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QtfENfPcN3GnzaIaZzJG9U0wM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vídeo pequeño">
  <p:cSld name="Título, viñetas y vídeo pequeñ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vídeo grande">
  <p:cSld name="Título, viñetas y vídeo gran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fotos">
  <p:cSld name="3 fo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/>
          <p:nvPr>
            <p:ph idx="2" type="pic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6"/>
          <p:cNvSpPr/>
          <p:nvPr>
            <p:ph idx="3" type="pic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6"/>
          <p:cNvSpPr/>
          <p:nvPr>
            <p:ph idx="4" type="pic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/>
          <p:nvPr>
            <p:ph idx="2" type="pic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19917052" y="12835870"/>
            <a:ext cx="504548" cy="483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>
            <p:ph idx="2" type="pic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/>
          <p:nvPr>
            <p:ph idx="2" type="pic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20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955800" y="2762646"/>
            <a:ext cx="22567305" cy="18315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13179cc4-34cd-4499-ac52-a60df07f8cf9.png"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101" y="-61050"/>
            <a:ext cx="23801449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3046933" y="12418721"/>
            <a:ext cx="182901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Significado de Psicología positiva y como aplicarían las adicciones</a:t>
            </a:r>
            <a:endParaRPr/>
          </a:p>
        </p:txBody>
      </p:sp>
      <p:pic>
        <p:nvPicPr>
          <p:cNvPr descr="Captura de pantalla 2025-07-02 a las 16.37.13.png" id="73" name="Google Shape;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6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5.46.png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025"/>
            <a:ext cx="24218949" cy="1358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6.10.png"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1410" y="-10"/>
            <a:ext cx="25539970" cy="14317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36" name="Google Shape;1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/>
        </p:nvSpPr>
        <p:spPr>
          <a:xfrm>
            <a:off x="1588591" y="3402914"/>
            <a:ext cx="20444029" cy="93419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🧠 Definición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Rama que estudia las fortalezas humanas y factores que contribuyen al bienestar y la felicidad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🌟 Objetivos principales</a:t>
            </a:r>
            <a:endParaRPr/>
          </a:p>
          <a:p>
            <a:pPr indent="-489479" lvl="1" marL="11244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25"/>
              <a:buFont typeface="Helvetica Neue"/>
              <a:buChar char="-"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Fomentar emociones positivas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Desarrollar fortalezas personales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Mejorar relaciones interpersonales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Promover una vida con sentido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1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📊 Modelo PERMA (Seligman):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P: Emociones Positivas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E: Compromiso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R: Relaciones positivas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M: Significado (Meaning)</a:t>
            </a:r>
            <a:b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A: Logros</a:t>
            </a:r>
            <a:endParaRPr/>
          </a:p>
        </p:txBody>
      </p:sp>
      <p:pic>
        <p:nvPicPr>
          <p:cNvPr descr="Captura de pantalla 2025-07-02 a las 16.37.13.png"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>
            <p:ph type="title"/>
          </p:nvPr>
        </p:nvSpPr>
        <p:spPr>
          <a:xfrm>
            <a:off x="3962400" y="1265606"/>
            <a:ext cx="16459200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6200"/>
              <a:buFont typeface="Helvetica Neue"/>
              <a:buNone/>
            </a:pPr>
            <a:r>
              <a:rPr lang="en-US" sz="6200">
                <a:solidFill>
                  <a:srgbClr val="0076B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la Psicología Positiva?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ídeo-pegado.png"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3683" y="1730795"/>
            <a:ext cx="17253295" cy="11575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>
            <p:ph type="title"/>
          </p:nvPr>
        </p:nvSpPr>
        <p:spPr>
          <a:xfrm>
            <a:off x="6449487" y="1136981"/>
            <a:ext cx="11901687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7500"/>
              <a:buFont typeface="Helvetica Neue Light"/>
              <a:buNone/>
            </a:pPr>
            <a:r>
              <a:rPr lang="en-US" sz="7500">
                <a:solidFill>
                  <a:srgbClr val="0076B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Martin Seligman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1877897" y="1236015"/>
            <a:ext cx="17822167" cy="2286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6B9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0076B9"/>
                </a:solidFill>
              </a:rPr>
              <a:t>Gratitud: Clave para el Bienestar Emocional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1310816" y="3469792"/>
            <a:ext cx="18262869" cy="95952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💖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es la gratitud?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Reconocer y apreciar los aspectos positivos de la vida, tanto grandes como pequeños.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🛠️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Beneficios psicológicos</a:t>
            </a:r>
            <a:endParaRPr/>
          </a:p>
          <a:p>
            <a:pPr indent="4572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Aumenta la felicidad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Reduce la depresión y el estrés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Mejora el sueño y la salud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Fortalece vínculos sociales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📝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Ejercicios prácticos de gratitud</a:t>
            </a:r>
            <a:endParaRPr/>
          </a:p>
          <a:p>
            <a:pPr indent="-529165" lvl="1" marL="11641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Char char="-"/>
            </a:pP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Diario de gratitud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Cartas o mensajes de agradecimiento</a:t>
            </a:r>
            <a:b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Reflexión diaria antes de dormir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rgbClr val="0066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🧭 </a:t>
            </a:r>
            <a:r>
              <a:rPr b="1" i="0" lang="en-US" sz="4000" u="none" cap="none" strike="noStrike">
                <a:solidFill>
                  <a:srgbClr val="0066CC"/>
                </a:solidFill>
                <a:latin typeface="Calibri"/>
                <a:ea typeface="Calibri"/>
                <a:cs typeface="Calibri"/>
                <a:sym typeface="Calibri"/>
              </a:rPr>
              <a:t>"La gratitud convierte lo que tenemos en suficiente."</a:t>
            </a:r>
            <a:endParaRPr/>
          </a:p>
        </p:txBody>
      </p:sp>
      <p:pic>
        <p:nvPicPr>
          <p:cNvPr descr="Captura de pantalla 2025-07-02 a las 16.37.13.png" id="94" name="Google Shape;9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3.39.png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75"/>
            <a:ext cx="24383999" cy="13710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4.02.png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1036"/>
            <a:ext cx="24491401" cy="13889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06" name="Google Shape;10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4.28.png"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909" y="605035"/>
            <a:ext cx="23385289" cy="13154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12" name="Google Shape;11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4.55.png"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32" y="605028"/>
            <a:ext cx="23119135" cy="13004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18" name="Google Shape;1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2025-07-02 a las 16.35.21.png"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3975" cy="1388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2025-07-02 a las 16.37.13.png" id="124" name="Google Shape;1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07464" y="605035"/>
            <a:ext cx="5190737" cy="1354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