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9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6410"/>
  </p:normalViewPr>
  <p:slideViewPr>
    <p:cSldViewPr>
      <p:cViewPr varScale="1">
        <p:scale>
          <a:sx n="74" d="100"/>
          <a:sy n="74" d="100"/>
        </p:scale>
        <p:origin x="1387" y="5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-3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10/10/2015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34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10/10/2015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8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9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2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6320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algn="l"/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5927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162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501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8800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91232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877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498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10/10/2015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73849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16216" y="6021288"/>
            <a:ext cx="2520280" cy="648072"/>
          </a:xfrm>
        </p:spPr>
        <p:txBody>
          <a:bodyPr anchor="b">
            <a:noAutofit/>
          </a:bodyPr>
          <a:lstStyle/>
          <a:p>
            <a:r>
              <a:rPr lang="hu-HU" sz="2600" dirty="0" smtClean="0"/>
              <a:t>Kovács László</a:t>
            </a:r>
            <a:endParaRPr lang="hu-HU" sz="2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520" y="1556793"/>
            <a:ext cx="8712968" cy="280831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dobe Caslon Pro Bold" pitchFamily="18" charset="0"/>
              </a:rPr>
              <a:t>Nagy </a:t>
            </a:r>
            <a:r>
              <a:rPr lang="hu-HU" dirty="0" smtClean="0">
                <a:latin typeface="Adobe Caslon Pro Bold" pitchFamily="18" charset="0"/>
              </a:rPr>
              <a:t>számításteljesítményű </a:t>
            </a:r>
            <a:r>
              <a:rPr lang="hu-HU" dirty="0">
                <a:latin typeface="Adobe Caslon Pro Bold" pitchFamily="18" charset="0"/>
              </a:rPr>
              <a:t>párhuzamos programozási</a:t>
            </a:r>
            <a:br>
              <a:rPr lang="hu-HU" dirty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>eszközök</a:t>
            </a:r>
            <a:r>
              <a:rPr lang="hu-HU">
                <a:latin typeface="Adobe Caslon Pro Bold" pitchFamily="18" charset="0"/>
              </a:rPr>
              <a:t/>
            </a:r>
            <a:br>
              <a:rPr lang="hu-HU">
                <a:latin typeface="Adobe Caslon Pro Bold" pitchFamily="18" charset="0"/>
              </a:rPr>
            </a:br>
            <a:r>
              <a:rPr lang="hu-HU" dirty="0">
                <a:latin typeface="Adobe Caslon Pro Bold" pitchFamily="18" charset="0"/>
              </a:rPr>
              <a:t/>
            </a:r>
            <a:br>
              <a:rPr lang="hu-HU" dirty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>	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1. Labor</a:t>
            </a:r>
            <a:r>
              <a:rPr lang="hu-HU" dirty="0" smtClean="0">
                <a:latin typeface="Adobe Caslon Pro Bold" pitchFamily="18" charset="0"/>
              </a:rPr>
              <a:t> </a:t>
            </a:r>
            <a:endParaRPr lang="hu-HU" dirty="0">
              <a:latin typeface="Adobe Caslon Pro Bold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Email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 smtClean="0"/>
              <a:t>kovacs.laszlo</a:t>
            </a:r>
            <a:r>
              <a:rPr lang="hu-HU" dirty="0" smtClean="0"/>
              <a:t>@</a:t>
            </a:r>
            <a:r>
              <a:rPr lang="hu-HU" dirty="0" err="1" smtClean="0"/>
              <a:t>inf.unideb.hu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Weboldal: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www.inf.unideb.hu</a:t>
            </a:r>
            <a:r>
              <a:rPr lang="hu-HU" dirty="0" smtClean="0"/>
              <a:t>/~</a:t>
            </a:r>
            <a:r>
              <a:rPr lang="hu-HU" dirty="0" err="1" smtClean="0"/>
              <a:t>kovacs.laszlo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/>
              <a:t>Szoba:</a:t>
            </a:r>
          </a:p>
          <a:p>
            <a:pPr marL="457200" lvl="1" indent="0">
              <a:buNone/>
            </a:pPr>
            <a:r>
              <a:rPr lang="hu-HU" dirty="0" smtClean="0"/>
              <a:t>	Informatikai Kar;  121-es iroda</a:t>
            </a:r>
          </a:p>
          <a:p>
            <a:pPr marL="285750" lvl="1"/>
            <a:r>
              <a:rPr lang="hu-HU" dirty="0" smtClean="0"/>
              <a:t>Fogadóóra: IK-121, </a:t>
            </a:r>
            <a:r>
              <a:rPr lang="hu-HU" dirty="0"/>
              <a:t>Szerda 14-16</a:t>
            </a:r>
            <a:endParaRPr lang="hu-HU" dirty="0" smtClean="0"/>
          </a:p>
          <a:p>
            <a:pPr marL="285750" lvl="1"/>
            <a:r>
              <a:rPr lang="hu-HU"/>
              <a:t>A gyakorlati segédanyagok nem lektoráltak, hibákat tartalmazhatnak, így a használatuk kellő körültekintést igényel</a:t>
            </a: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hu-HU" dirty="0" smtClean="0"/>
              <a:t>Elérhetőségek: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u="sng" dirty="0"/>
              <a:t>Félév tematikája</a:t>
            </a:r>
            <a:r>
              <a:rPr lang="hu-HU" dirty="0"/>
              <a:t>:</a:t>
            </a:r>
          </a:p>
          <a:p>
            <a:r>
              <a:rPr lang="hu-HU" dirty="0" smtClean="0"/>
              <a:t>GCC fordító (</a:t>
            </a:r>
            <a:r>
              <a:rPr lang="hu-HU" dirty="0" err="1" smtClean="0"/>
              <a:t>Debian</a:t>
            </a:r>
            <a:r>
              <a:rPr lang="hu-HU" dirty="0" smtClean="0"/>
              <a:t> alapú </a:t>
            </a:r>
            <a:r>
              <a:rPr lang="hu-HU" dirty="0"/>
              <a:t>L</a:t>
            </a:r>
            <a:r>
              <a:rPr lang="hu-HU" dirty="0" smtClean="0"/>
              <a:t>inux környezet)</a:t>
            </a:r>
          </a:p>
          <a:p>
            <a:r>
              <a:rPr lang="hu-HU" dirty="0" smtClean="0"/>
              <a:t>Dinamikus és statikus könyvtárak</a:t>
            </a:r>
          </a:p>
          <a:p>
            <a:r>
              <a:rPr lang="hu-HU" dirty="0" smtClean="0"/>
              <a:t>Forráskód menedzselés </a:t>
            </a:r>
          </a:p>
          <a:p>
            <a:pPr lvl="1"/>
            <a:r>
              <a:rPr lang="hu-HU" dirty="0" smtClean="0"/>
              <a:t>GNU </a:t>
            </a:r>
            <a:r>
              <a:rPr lang="hu-HU" dirty="0" err="1" smtClean="0"/>
              <a:t>make</a:t>
            </a:r>
            <a:endParaRPr lang="hu-HU" dirty="0"/>
          </a:p>
          <a:p>
            <a:pPr lvl="1"/>
            <a:r>
              <a:rPr lang="hu-HU" dirty="0" err="1" smtClean="0"/>
              <a:t>Autotools</a:t>
            </a:r>
            <a:endParaRPr lang="hu-HU" dirty="0" smtClean="0"/>
          </a:p>
          <a:p>
            <a:pPr lvl="1"/>
            <a:r>
              <a:rPr lang="hu-HU" dirty="0" err="1" smtClean="0"/>
              <a:t>Cmake</a:t>
            </a:r>
            <a:endParaRPr lang="hu-HU" dirty="0" smtClean="0"/>
          </a:p>
          <a:p>
            <a:pPr lvl="1"/>
            <a:r>
              <a:rPr lang="hu-HU" dirty="0" err="1" smtClean="0"/>
              <a:t>Qmake</a:t>
            </a:r>
            <a:endParaRPr lang="hu-HU" dirty="0" smtClean="0"/>
          </a:p>
          <a:p>
            <a:r>
              <a:rPr lang="hu-HU" dirty="0" smtClean="0"/>
              <a:t>Párhuzamos programozás</a:t>
            </a:r>
          </a:p>
          <a:p>
            <a:pPr lvl="1"/>
            <a:r>
              <a:rPr lang="hu-HU" dirty="0" err="1" smtClean="0"/>
              <a:t>Openmp</a:t>
            </a:r>
            <a:endParaRPr lang="hu-HU" dirty="0" smtClean="0"/>
          </a:p>
          <a:p>
            <a:r>
              <a:rPr lang="hu-HU" dirty="0" smtClean="0"/>
              <a:t>Sokprocesszoros rendszerek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892480" cy="1143000"/>
          </a:xfrm>
        </p:spPr>
        <p:txBody>
          <a:bodyPr>
            <a:normAutofit/>
          </a:bodyPr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</a:t>
            </a:r>
            <a:r>
              <a:rPr lang="hu-HU" dirty="0" smtClean="0">
                <a:latin typeface="Adobe Caslon Pro Bold" pitchFamily="18" charset="0"/>
              </a:rPr>
              <a:t>programozási eszközök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Számonkérés:</a:t>
            </a:r>
          </a:p>
          <a:p>
            <a:r>
              <a:rPr lang="hu-HU" dirty="0" smtClean="0"/>
              <a:t>Félév végén egy </a:t>
            </a:r>
            <a:r>
              <a:rPr lang="hu-HU" dirty="0"/>
              <a:t>C/</a:t>
            </a:r>
            <a:r>
              <a:rPr lang="hu-HU" dirty="0" err="1"/>
              <a:t>C</a:t>
            </a:r>
            <a:r>
              <a:rPr lang="hu-HU" dirty="0" smtClean="0"/>
              <a:t>++ nyelven önállóan elkészített, de előre megadott beadandó feladat bemutatása/megvédése, mely a tárgyalt eszközöket (részét/egészét) felhasználja a megoldáshoz.</a:t>
            </a:r>
          </a:p>
          <a:p>
            <a:r>
              <a:rPr lang="hu-HU" dirty="0" smtClean="0"/>
              <a:t>Témához kötődő projektben való részvétel révén előálló saját munka </a:t>
            </a:r>
            <a:r>
              <a:rPr lang="hu-HU" smtClean="0"/>
              <a:t>is elszámolható</a:t>
            </a: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359465"/>
            <a:ext cx="8712968" cy="1143000"/>
          </a:xfrm>
        </p:spPr>
        <p:txBody>
          <a:bodyPr>
            <a:normAutofit/>
          </a:bodyPr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 eszközök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A GNU </a:t>
            </a:r>
            <a:r>
              <a:rPr lang="hu-HU" b="1" dirty="0" err="1"/>
              <a:t>Compiler</a:t>
            </a:r>
            <a:r>
              <a:rPr lang="hu-HU" b="1" dirty="0"/>
              <a:t> </a:t>
            </a:r>
            <a:r>
              <a:rPr lang="hu-HU" b="1" dirty="0" err="1"/>
              <a:t>Collecion</a:t>
            </a:r>
            <a:r>
              <a:rPr lang="hu-HU" b="1" dirty="0"/>
              <a:t> (</a:t>
            </a:r>
            <a:r>
              <a:rPr lang="hu-HU" b="1" dirty="0" err="1"/>
              <a:t>gcc</a:t>
            </a:r>
            <a:r>
              <a:rPr lang="hu-HU" b="1" dirty="0" smtClean="0"/>
              <a:t>)</a:t>
            </a:r>
          </a:p>
          <a:p>
            <a:pPr lvl="1"/>
            <a:r>
              <a:rPr lang="hu-HU" b="1" dirty="0" smtClean="0"/>
              <a:t>fordítóprogramok gyűjteménye (C/</a:t>
            </a:r>
            <a:r>
              <a:rPr lang="hu-HU" b="1" dirty="0" err="1"/>
              <a:t>C</a:t>
            </a:r>
            <a:r>
              <a:rPr lang="hu-HU" b="1" dirty="0" smtClean="0"/>
              <a:t>++, </a:t>
            </a:r>
            <a:r>
              <a:rPr lang="hu-HU" b="1" dirty="0" err="1" smtClean="0"/>
              <a:t>Objective-C</a:t>
            </a:r>
            <a:r>
              <a:rPr lang="hu-HU" b="1" dirty="0" smtClean="0"/>
              <a:t>, Java, ADA, </a:t>
            </a:r>
            <a:r>
              <a:rPr lang="hu-HU" b="1" dirty="0" err="1" smtClean="0"/>
              <a:t>Fortran</a:t>
            </a:r>
            <a:r>
              <a:rPr lang="hu-HU" b="1" dirty="0" smtClean="0"/>
              <a:t>)</a:t>
            </a:r>
          </a:p>
          <a:p>
            <a:pPr lvl="1"/>
            <a:r>
              <a:rPr lang="hu-HU" b="1" dirty="0"/>
              <a:t>n</a:t>
            </a:r>
            <a:r>
              <a:rPr lang="hu-HU" b="1" dirty="0" smtClean="0"/>
              <a:t>yílt forráskódú</a:t>
            </a:r>
          </a:p>
          <a:p>
            <a:pPr lvl="1"/>
            <a:r>
              <a:rPr lang="hu-HU" dirty="0" smtClean="0"/>
              <a:t>Linux + GCC &lt;=&gt; Microsoft MSVC C/</a:t>
            </a:r>
            <a:r>
              <a:rPr lang="hu-HU" dirty="0" err="1" smtClean="0"/>
              <a:t>C</a:t>
            </a:r>
            <a:r>
              <a:rPr lang="hu-HU" dirty="0" smtClean="0"/>
              <a:t>++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 eszközök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60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A </a:t>
            </a:r>
            <a:r>
              <a:rPr lang="hu-HU" b="1" dirty="0" smtClean="0"/>
              <a:t>GCC telepítése:</a:t>
            </a:r>
          </a:p>
          <a:p>
            <a:pPr lvl="1"/>
            <a:r>
              <a:rPr lang="hu-HU" dirty="0" smtClean="0"/>
              <a:t>Linux:</a:t>
            </a:r>
          </a:p>
          <a:p>
            <a:pPr lvl="2"/>
            <a:r>
              <a:rPr lang="hu-HU" dirty="0" smtClean="0"/>
              <a:t>Általános csomagkezelő (</a:t>
            </a:r>
            <a:r>
              <a:rPr lang="hu-HU" dirty="0" err="1" smtClean="0"/>
              <a:t>debian</a:t>
            </a:r>
            <a:r>
              <a:rPr lang="hu-HU" dirty="0" smtClean="0"/>
              <a:t>: </a:t>
            </a:r>
            <a:r>
              <a:rPr lang="hu-HU" dirty="0" err="1" smtClean="0"/>
              <a:t>apt-get</a:t>
            </a:r>
            <a:r>
              <a:rPr lang="hu-HU" dirty="0" smtClean="0"/>
              <a:t> </a:t>
            </a:r>
            <a:r>
              <a:rPr lang="hu-HU" dirty="0" err="1" smtClean="0"/>
              <a:t>install</a:t>
            </a:r>
            <a:r>
              <a:rPr lang="hu-HU" dirty="0" smtClean="0"/>
              <a:t> </a:t>
            </a:r>
            <a:r>
              <a:rPr lang="hu-HU" dirty="0" err="1" smtClean="0"/>
              <a:t>gcc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Windows:</a:t>
            </a:r>
          </a:p>
          <a:p>
            <a:pPr lvl="2"/>
            <a:r>
              <a:rPr lang="hu-HU" dirty="0" err="1" smtClean="0"/>
              <a:t>Cygwin</a:t>
            </a:r>
            <a:r>
              <a:rPr lang="hu-HU" dirty="0" smtClean="0"/>
              <a:t>:</a:t>
            </a:r>
          </a:p>
          <a:p>
            <a:pPr lvl="3"/>
            <a:r>
              <a:rPr lang="hu-HU" dirty="0" smtClean="0"/>
              <a:t>Linux </a:t>
            </a:r>
            <a:r>
              <a:rPr lang="hu-HU" dirty="0" err="1" smtClean="0"/>
              <a:t>shell</a:t>
            </a:r>
            <a:endParaRPr lang="hu-HU" dirty="0" smtClean="0"/>
          </a:p>
          <a:p>
            <a:pPr lvl="3"/>
            <a:r>
              <a:rPr lang="hu-HU" dirty="0" smtClean="0"/>
              <a:t>Linux kernel funkcionalitásai: cygwin1.dll</a:t>
            </a:r>
            <a:endParaRPr lang="hu-HU" dirty="0"/>
          </a:p>
          <a:p>
            <a:pPr lvl="2"/>
            <a:r>
              <a:rPr lang="hu-HU" dirty="0" err="1" smtClean="0"/>
              <a:t>MinGW</a:t>
            </a:r>
            <a:r>
              <a:rPr lang="hu-HU" dirty="0" smtClean="0"/>
              <a:t>:</a:t>
            </a:r>
          </a:p>
          <a:p>
            <a:pPr lvl="3"/>
            <a:r>
              <a:rPr lang="hu-HU" dirty="0" err="1" smtClean="0"/>
              <a:t>msvcrt.dll</a:t>
            </a:r>
            <a:endParaRPr lang="hu-HU" dirty="0" smtClean="0"/>
          </a:p>
          <a:p>
            <a:pPr lvl="3"/>
            <a:r>
              <a:rPr lang="hu-HU" dirty="0" smtClean="0"/>
              <a:t>Nyílt forráskódú (a disztribúció régi: v3.5!!!)</a:t>
            </a:r>
          </a:p>
          <a:p>
            <a:pPr lvl="2"/>
            <a:r>
              <a:rPr lang="hu-HU" dirty="0" smtClean="0"/>
              <a:t>…</a:t>
            </a:r>
          </a:p>
          <a:p>
            <a:pPr marL="1371600" lvl="3" indent="0">
              <a:buNone/>
            </a:pPr>
            <a:endParaRPr lang="hu-HU" dirty="0" smtClean="0"/>
          </a:p>
          <a:p>
            <a:pPr lvl="2"/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 eszközök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5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A </a:t>
            </a:r>
            <a:r>
              <a:rPr lang="hu-HU" b="1" dirty="0" smtClean="0"/>
              <a:t>GCC telepítése:</a:t>
            </a:r>
          </a:p>
          <a:p>
            <a:pPr lvl="1"/>
            <a:r>
              <a:rPr lang="hu-HU" dirty="0" smtClean="0"/>
              <a:t>Windows:</a:t>
            </a:r>
          </a:p>
          <a:p>
            <a:pPr lvl="2"/>
            <a:r>
              <a:rPr lang="hu-HU" dirty="0" smtClean="0"/>
              <a:t>QT csomag:</a:t>
            </a:r>
          </a:p>
          <a:p>
            <a:pPr lvl="3"/>
            <a:r>
              <a:rPr lang="hu-HU" dirty="0" smtClean="0"/>
              <a:t>Ablakozó alkalmazás készítésre</a:t>
            </a:r>
          </a:p>
          <a:p>
            <a:pPr lvl="3"/>
            <a:r>
              <a:rPr lang="hu-HU" dirty="0" err="1" smtClean="0"/>
              <a:t>Qt</a:t>
            </a:r>
            <a:r>
              <a:rPr lang="hu-HU" dirty="0" smtClean="0"/>
              <a:t> SDK naprakész </a:t>
            </a:r>
            <a:r>
              <a:rPr lang="hu-HU" dirty="0" err="1" smtClean="0"/>
              <a:t>MinGW</a:t>
            </a:r>
            <a:r>
              <a:rPr lang="hu-HU" dirty="0" smtClean="0"/>
              <a:t> tartalmaz:</a:t>
            </a:r>
          </a:p>
          <a:p>
            <a:pPr lvl="4"/>
            <a:r>
              <a:rPr lang="hu-HU" dirty="0" smtClean="0"/>
              <a:t>A </a:t>
            </a:r>
            <a:r>
              <a:rPr lang="hu-HU" dirty="0" err="1"/>
              <a:t>Qt</a:t>
            </a:r>
            <a:r>
              <a:rPr lang="hu-HU" dirty="0"/>
              <a:t> </a:t>
            </a:r>
            <a:r>
              <a:rPr lang="hu-HU" dirty="0" smtClean="0"/>
              <a:t>gyökérkönyvtárban:</a:t>
            </a:r>
          </a:p>
          <a:p>
            <a:pPr lvl="5"/>
            <a:r>
              <a:rPr lang="hu-HU" dirty="0"/>
              <a:t>mingw32−</a:t>
            </a:r>
            <a:r>
              <a:rPr lang="hu-HU" dirty="0" err="1" smtClean="0"/>
              <a:t>gcc.exe</a:t>
            </a:r>
            <a:endParaRPr lang="hu-HU" dirty="0" smtClean="0"/>
          </a:p>
          <a:p>
            <a:pPr lvl="5"/>
            <a:r>
              <a:rPr lang="hu-HU" dirty="0" smtClean="0"/>
              <a:t>mingw32</a:t>
            </a:r>
            <a:r>
              <a:rPr lang="hu-HU" dirty="0"/>
              <a:t>−g++.</a:t>
            </a:r>
            <a:r>
              <a:rPr lang="hu-HU" dirty="0" err="1" smtClean="0"/>
              <a:t>exe</a:t>
            </a:r>
            <a:endParaRPr lang="hu-HU" dirty="0" smtClean="0"/>
          </a:p>
          <a:p>
            <a:pPr lvl="5"/>
            <a:r>
              <a:rPr lang="hu-HU" dirty="0"/>
              <a:t>mingw32−</a:t>
            </a:r>
            <a:r>
              <a:rPr lang="hu-HU" dirty="0" err="1"/>
              <a:t>make.exe</a:t>
            </a:r>
            <a:endParaRPr lang="hu-HU" dirty="0" smtClean="0"/>
          </a:p>
          <a:p>
            <a:pPr marL="1371600" lvl="3" indent="0">
              <a:buNone/>
            </a:pPr>
            <a:endParaRPr lang="hu-HU" dirty="0" smtClean="0"/>
          </a:p>
          <a:p>
            <a:pPr lvl="2"/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 eszközök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6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C/</a:t>
            </a:r>
            <a:r>
              <a:rPr lang="hu-HU" dirty="0" err="1"/>
              <a:t>C</a:t>
            </a:r>
            <a:r>
              <a:rPr lang="hu-HU" dirty="0"/>
              <a:t>++ programozás során használt fájl </a:t>
            </a:r>
            <a:r>
              <a:rPr lang="hu-HU" dirty="0" smtClean="0"/>
              <a:t>típusok:</a:t>
            </a:r>
          </a:p>
          <a:p>
            <a:pPr lvl="1"/>
            <a:r>
              <a:rPr lang="hu-HU" dirty="0" smtClean="0"/>
              <a:t>Szöveges állományok:</a:t>
            </a:r>
          </a:p>
          <a:p>
            <a:pPr lvl="2"/>
            <a:r>
              <a:rPr lang="hu-HU" dirty="0" err="1" smtClean="0"/>
              <a:t>Header</a:t>
            </a:r>
            <a:endParaRPr lang="hu-HU" dirty="0" smtClean="0"/>
          </a:p>
          <a:p>
            <a:pPr lvl="2"/>
            <a:r>
              <a:rPr lang="hu-HU" dirty="0" smtClean="0"/>
              <a:t>forráskódok</a:t>
            </a:r>
          </a:p>
          <a:p>
            <a:pPr lvl="1"/>
            <a:r>
              <a:rPr lang="hu-HU" dirty="0" smtClean="0"/>
              <a:t>Bináris állományok:</a:t>
            </a:r>
          </a:p>
          <a:p>
            <a:pPr lvl="2"/>
            <a:r>
              <a:rPr lang="hu-HU" dirty="0" smtClean="0"/>
              <a:t>Gépi kód</a:t>
            </a:r>
          </a:p>
          <a:p>
            <a:pPr lvl="2"/>
            <a:r>
              <a:rPr lang="hu-HU" dirty="0" smtClean="0"/>
              <a:t>Tárgykód</a:t>
            </a:r>
          </a:p>
          <a:p>
            <a:pPr lvl="2"/>
            <a:r>
              <a:rPr lang="hu-HU" dirty="0" smtClean="0"/>
              <a:t>Tárgykód könyvtárak:</a:t>
            </a:r>
          </a:p>
          <a:p>
            <a:pPr lvl="3"/>
            <a:r>
              <a:rPr lang="hu-HU" dirty="0" smtClean="0"/>
              <a:t>Statikus (.</a:t>
            </a:r>
            <a:r>
              <a:rPr lang="hu-HU" dirty="0" err="1" smtClean="0"/>
              <a:t>lib</a:t>
            </a:r>
            <a:r>
              <a:rPr lang="hu-HU" dirty="0" smtClean="0"/>
              <a:t>, .a)</a:t>
            </a:r>
          </a:p>
          <a:p>
            <a:pPr lvl="3"/>
            <a:r>
              <a:rPr lang="hu-HU" dirty="0" smtClean="0"/>
              <a:t>Dinamikus (.</a:t>
            </a:r>
            <a:r>
              <a:rPr lang="hu-HU" dirty="0" err="1" smtClean="0"/>
              <a:t>dll</a:t>
            </a:r>
            <a:r>
              <a:rPr lang="hu-HU" dirty="0" smtClean="0"/>
              <a:t>, .</a:t>
            </a:r>
            <a:r>
              <a:rPr lang="hu-HU" dirty="0" err="1" smtClean="0"/>
              <a:t>so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Csomag disztribúciók:</a:t>
            </a:r>
          </a:p>
          <a:p>
            <a:pPr lvl="2"/>
            <a:r>
              <a:rPr lang="hu-HU" dirty="0" smtClean="0"/>
              <a:t>Bináris</a:t>
            </a:r>
          </a:p>
          <a:p>
            <a:pPr lvl="2"/>
            <a:r>
              <a:rPr lang="hu-HU" dirty="0"/>
              <a:t>F</a:t>
            </a:r>
            <a:r>
              <a:rPr lang="hu-HU" dirty="0" smtClean="0"/>
              <a:t>ejlesztői</a:t>
            </a:r>
          </a:p>
          <a:p>
            <a:pPr lvl="1"/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 eszközök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7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442475-664E-4988-ADD4-3C09E5A29C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Adobe Caslon Pro Bold</vt:lpstr>
      <vt:lpstr>Arial</vt:lpstr>
      <vt:lpstr>Arial Narrow</vt:lpstr>
      <vt:lpstr>Calibri</vt:lpstr>
      <vt:lpstr>Horizont</vt:lpstr>
      <vt:lpstr>Nagy számításteljesítményű párhuzamos programozási eszközök    1. Labor </vt:lpstr>
      <vt:lpstr>Elérhetőségek:</vt:lpstr>
      <vt:lpstr>Nagy számításteljesítményű párhuzamos programozási eszközök</vt:lpstr>
      <vt:lpstr>Nagy számításteljesítményű párhuzamos programozási eszközök</vt:lpstr>
      <vt:lpstr>Nagy számításteljesítményű párhuzamos programozási eszközök</vt:lpstr>
      <vt:lpstr>Nagy számításteljesítményű párhuzamos programozási eszközök</vt:lpstr>
      <vt:lpstr>Nagy számításteljesítményű párhuzamos programozási eszközök</vt:lpstr>
      <vt:lpstr>Nagy számításteljesítményű párhuzamos programozási eszközök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2012-09-17T12:44:49Z</dcterms:created>
  <dcterms:modified xsi:type="dcterms:W3CDTF">2015-10-10T20:21:26Z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