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9" r:id="rId11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alanquin Dark" panose="020B0604020202020204" charset="0"/>
      <p:regular r:id="rId18"/>
      <p:bold r:id="rId19"/>
    </p:embeddedFont>
    <p:embeddedFont>
      <p:font typeface="Roboto Condensed Light" panose="02000000000000000000" pitchFamily="2" charset="0"/>
      <p:regular r:id="rId20"/>
      <p:italic r:id="rId21"/>
    </p:embeddedFont>
    <p:embeddedFont>
      <p:font typeface="Varel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AE632B-D8F7-4E3E-800C-FFDAC461565E}">
  <a:tblStyle styleId="{FBAE632B-D8F7-4E3E-800C-FFDAC46156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203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>
          <a:extLst>
            <a:ext uri="{FF2B5EF4-FFF2-40B4-BE49-F238E27FC236}">
              <a16:creationId xmlns:a16="http://schemas.microsoft.com/office/drawing/2014/main" id="{A2ADA5D2-A2FC-EB7F-06B9-65FE18DF1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11a4f75a9b_0_307:notes">
            <a:extLst>
              <a:ext uri="{FF2B5EF4-FFF2-40B4-BE49-F238E27FC236}">
                <a16:creationId xmlns:a16="http://schemas.microsoft.com/office/drawing/2014/main" id="{9E73503D-7F9B-55AE-1DBA-268EFF63DF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11a4f75a9b_0_307:notes">
            <a:extLst>
              <a:ext uri="{FF2B5EF4-FFF2-40B4-BE49-F238E27FC236}">
                <a16:creationId xmlns:a16="http://schemas.microsoft.com/office/drawing/2014/main" id="{3091149A-42BB-C8DD-2210-33B67E352F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690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1a4f75a9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1a4f75a9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>
          <a:extLst>
            <a:ext uri="{FF2B5EF4-FFF2-40B4-BE49-F238E27FC236}">
              <a16:creationId xmlns:a16="http://schemas.microsoft.com/office/drawing/2014/main" id="{24C2DD78-CB38-60A5-2F61-24CEDBF1D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6ac5e8787_1_406:notes">
            <a:extLst>
              <a:ext uri="{FF2B5EF4-FFF2-40B4-BE49-F238E27FC236}">
                <a16:creationId xmlns:a16="http://schemas.microsoft.com/office/drawing/2014/main" id="{58B0196D-D3FF-EEE1-B183-401F257993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6ac5e8787_1_406:notes">
            <a:extLst>
              <a:ext uri="{FF2B5EF4-FFF2-40B4-BE49-F238E27FC236}">
                <a16:creationId xmlns:a16="http://schemas.microsoft.com/office/drawing/2014/main" id="{9835AA17-E121-6D93-7608-A45791BB01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988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11a4f75a9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11a4f75a9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 flipH="1">
            <a:off x="6214418" y="-924090"/>
            <a:ext cx="2928182" cy="6991680"/>
            <a:chOff x="6214418" y="-924090"/>
            <a:chExt cx="2928182" cy="6991680"/>
          </a:xfrm>
        </p:grpSpPr>
        <p:sp>
          <p:nvSpPr>
            <p:cNvPr id="11" name="Google Shape;11;p2"/>
            <p:cNvSpPr/>
            <p:nvPr/>
          </p:nvSpPr>
          <p:spPr>
            <a:xfrm rot="5400000">
              <a:off x="3897533" y="1392795"/>
              <a:ext cx="6991680" cy="2357911"/>
            </a:xfrm>
            <a:custGeom>
              <a:avLst/>
              <a:gdLst/>
              <a:ahLst/>
              <a:cxnLst/>
              <a:rect l="l" t="t" r="r" b="b"/>
              <a:pathLst>
                <a:path w="99696" h="33622" extrusionOk="0">
                  <a:moveTo>
                    <a:pt x="1" y="0"/>
                  </a:moveTo>
                  <a:lnTo>
                    <a:pt x="1" y="21907"/>
                  </a:lnTo>
                  <a:cubicBezTo>
                    <a:pt x="2243" y="22925"/>
                    <a:pt x="4751" y="24961"/>
                    <a:pt x="6433" y="26657"/>
                  </a:cubicBezTo>
                  <a:cubicBezTo>
                    <a:pt x="9988" y="30242"/>
                    <a:pt x="15063" y="32396"/>
                    <a:pt x="20314" y="33207"/>
                  </a:cubicBezTo>
                  <a:cubicBezTo>
                    <a:pt x="22159" y="33493"/>
                    <a:pt x="24024" y="33621"/>
                    <a:pt x="25892" y="33621"/>
                  </a:cubicBezTo>
                  <a:cubicBezTo>
                    <a:pt x="29328" y="33621"/>
                    <a:pt x="32775" y="33187"/>
                    <a:pt x="36129" y="32499"/>
                  </a:cubicBezTo>
                  <a:cubicBezTo>
                    <a:pt x="40068" y="31688"/>
                    <a:pt x="43947" y="30537"/>
                    <a:pt x="47532" y="28841"/>
                  </a:cubicBezTo>
                  <a:cubicBezTo>
                    <a:pt x="52238" y="26628"/>
                    <a:pt x="56369" y="23574"/>
                    <a:pt x="60883" y="21066"/>
                  </a:cubicBezTo>
                  <a:cubicBezTo>
                    <a:pt x="67672" y="17303"/>
                    <a:pt x="75005" y="14753"/>
                    <a:pt x="82979" y="14753"/>
                  </a:cubicBezTo>
                  <a:cubicBezTo>
                    <a:pt x="88261" y="14753"/>
                    <a:pt x="93824" y="15872"/>
                    <a:pt x="99696" y="18499"/>
                  </a:cubicBezTo>
                  <a:lnTo>
                    <a:pt x="99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4779502" y="1694685"/>
              <a:ext cx="6972067" cy="1754129"/>
            </a:xfrm>
            <a:custGeom>
              <a:avLst/>
              <a:gdLst/>
              <a:ahLst/>
              <a:cxnLst/>
              <a:rect l="l" t="t" r="r" b="b"/>
              <a:pathLst>
                <a:path w="148674" h="42401" extrusionOk="0">
                  <a:moveTo>
                    <a:pt x="1" y="0"/>
                  </a:moveTo>
                  <a:lnTo>
                    <a:pt x="1" y="27631"/>
                  </a:lnTo>
                  <a:cubicBezTo>
                    <a:pt x="3349" y="28915"/>
                    <a:pt x="7082" y="31481"/>
                    <a:pt x="9590" y="33620"/>
                  </a:cubicBezTo>
                  <a:cubicBezTo>
                    <a:pt x="14886" y="38135"/>
                    <a:pt x="22468" y="40864"/>
                    <a:pt x="30272" y="41882"/>
                  </a:cubicBezTo>
                  <a:cubicBezTo>
                    <a:pt x="33020" y="42239"/>
                    <a:pt x="35796" y="42400"/>
                    <a:pt x="38576" y="42400"/>
                  </a:cubicBezTo>
                  <a:cubicBezTo>
                    <a:pt x="43706" y="42400"/>
                    <a:pt x="48853" y="41852"/>
                    <a:pt x="53876" y="40982"/>
                  </a:cubicBezTo>
                  <a:cubicBezTo>
                    <a:pt x="59762" y="39964"/>
                    <a:pt x="65530" y="38503"/>
                    <a:pt x="70885" y="36364"/>
                  </a:cubicBezTo>
                  <a:cubicBezTo>
                    <a:pt x="77892" y="33591"/>
                    <a:pt x="84059" y="29726"/>
                    <a:pt x="90800" y="26554"/>
                  </a:cubicBezTo>
                  <a:cubicBezTo>
                    <a:pt x="100911" y="21818"/>
                    <a:pt x="111837" y="18607"/>
                    <a:pt x="123721" y="18607"/>
                  </a:cubicBezTo>
                  <a:cubicBezTo>
                    <a:pt x="131603" y="18607"/>
                    <a:pt x="139907" y="20020"/>
                    <a:pt x="148673" y="23338"/>
                  </a:cubicBezTo>
                  <a:lnTo>
                    <a:pt x="14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2375" y="1140490"/>
            <a:ext cx="5778900" cy="1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2375" y="3289827"/>
            <a:ext cx="3306000" cy="6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0500" y="4416985"/>
            <a:ext cx="5298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35"/>
          <p:cNvGrpSpPr/>
          <p:nvPr/>
        </p:nvGrpSpPr>
        <p:grpSpPr>
          <a:xfrm>
            <a:off x="4971605" y="-81100"/>
            <a:ext cx="4339808" cy="4146638"/>
            <a:chOff x="4971605" y="-81100"/>
            <a:chExt cx="4339808" cy="4146638"/>
          </a:xfrm>
        </p:grpSpPr>
        <p:sp>
          <p:nvSpPr>
            <p:cNvPr id="365" name="Google Shape;365;p35"/>
            <p:cNvSpPr/>
            <p:nvPr/>
          </p:nvSpPr>
          <p:spPr>
            <a:xfrm>
              <a:off x="4971605" y="-81100"/>
              <a:ext cx="4339719" cy="4146638"/>
            </a:xfrm>
            <a:custGeom>
              <a:avLst/>
              <a:gdLst/>
              <a:ahLst/>
              <a:cxnLst/>
              <a:rect l="l" t="t" r="r" b="b"/>
              <a:pathLst>
                <a:path w="97951" h="93593" extrusionOk="0">
                  <a:moveTo>
                    <a:pt x="97951" y="0"/>
                  </a:moveTo>
                  <a:lnTo>
                    <a:pt x="3211" y="187"/>
                  </a:lnTo>
                  <a:cubicBezTo>
                    <a:pt x="0" y="12657"/>
                    <a:pt x="5619" y="26901"/>
                    <a:pt x="16484" y="33808"/>
                  </a:cubicBezTo>
                  <a:cubicBezTo>
                    <a:pt x="23839" y="38493"/>
                    <a:pt x="32725" y="39763"/>
                    <a:pt x="40024" y="44542"/>
                  </a:cubicBezTo>
                  <a:cubicBezTo>
                    <a:pt x="50702" y="51561"/>
                    <a:pt x="48276" y="65394"/>
                    <a:pt x="49974" y="76296"/>
                  </a:cubicBezTo>
                  <a:cubicBezTo>
                    <a:pt x="51918" y="88671"/>
                    <a:pt x="62500" y="93593"/>
                    <a:pt x="73441" y="93593"/>
                  </a:cubicBezTo>
                  <a:cubicBezTo>
                    <a:pt x="77734" y="93593"/>
                    <a:pt x="82082" y="92835"/>
                    <a:pt x="85985" y="91473"/>
                  </a:cubicBezTo>
                  <a:cubicBezTo>
                    <a:pt x="91006" y="89718"/>
                    <a:pt x="95561" y="86302"/>
                    <a:pt x="97951" y="81560"/>
                  </a:cubicBezTo>
                  <a:lnTo>
                    <a:pt x="979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6057971" y="-81100"/>
              <a:ext cx="3253442" cy="3108691"/>
            </a:xfrm>
            <a:custGeom>
              <a:avLst/>
              <a:gdLst/>
              <a:ahLst/>
              <a:cxnLst/>
              <a:rect l="l" t="t" r="r" b="b"/>
              <a:pathLst>
                <a:path w="97951" h="93593" extrusionOk="0">
                  <a:moveTo>
                    <a:pt x="97951" y="0"/>
                  </a:moveTo>
                  <a:lnTo>
                    <a:pt x="3211" y="187"/>
                  </a:lnTo>
                  <a:cubicBezTo>
                    <a:pt x="0" y="12657"/>
                    <a:pt x="5619" y="26901"/>
                    <a:pt x="16484" y="33808"/>
                  </a:cubicBezTo>
                  <a:cubicBezTo>
                    <a:pt x="23839" y="38493"/>
                    <a:pt x="32725" y="39763"/>
                    <a:pt x="40024" y="44542"/>
                  </a:cubicBezTo>
                  <a:cubicBezTo>
                    <a:pt x="50702" y="51561"/>
                    <a:pt x="48276" y="65394"/>
                    <a:pt x="49974" y="76296"/>
                  </a:cubicBezTo>
                  <a:cubicBezTo>
                    <a:pt x="51918" y="88671"/>
                    <a:pt x="62500" y="93593"/>
                    <a:pt x="73441" y="93593"/>
                  </a:cubicBezTo>
                  <a:cubicBezTo>
                    <a:pt x="77734" y="93593"/>
                    <a:pt x="82082" y="92835"/>
                    <a:pt x="85985" y="91473"/>
                  </a:cubicBezTo>
                  <a:cubicBezTo>
                    <a:pt x="91006" y="89718"/>
                    <a:pt x="95561" y="86302"/>
                    <a:pt x="97951" y="81560"/>
                  </a:cubicBezTo>
                  <a:lnTo>
                    <a:pt x="97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8" name="Google Shape;368;p35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35"/>
          <p:cNvSpPr txBox="1">
            <a:spLocks noGrp="1"/>
          </p:cNvSpPr>
          <p:nvPr>
            <p:ph type="subTitle" idx="1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1" name="Google Shape;371;p36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36"/>
          <p:cNvSpPr txBox="1">
            <a:spLocks noGrp="1"/>
          </p:cNvSpPr>
          <p:nvPr>
            <p:ph type="subTitle" idx="1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373" name="Google Shape;373;p36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4" name="Google Shape;374;p36"/>
          <p:cNvGrpSpPr/>
          <p:nvPr/>
        </p:nvGrpSpPr>
        <p:grpSpPr>
          <a:xfrm>
            <a:off x="7593750" y="-224752"/>
            <a:ext cx="2945977" cy="5363376"/>
            <a:chOff x="7517550" y="-224752"/>
            <a:chExt cx="2945977" cy="5363376"/>
          </a:xfrm>
        </p:grpSpPr>
        <p:sp>
          <p:nvSpPr>
            <p:cNvPr id="375" name="Google Shape;375;p36"/>
            <p:cNvSpPr/>
            <p:nvPr/>
          </p:nvSpPr>
          <p:spPr>
            <a:xfrm rot="-5400000" flipH="1">
              <a:off x="6042150" y="1403047"/>
              <a:ext cx="5210976" cy="2260177"/>
            </a:xfrm>
            <a:custGeom>
              <a:avLst/>
              <a:gdLst/>
              <a:ahLst/>
              <a:cxnLst/>
              <a:rect l="l" t="t" r="r" b="b"/>
              <a:pathLst>
                <a:path w="142124" h="61644" extrusionOk="0">
                  <a:moveTo>
                    <a:pt x="22337" y="0"/>
                  </a:moveTo>
                  <a:cubicBezTo>
                    <a:pt x="18449" y="0"/>
                    <a:pt x="14190" y="531"/>
                    <a:pt x="9530" y="1750"/>
                  </a:cubicBezTo>
                  <a:cubicBezTo>
                    <a:pt x="5872" y="2723"/>
                    <a:pt x="2228" y="4213"/>
                    <a:pt x="0" y="6913"/>
                  </a:cubicBezTo>
                  <a:lnTo>
                    <a:pt x="0" y="61629"/>
                  </a:lnTo>
                  <a:lnTo>
                    <a:pt x="142123" y="61643"/>
                  </a:lnTo>
                  <a:lnTo>
                    <a:pt x="142123" y="27802"/>
                  </a:lnTo>
                  <a:cubicBezTo>
                    <a:pt x="141607" y="27522"/>
                    <a:pt x="141061" y="27300"/>
                    <a:pt x="140500" y="27123"/>
                  </a:cubicBezTo>
                  <a:cubicBezTo>
                    <a:pt x="139427" y="26785"/>
                    <a:pt x="138312" y="26641"/>
                    <a:pt x="137185" y="26641"/>
                  </a:cubicBezTo>
                  <a:cubicBezTo>
                    <a:pt x="134918" y="26641"/>
                    <a:pt x="132602" y="27225"/>
                    <a:pt x="130484" y="27994"/>
                  </a:cubicBezTo>
                  <a:cubicBezTo>
                    <a:pt x="120231" y="31711"/>
                    <a:pt x="112338" y="39559"/>
                    <a:pt x="101850" y="42761"/>
                  </a:cubicBezTo>
                  <a:cubicBezTo>
                    <a:pt x="98589" y="43756"/>
                    <a:pt x="95139" y="44245"/>
                    <a:pt x="91687" y="44245"/>
                  </a:cubicBezTo>
                  <a:cubicBezTo>
                    <a:pt x="85830" y="44245"/>
                    <a:pt x="79966" y="42839"/>
                    <a:pt x="75001" y="40120"/>
                  </a:cubicBezTo>
                  <a:cubicBezTo>
                    <a:pt x="67477" y="36004"/>
                    <a:pt x="62314" y="29307"/>
                    <a:pt x="57991" y="22535"/>
                  </a:cubicBezTo>
                  <a:cubicBezTo>
                    <a:pt x="54322" y="16787"/>
                    <a:pt x="44197" y="0"/>
                    <a:pt x="22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 rot="-5400000" flipH="1">
              <a:off x="6727950" y="1250647"/>
              <a:ext cx="5210976" cy="2260177"/>
            </a:xfrm>
            <a:custGeom>
              <a:avLst/>
              <a:gdLst/>
              <a:ahLst/>
              <a:cxnLst/>
              <a:rect l="l" t="t" r="r" b="b"/>
              <a:pathLst>
                <a:path w="142124" h="61644" extrusionOk="0">
                  <a:moveTo>
                    <a:pt x="22337" y="0"/>
                  </a:moveTo>
                  <a:cubicBezTo>
                    <a:pt x="18449" y="0"/>
                    <a:pt x="14190" y="531"/>
                    <a:pt x="9530" y="1750"/>
                  </a:cubicBezTo>
                  <a:cubicBezTo>
                    <a:pt x="5872" y="2723"/>
                    <a:pt x="2228" y="4213"/>
                    <a:pt x="0" y="6913"/>
                  </a:cubicBezTo>
                  <a:lnTo>
                    <a:pt x="0" y="61629"/>
                  </a:lnTo>
                  <a:lnTo>
                    <a:pt x="142123" y="61643"/>
                  </a:lnTo>
                  <a:lnTo>
                    <a:pt x="142123" y="27802"/>
                  </a:lnTo>
                  <a:cubicBezTo>
                    <a:pt x="141607" y="27522"/>
                    <a:pt x="141061" y="27300"/>
                    <a:pt x="140500" y="27123"/>
                  </a:cubicBezTo>
                  <a:cubicBezTo>
                    <a:pt x="139427" y="26785"/>
                    <a:pt x="138312" y="26641"/>
                    <a:pt x="137185" y="26641"/>
                  </a:cubicBezTo>
                  <a:cubicBezTo>
                    <a:pt x="134918" y="26641"/>
                    <a:pt x="132602" y="27225"/>
                    <a:pt x="130484" y="27994"/>
                  </a:cubicBezTo>
                  <a:cubicBezTo>
                    <a:pt x="120231" y="31711"/>
                    <a:pt x="112338" y="39559"/>
                    <a:pt x="101850" y="42761"/>
                  </a:cubicBezTo>
                  <a:cubicBezTo>
                    <a:pt x="98589" y="43756"/>
                    <a:pt x="95139" y="44245"/>
                    <a:pt x="91687" y="44245"/>
                  </a:cubicBezTo>
                  <a:cubicBezTo>
                    <a:pt x="85830" y="44245"/>
                    <a:pt x="79966" y="42839"/>
                    <a:pt x="75001" y="40120"/>
                  </a:cubicBezTo>
                  <a:cubicBezTo>
                    <a:pt x="67477" y="36004"/>
                    <a:pt x="62314" y="29307"/>
                    <a:pt x="57991" y="22535"/>
                  </a:cubicBezTo>
                  <a:cubicBezTo>
                    <a:pt x="54322" y="16787"/>
                    <a:pt x="44197" y="0"/>
                    <a:pt x="22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4800" y="1663350"/>
            <a:ext cx="42261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14800" y="464178"/>
            <a:ext cx="20958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14800" y="3495800"/>
            <a:ext cx="3045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 rot="-5400000" flipH="1">
            <a:off x="5904273" y="1007019"/>
            <a:ext cx="5739186" cy="3129463"/>
          </a:xfrm>
          <a:custGeom>
            <a:avLst/>
            <a:gdLst/>
            <a:ahLst/>
            <a:cxnLst/>
            <a:rect l="l" t="t" r="r" b="b"/>
            <a:pathLst>
              <a:path w="168132" h="91679" extrusionOk="0">
                <a:moveTo>
                  <a:pt x="58393" y="0"/>
                </a:moveTo>
                <a:cubicBezTo>
                  <a:pt x="53628" y="0"/>
                  <a:pt x="48767" y="708"/>
                  <a:pt x="43948" y="2148"/>
                </a:cubicBezTo>
                <a:cubicBezTo>
                  <a:pt x="25965" y="7503"/>
                  <a:pt x="9531" y="18700"/>
                  <a:pt x="1" y="34366"/>
                </a:cubicBezTo>
                <a:lnTo>
                  <a:pt x="1" y="91679"/>
                </a:lnTo>
                <a:lnTo>
                  <a:pt x="168132" y="91679"/>
                </a:lnTo>
                <a:lnTo>
                  <a:pt x="168132" y="54636"/>
                </a:lnTo>
                <a:cubicBezTo>
                  <a:pt x="165078" y="47083"/>
                  <a:pt x="162039" y="38674"/>
                  <a:pt x="155695" y="32980"/>
                </a:cubicBezTo>
                <a:cubicBezTo>
                  <a:pt x="151642" y="29345"/>
                  <a:pt x="147121" y="28121"/>
                  <a:pt x="142401" y="28121"/>
                </a:cubicBezTo>
                <a:cubicBezTo>
                  <a:pt x="137483" y="28121"/>
                  <a:pt x="132348" y="29450"/>
                  <a:pt x="127297" y="30767"/>
                </a:cubicBezTo>
                <a:cubicBezTo>
                  <a:pt x="123205" y="31835"/>
                  <a:pt x="119661" y="32820"/>
                  <a:pt x="116174" y="32820"/>
                </a:cubicBezTo>
                <a:cubicBezTo>
                  <a:pt x="113062" y="32820"/>
                  <a:pt x="109997" y="32035"/>
                  <a:pt x="106630" y="29823"/>
                </a:cubicBezTo>
                <a:cubicBezTo>
                  <a:pt x="101201" y="26267"/>
                  <a:pt x="97247" y="20986"/>
                  <a:pt x="93190" y="16133"/>
                </a:cubicBezTo>
                <a:cubicBezTo>
                  <a:pt x="84341" y="5555"/>
                  <a:pt x="71742" y="0"/>
                  <a:pt x="583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ubTitle" idx="3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7656269" y="-391325"/>
            <a:ext cx="1838280" cy="2865530"/>
            <a:chOff x="7656269" y="-391325"/>
            <a:chExt cx="1838280" cy="2865530"/>
          </a:xfrm>
        </p:grpSpPr>
        <p:sp>
          <p:nvSpPr>
            <p:cNvPr id="27" name="Google Shape;27;p4"/>
            <p:cNvSpPr/>
            <p:nvPr/>
          </p:nvSpPr>
          <p:spPr>
            <a:xfrm flipH="1">
              <a:off x="7656269" y="-67700"/>
              <a:ext cx="1517606" cy="2541905"/>
            </a:xfrm>
            <a:custGeom>
              <a:avLst/>
              <a:gdLst/>
              <a:ahLst/>
              <a:cxnLst/>
              <a:rect l="l" t="t" r="r" b="b"/>
              <a:pathLst>
                <a:path w="82066" h="137456" extrusionOk="0">
                  <a:moveTo>
                    <a:pt x="1" y="1"/>
                  </a:moveTo>
                  <a:lnTo>
                    <a:pt x="1" y="136817"/>
                  </a:lnTo>
                  <a:cubicBezTo>
                    <a:pt x="3430" y="137143"/>
                    <a:pt x="6983" y="137456"/>
                    <a:pt x="10493" y="137456"/>
                  </a:cubicBezTo>
                  <a:cubicBezTo>
                    <a:pt x="16232" y="137456"/>
                    <a:pt x="21856" y="136621"/>
                    <a:pt x="26640" y="133644"/>
                  </a:cubicBezTo>
                  <a:cubicBezTo>
                    <a:pt x="33641" y="129257"/>
                    <a:pt x="37467" y="121062"/>
                    <a:pt x="38793" y="112922"/>
                  </a:cubicBezTo>
                  <a:cubicBezTo>
                    <a:pt x="40118" y="104765"/>
                    <a:pt x="39353" y="96420"/>
                    <a:pt x="39241" y="88188"/>
                  </a:cubicBezTo>
                  <a:cubicBezTo>
                    <a:pt x="39110" y="79936"/>
                    <a:pt x="39745" y="71368"/>
                    <a:pt x="43591" y="64069"/>
                  </a:cubicBezTo>
                  <a:cubicBezTo>
                    <a:pt x="51804" y="48481"/>
                    <a:pt x="72619" y="42022"/>
                    <a:pt x="79022" y="25613"/>
                  </a:cubicBezTo>
                  <a:cubicBezTo>
                    <a:pt x="82065" y="17754"/>
                    <a:pt x="81188" y="8943"/>
                    <a:pt x="79452" y="67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7976994" y="-391325"/>
              <a:ext cx="1517555" cy="2541545"/>
            </a:xfrm>
            <a:custGeom>
              <a:avLst/>
              <a:gdLst/>
              <a:ahLst/>
              <a:cxnLst/>
              <a:rect l="l" t="t" r="r" b="b"/>
              <a:pathLst>
                <a:path w="73365" h="122869" extrusionOk="0">
                  <a:moveTo>
                    <a:pt x="0" y="0"/>
                  </a:moveTo>
                  <a:lnTo>
                    <a:pt x="0" y="122293"/>
                  </a:lnTo>
                  <a:cubicBezTo>
                    <a:pt x="3084" y="122585"/>
                    <a:pt x="6279" y="122869"/>
                    <a:pt x="9434" y="122869"/>
                  </a:cubicBezTo>
                  <a:cubicBezTo>
                    <a:pt x="14549" y="122869"/>
                    <a:pt x="19560" y="122123"/>
                    <a:pt x="23820" y="119456"/>
                  </a:cubicBezTo>
                  <a:cubicBezTo>
                    <a:pt x="30074" y="115554"/>
                    <a:pt x="33490" y="108218"/>
                    <a:pt x="34685" y="100937"/>
                  </a:cubicBezTo>
                  <a:cubicBezTo>
                    <a:pt x="35861" y="93657"/>
                    <a:pt x="35170" y="86208"/>
                    <a:pt x="35077" y="78834"/>
                  </a:cubicBezTo>
                  <a:cubicBezTo>
                    <a:pt x="34965" y="71461"/>
                    <a:pt x="35525" y="63807"/>
                    <a:pt x="38979" y="57273"/>
                  </a:cubicBezTo>
                  <a:cubicBezTo>
                    <a:pt x="46296" y="43347"/>
                    <a:pt x="64927" y="37578"/>
                    <a:pt x="70639" y="22905"/>
                  </a:cubicBezTo>
                  <a:cubicBezTo>
                    <a:pt x="73365" y="15886"/>
                    <a:pt x="72581" y="7990"/>
                    <a:pt x="71031" y="6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05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15839" y="-76200"/>
            <a:ext cx="2332316" cy="3906156"/>
          </a:xfrm>
          <a:custGeom>
            <a:avLst/>
            <a:gdLst/>
            <a:ahLst/>
            <a:cxnLst/>
            <a:rect l="l" t="t" r="r" b="b"/>
            <a:pathLst>
              <a:path w="82066" h="137456" extrusionOk="0">
                <a:moveTo>
                  <a:pt x="1" y="1"/>
                </a:moveTo>
                <a:lnTo>
                  <a:pt x="1" y="136817"/>
                </a:lnTo>
                <a:cubicBezTo>
                  <a:pt x="3430" y="137143"/>
                  <a:pt x="6983" y="137456"/>
                  <a:pt x="10493" y="137456"/>
                </a:cubicBezTo>
                <a:cubicBezTo>
                  <a:pt x="16232" y="137456"/>
                  <a:pt x="21856" y="136621"/>
                  <a:pt x="26640" y="133644"/>
                </a:cubicBezTo>
                <a:cubicBezTo>
                  <a:pt x="33641" y="129257"/>
                  <a:pt x="37467" y="121062"/>
                  <a:pt x="38793" y="112922"/>
                </a:cubicBezTo>
                <a:cubicBezTo>
                  <a:pt x="40118" y="104765"/>
                  <a:pt x="39353" y="96420"/>
                  <a:pt x="39241" y="88188"/>
                </a:cubicBezTo>
                <a:cubicBezTo>
                  <a:pt x="39110" y="79936"/>
                  <a:pt x="39745" y="71368"/>
                  <a:pt x="43591" y="64069"/>
                </a:cubicBezTo>
                <a:cubicBezTo>
                  <a:pt x="51804" y="48481"/>
                  <a:pt x="72619" y="42022"/>
                  <a:pt x="79022" y="25613"/>
                </a:cubicBezTo>
                <a:cubicBezTo>
                  <a:pt x="82065" y="17754"/>
                  <a:pt x="81188" y="8943"/>
                  <a:pt x="79452" y="673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6879750" y="2902214"/>
            <a:ext cx="2332342" cy="2315877"/>
          </a:xfrm>
          <a:custGeom>
            <a:avLst/>
            <a:gdLst/>
            <a:ahLst/>
            <a:cxnLst/>
            <a:rect l="l" t="t" r="r" b="b"/>
            <a:pathLst>
              <a:path w="96328" h="95648" extrusionOk="0">
                <a:moveTo>
                  <a:pt x="88893" y="1"/>
                </a:moveTo>
                <a:cubicBezTo>
                  <a:pt x="78510" y="1"/>
                  <a:pt x="68097" y="5363"/>
                  <a:pt x="62501" y="14181"/>
                </a:cubicBezTo>
                <a:cubicBezTo>
                  <a:pt x="57815" y="21536"/>
                  <a:pt x="56546" y="30422"/>
                  <a:pt x="51767" y="37721"/>
                </a:cubicBezTo>
                <a:cubicBezTo>
                  <a:pt x="44748" y="48399"/>
                  <a:pt x="30915" y="45972"/>
                  <a:pt x="20013" y="47671"/>
                </a:cubicBezTo>
                <a:cubicBezTo>
                  <a:pt x="2782" y="50359"/>
                  <a:pt x="1" y="69811"/>
                  <a:pt x="4836" y="83681"/>
                </a:cubicBezTo>
                <a:cubicBezTo>
                  <a:pt x="6591" y="88703"/>
                  <a:pt x="10007" y="93239"/>
                  <a:pt x="14748" y="95647"/>
                </a:cubicBezTo>
                <a:lnTo>
                  <a:pt x="96327" y="95647"/>
                </a:lnTo>
                <a:lnTo>
                  <a:pt x="96122" y="908"/>
                </a:lnTo>
                <a:cubicBezTo>
                  <a:pt x="93755" y="295"/>
                  <a:pt x="91325" y="1"/>
                  <a:pt x="888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4580007" y="2303843"/>
            <a:ext cx="35076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4580115" y="1413106"/>
            <a:ext cx="3507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9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9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 hasCustomPrompt="1"/>
          </p:nvPr>
        </p:nvSpPr>
        <p:spPr>
          <a:xfrm>
            <a:off x="1509320" y="1537550"/>
            <a:ext cx="8283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853970" y="2210450"/>
            <a:ext cx="2139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"/>
          </p:nvPr>
        </p:nvSpPr>
        <p:spPr>
          <a:xfrm>
            <a:off x="853970" y="3076833"/>
            <a:ext cx="2139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157790" y="1537550"/>
            <a:ext cx="8283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4"/>
          </p:nvPr>
        </p:nvSpPr>
        <p:spPr>
          <a:xfrm>
            <a:off x="3502500" y="2210450"/>
            <a:ext cx="2139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5"/>
          </p:nvPr>
        </p:nvSpPr>
        <p:spPr>
          <a:xfrm>
            <a:off x="3502500" y="3076833"/>
            <a:ext cx="2139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6806325" y="1537550"/>
            <a:ext cx="8283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7"/>
          </p:nvPr>
        </p:nvSpPr>
        <p:spPr>
          <a:xfrm>
            <a:off x="6151032" y="2210450"/>
            <a:ext cx="2139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8"/>
          </p:nvPr>
        </p:nvSpPr>
        <p:spPr>
          <a:xfrm>
            <a:off x="6151029" y="3076833"/>
            <a:ext cx="2139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5" name="Google Shape;115;p13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grpSp>
        <p:nvGrpSpPr>
          <p:cNvPr id="117" name="Google Shape;117;p13"/>
          <p:cNvGrpSpPr/>
          <p:nvPr/>
        </p:nvGrpSpPr>
        <p:grpSpPr>
          <a:xfrm>
            <a:off x="6425700" y="-733898"/>
            <a:ext cx="3249625" cy="3226685"/>
            <a:chOff x="6425700" y="-733898"/>
            <a:chExt cx="3249625" cy="3226685"/>
          </a:xfrm>
        </p:grpSpPr>
        <p:sp>
          <p:nvSpPr>
            <p:cNvPr id="118" name="Google Shape;118;p13"/>
            <p:cNvSpPr/>
            <p:nvPr/>
          </p:nvSpPr>
          <p:spPr>
            <a:xfrm rot="10800000" flipH="1">
              <a:off x="6425700" y="-733898"/>
              <a:ext cx="3249625" cy="3226685"/>
            </a:xfrm>
            <a:custGeom>
              <a:avLst/>
              <a:gdLst/>
              <a:ahLst/>
              <a:cxnLst/>
              <a:rect l="l" t="t" r="r" b="b"/>
              <a:pathLst>
                <a:path w="96328" h="95648" extrusionOk="0">
                  <a:moveTo>
                    <a:pt x="88893" y="1"/>
                  </a:moveTo>
                  <a:cubicBezTo>
                    <a:pt x="78510" y="1"/>
                    <a:pt x="68097" y="5363"/>
                    <a:pt x="62501" y="14181"/>
                  </a:cubicBezTo>
                  <a:cubicBezTo>
                    <a:pt x="57815" y="21536"/>
                    <a:pt x="56546" y="30422"/>
                    <a:pt x="51767" y="37721"/>
                  </a:cubicBezTo>
                  <a:cubicBezTo>
                    <a:pt x="44748" y="48399"/>
                    <a:pt x="30915" y="45972"/>
                    <a:pt x="20013" y="47671"/>
                  </a:cubicBezTo>
                  <a:cubicBezTo>
                    <a:pt x="2782" y="50359"/>
                    <a:pt x="1" y="69811"/>
                    <a:pt x="4836" y="83681"/>
                  </a:cubicBezTo>
                  <a:cubicBezTo>
                    <a:pt x="6591" y="88703"/>
                    <a:pt x="10007" y="93239"/>
                    <a:pt x="14748" y="95647"/>
                  </a:cubicBezTo>
                  <a:lnTo>
                    <a:pt x="96327" y="95647"/>
                  </a:lnTo>
                  <a:lnTo>
                    <a:pt x="96122" y="908"/>
                  </a:lnTo>
                  <a:cubicBezTo>
                    <a:pt x="93755" y="295"/>
                    <a:pt x="91325" y="1"/>
                    <a:pt x="88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 rot="10800000" flipH="1">
              <a:off x="7249500" y="-317194"/>
              <a:ext cx="1950160" cy="1936394"/>
            </a:xfrm>
            <a:custGeom>
              <a:avLst/>
              <a:gdLst/>
              <a:ahLst/>
              <a:cxnLst/>
              <a:rect l="l" t="t" r="r" b="b"/>
              <a:pathLst>
                <a:path w="96328" h="95648" extrusionOk="0">
                  <a:moveTo>
                    <a:pt x="88893" y="1"/>
                  </a:moveTo>
                  <a:cubicBezTo>
                    <a:pt x="78510" y="1"/>
                    <a:pt x="68097" y="5363"/>
                    <a:pt x="62501" y="14181"/>
                  </a:cubicBezTo>
                  <a:cubicBezTo>
                    <a:pt x="57815" y="21536"/>
                    <a:pt x="56546" y="30422"/>
                    <a:pt x="51767" y="37721"/>
                  </a:cubicBezTo>
                  <a:cubicBezTo>
                    <a:pt x="44748" y="48399"/>
                    <a:pt x="30915" y="45972"/>
                    <a:pt x="20013" y="47671"/>
                  </a:cubicBezTo>
                  <a:cubicBezTo>
                    <a:pt x="2782" y="50359"/>
                    <a:pt x="1" y="69811"/>
                    <a:pt x="4836" y="83681"/>
                  </a:cubicBezTo>
                  <a:cubicBezTo>
                    <a:pt x="6591" y="88703"/>
                    <a:pt x="10007" y="93239"/>
                    <a:pt x="14748" y="95647"/>
                  </a:cubicBezTo>
                  <a:lnTo>
                    <a:pt x="96327" y="95647"/>
                  </a:lnTo>
                  <a:lnTo>
                    <a:pt x="96122" y="908"/>
                  </a:lnTo>
                  <a:cubicBezTo>
                    <a:pt x="93755" y="295"/>
                    <a:pt x="91325" y="1"/>
                    <a:pt x="88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1"/>
          </p:nvPr>
        </p:nvSpPr>
        <p:spPr>
          <a:xfrm>
            <a:off x="1848321" y="1521475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2"/>
          </p:nvPr>
        </p:nvSpPr>
        <p:spPr>
          <a:xfrm>
            <a:off x="1848321" y="1962286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3"/>
          </p:nvPr>
        </p:nvSpPr>
        <p:spPr>
          <a:xfrm>
            <a:off x="1848321" y="2877310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4"/>
          </p:nvPr>
        </p:nvSpPr>
        <p:spPr>
          <a:xfrm>
            <a:off x="1848321" y="3318123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 idx="5" hasCustomPrompt="1"/>
          </p:nvPr>
        </p:nvSpPr>
        <p:spPr>
          <a:xfrm>
            <a:off x="827819" y="1791000"/>
            <a:ext cx="8937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 idx="6" hasCustomPrompt="1"/>
          </p:nvPr>
        </p:nvSpPr>
        <p:spPr>
          <a:xfrm>
            <a:off x="827819" y="3146827"/>
            <a:ext cx="8937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7"/>
          </p:nvPr>
        </p:nvSpPr>
        <p:spPr>
          <a:xfrm>
            <a:off x="5741400" y="1521475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8"/>
          </p:nvPr>
        </p:nvSpPr>
        <p:spPr>
          <a:xfrm>
            <a:off x="5741400" y="1962286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9"/>
          </p:nvPr>
        </p:nvSpPr>
        <p:spPr>
          <a:xfrm>
            <a:off x="5741400" y="2877310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3"/>
          </p:nvPr>
        </p:nvSpPr>
        <p:spPr>
          <a:xfrm>
            <a:off x="5741400" y="3318123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 idx="14" hasCustomPrompt="1"/>
          </p:nvPr>
        </p:nvSpPr>
        <p:spPr>
          <a:xfrm>
            <a:off x="4720898" y="1791000"/>
            <a:ext cx="8937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21"/>
          <p:cNvSpPr txBox="1">
            <a:spLocks noGrp="1"/>
          </p:cNvSpPr>
          <p:nvPr>
            <p:ph type="title" idx="15" hasCustomPrompt="1"/>
          </p:nvPr>
        </p:nvSpPr>
        <p:spPr>
          <a:xfrm>
            <a:off x="4720898" y="3146827"/>
            <a:ext cx="8937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09" name="Google Shape;209;p21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1"/>
          <p:cNvSpPr txBox="1">
            <a:spLocks noGrp="1"/>
          </p:cNvSpPr>
          <p:nvPr>
            <p:ph type="subTitle" idx="16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" name="Google Shape;212;p21"/>
          <p:cNvGrpSpPr/>
          <p:nvPr/>
        </p:nvGrpSpPr>
        <p:grpSpPr>
          <a:xfrm>
            <a:off x="7593750" y="-224752"/>
            <a:ext cx="2945977" cy="5363376"/>
            <a:chOff x="7517550" y="-224752"/>
            <a:chExt cx="2945977" cy="5363376"/>
          </a:xfrm>
        </p:grpSpPr>
        <p:sp>
          <p:nvSpPr>
            <p:cNvPr id="213" name="Google Shape;213;p21"/>
            <p:cNvSpPr/>
            <p:nvPr/>
          </p:nvSpPr>
          <p:spPr>
            <a:xfrm rot="-5400000" flipH="1">
              <a:off x="6042150" y="1403047"/>
              <a:ext cx="5210976" cy="2260177"/>
            </a:xfrm>
            <a:custGeom>
              <a:avLst/>
              <a:gdLst/>
              <a:ahLst/>
              <a:cxnLst/>
              <a:rect l="l" t="t" r="r" b="b"/>
              <a:pathLst>
                <a:path w="142124" h="61644" extrusionOk="0">
                  <a:moveTo>
                    <a:pt x="22337" y="0"/>
                  </a:moveTo>
                  <a:cubicBezTo>
                    <a:pt x="18449" y="0"/>
                    <a:pt x="14190" y="531"/>
                    <a:pt x="9530" y="1750"/>
                  </a:cubicBezTo>
                  <a:cubicBezTo>
                    <a:pt x="5872" y="2723"/>
                    <a:pt x="2228" y="4213"/>
                    <a:pt x="0" y="6913"/>
                  </a:cubicBezTo>
                  <a:lnTo>
                    <a:pt x="0" y="61629"/>
                  </a:lnTo>
                  <a:lnTo>
                    <a:pt x="142123" y="61643"/>
                  </a:lnTo>
                  <a:lnTo>
                    <a:pt x="142123" y="27802"/>
                  </a:lnTo>
                  <a:cubicBezTo>
                    <a:pt x="141607" y="27522"/>
                    <a:pt x="141061" y="27300"/>
                    <a:pt x="140500" y="27123"/>
                  </a:cubicBezTo>
                  <a:cubicBezTo>
                    <a:pt x="139427" y="26785"/>
                    <a:pt x="138312" y="26641"/>
                    <a:pt x="137185" y="26641"/>
                  </a:cubicBezTo>
                  <a:cubicBezTo>
                    <a:pt x="134918" y="26641"/>
                    <a:pt x="132602" y="27225"/>
                    <a:pt x="130484" y="27994"/>
                  </a:cubicBezTo>
                  <a:cubicBezTo>
                    <a:pt x="120231" y="31711"/>
                    <a:pt x="112338" y="39559"/>
                    <a:pt x="101850" y="42761"/>
                  </a:cubicBezTo>
                  <a:cubicBezTo>
                    <a:pt x="98589" y="43756"/>
                    <a:pt x="95139" y="44245"/>
                    <a:pt x="91687" y="44245"/>
                  </a:cubicBezTo>
                  <a:cubicBezTo>
                    <a:pt x="85830" y="44245"/>
                    <a:pt x="79966" y="42839"/>
                    <a:pt x="75001" y="40120"/>
                  </a:cubicBezTo>
                  <a:cubicBezTo>
                    <a:pt x="67477" y="36004"/>
                    <a:pt x="62314" y="29307"/>
                    <a:pt x="57991" y="22535"/>
                  </a:cubicBezTo>
                  <a:cubicBezTo>
                    <a:pt x="54322" y="16787"/>
                    <a:pt x="44197" y="0"/>
                    <a:pt x="22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 rot="-5400000" flipH="1">
              <a:off x="6727950" y="1250647"/>
              <a:ext cx="5210976" cy="2260177"/>
            </a:xfrm>
            <a:custGeom>
              <a:avLst/>
              <a:gdLst/>
              <a:ahLst/>
              <a:cxnLst/>
              <a:rect l="l" t="t" r="r" b="b"/>
              <a:pathLst>
                <a:path w="142124" h="61644" extrusionOk="0">
                  <a:moveTo>
                    <a:pt x="22337" y="0"/>
                  </a:moveTo>
                  <a:cubicBezTo>
                    <a:pt x="18449" y="0"/>
                    <a:pt x="14190" y="531"/>
                    <a:pt x="9530" y="1750"/>
                  </a:cubicBezTo>
                  <a:cubicBezTo>
                    <a:pt x="5872" y="2723"/>
                    <a:pt x="2228" y="4213"/>
                    <a:pt x="0" y="6913"/>
                  </a:cubicBezTo>
                  <a:lnTo>
                    <a:pt x="0" y="61629"/>
                  </a:lnTo>
                  <a:lnTo>
                    <a:pt x="142123" y="61643"/>
                  </a:lnTo>
                  <a:lnTo>
                    <a:pt x="142123" y="27802"/>
                  </a:lnTo>
                  <a:cubicBezTo>
                    <a:pt x="141607" y="27522"/>
                    <a:pt x="141061" y="27300"/>
                    <a:pt x="140500" y="27123"/>
                  </a:cubicBezTo>
                  <a:cubicBezTo>
                    <a:pt x="139427" y="26785"/>
                    <a:pt x="138312" y="26641"/>
                    <a:pt x="137185" y="26641"/>
                  </a:cubicBezTo>
                  <a:cubicBezTo>
                    <a:pt x="134918" y="26641"/>
                    <a:pt x="132602" y="27225"/>
                    <a:pt x="130484" y="27994"/>
                  </a:cubicBezTo>
                  <a:cubicBezTo>
                    <a:pt x="120231" y="31711"/>
                    <a:pt x="112338" y="39559"/>
                    <a:pt x="101850" y="42761"/>
                  </a:cubicBezTo>
                  <a:cubicBezTo>
                    <a:pt x="98589" y="43756"/>
                    <a:pt x="95139" y="44245"/>
                    <a:pt x="91687" y="44245"/>
                  </a:cubicBezTo>
                  <a:cubicBezTo>
                    <a:pt x="85830" y="44245"/>
                    <a:pt x="79966" y="42839"/>
                    <a:pt x="75001" y="40120"/>
                  </a:cubicBezTo>
                  <a:cubicBezTo>
                    <a:pt x="67477" y="36004"/>
                    <a:pt x="62314" y="29307"/>
                    <a:pt x="57991" y="22535"/>
                  </a:cubicBezTo>
                  <a:cubicBezTo>
                    <a:pt x="54322" y="16787"/>
                    <a:pt x="44197" y="0"/>
                    <a:pt x="22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9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6"/>
          <p:cNvGrpSpPr/>
          <p:nvPr/>
        </p:nvGrpSpPr>
        <p:grpSpPr>
          <a:xfrm>
            <a:off x="-1382950" y="-470238"/>
            <a:ext cx="11909899" cy="6083973"/>
            <a:chOff x="-1382950" y="-470238"/>
            <a:chExt cx="11909899" cy="6083973"/>
          </a:xfrm>
        </p:grpSpPr>
        <p:grpSp>
          <p:nvGrpSpPr>
            <p:cNvPr id="287" name="Google Shape;287;p26"/>
            <p:cNvGrpSpPr/>
            <p:nvPr/>
          </p:nvGrpSpPr>
          <p:grpSpPr>
            <a:xfrm>
              <a:off x="-1382950" y="-470238"/>
              <a:ext cx="3168399" cy="6083973"/>
              <a:chOff x="-982299" y="-470238"/>
              <a:chExt cx="3168399" cy="6083973"/>
            </a:xfrm>
          </p:grpSpPr>
          <p:sp>
            <p:nvSpPr>
              <p:cNvPr id="288" name="Google Shape;288;p26"/>
              <p:cNvSpPr/>
              <p:nvPr/>
            </p:nvSpPr>
            <p:spPr>
              <a:xfrm rot="5400000">
                <a:off x="-1567561" y="1436192"/>
                <a:ext cx="5236203" cy="2271119"/>
              </a:xfrm>
              <a:custGeom>
                <a:avLst/>
                <a:gdLst/>
                <a:ahLst/>
                <a:cxnLst/>
                <a:rect l="l" t="t" r="r" b="b"/>
                <a:pathLst>
                  <a:path w="142124" h="61644" extrusionOk="0">
                    <a:moveTo>
                      <a:pt x="22337" y="0"/>
                    </a:moveTo>
                    <a:cubicBezTo>
                      <a:pt x="18449" y="0"/>
                      <a:pt x="14190" y="531"/>
                      <a:pt x="9530" y="1750"/>
                    </a:cubicBezTo>
                    <a:cubicBezTo>
                      <a:pt x="5872" y="2723"/>
                      <a:pt x="2228" y="4213"/>
                      <a:pt x="0" y="6913"/>
                    </a:cubicBezTo>
                    <a:lnTo>
                      <a:pt x="0" y="61629"/>
                    </a:lnTo>
                    <a:lnTo>
                      <a:pt x="142123" y="61643"/>
                    </a:lnTo>
                    <a:lnTo>
                      <a:pt x="142123" y="27802"/>
                    </a:lnTo>
                    <a:cubicBezTo>
                      <a:pt x="141607" y="27522"/>
                      <a:pt x="141061" y="27300"/>
                      <a:pt x="140500" y="27123"/>
                    </a:cubicBezTo>
                    <a:cubicBezTo>
                      <a:pt x="139427" y="26785"/>
                      <a:pt x="138312" y="26641"/>
                      <a:pt x="137185" y="26641"/>
                    </a:cubicBezTo>
                    <a:cubicBezTo>
                      <a:pt x="134918" y="26641"/>
                      <a:pt x="132602" y="27225"/>
                      <a:pt x="130484" y="27994"/>
                    </a:cubicBezTo>
                    <a:cubicBezTo>
                      <a:pt x="120231" y="31711"/>
                      <a:pt x="112338" y="39559"/>
                      <a:pt x="101850" y="42761"/>
                    </a:cubicBezTo>
                    <a:cubicBezTo>
                      <a:pt x="98589" y="43756"/>
                      <a:pt x="95139" y="44245"/>
                      <a:pt x="91687" y="44245"/>
                    </a:cubicBezTo>
                    <a:cubicBezTo>
                      <a:pt x="85830" y="44245"/>
                      <a:pt x="79966" y="42839"/>
                      <a:pt x="75001" y="40120"/>
                    </a:cubicBezTo>
                    <a:cubicBezTo>
                      <a:pt x="67477" y="36004"/>
                      <a:pt x="62314" y="29307"/>
                      <a:pt x="57991" y="22535"/>
                    </a:cubicBezTo>
                    <a:cubicBezTo>
                      <a:pt x="54322" y="16787"/>
                      <a:pt x="44197" y="0"/>
                      <a:pt x="22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 rot="5400000">
                <a:off x="-2704873" y="1252336"/>
                <a:ext cx="6083973" cy="2638826"/>
              </a:xfrm>
              <a:custGeom>
                <a:avLst/>
                <a:gdLst/>
                <a:ahLst/>
                <a:cxnLst/>
                <a:rect l="l" t="t" r="r" b="b"/>
                <a:pathLst>
                  <a:path w="142124" h="61644" extrusionOk="0">
                    <a:moveTo>
                      <a:pt x="22337" y="0"/>
                    </a:moveTo>
                    <a:cubicBezTo>
                      <a:pt x="18449" y="0"/>
                      <a:pt x="14190" y="531"/>
                      <a:pt x="9530" y="1750"/>
                    </a:cubicBezTo>
                    <a:cubicBezTo>
                      <a:pt x="5872" y="2723"/>
                      <a:pt x="2228" y="4213"/>
                      <a:pt x="0" y="6913"/>
                    </a:cubicBezTo>
                    <a:lnTo>
                      <a:pt x="0" y="61629"/>
                    </a:lnTo>
                    <a:lnTo>
                      <a:pt x="142123" y="61643"/>
                    </a:lnTo>
                    <a:lnTo>
                      <a:pt x="142123" y="27802"/>
                    </a:lnTo>
                    <a:cubicBezTo>
                      <a:pt x="141607" y="27522"/>
                      <a:pt x="141061" y="27300"/>
                      <a:pt x="140500" y="27123"/>
                    </a:cubicBezTo>
                    <a:cubicBezTo>
                      <a:pt x="139427" y="26785"/>
                      <a:pt x="138312" y="26641"/>
                      <a:pt x="137185" y="26641"/>
                    </a:cubicBezTo>
                    <a:cubicBezTo>
                      <a:pt x="134918" y="26641"/>
                      <a:pt x="132602" y="27225"/>
                      <a:pt x="130484" y="27994"/>
                    </a:cubicBezTo>
                    <a:cubicBezTo>
                      <a:pt x="120231" y="31711"/>
                      <a:pt x="112338" y="39559"/>
                      <a:pt x="101850" y="42761"/>
                    </a:cubicBezTo>
                    <a:cubicBezTo>
                      <a:pt x="98589" y="43756"/>
                      <a:pt x="95139" y="44245"/>
                      <a:pt x="91687" y="44245"/>
                    </a:cubicBezTo>
                    <a:cubicBezTo>
                      <a:pt x="85830" y="44245"/>
                      <a:pt x="79966" y="42839"/>
                      <a:pt x="75001" y="40120"/>
                    </a:cubicBezTo>
                    <a:cubicBezTo>
                      <a:pt x="67477" y="36004"/>
                      <a:pt x="62314" y="29307"/>
                      <a:pt x="57991" y="22535"/>
                    </a:cubicBezTo>
                    <a:cubicBezTo>
                      <a:pt x="54322" y="16787"/>
                      <a:pt x="44197" y="0"/>
                      <a:pt x="22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26"/>
            <p:cNvGrpSpPr/>
            <p:nvPr/>
          </p:nvGrpSpPr>
          <p:grpSpPr>
            <a:xfrm flipH="1">
              <a:off x="7358550" y="-470238"/>
              <a:ext cx="3168399" cy="6083973"/>
              <a:chOff x="-982299" y="-470238"/>
              <a:chExt cx="3168399" cy="6083973"/>
            </a:xfrm>
          </p:grpSpPr>
          <p:sp>
            <p:nvSpPr>
              <p:cNvPr id="291" name="Google Shape;291;p26"/>
              <p:cNvSpPr/>
              <p:nvPr/>
            </p:nvSpPr>
            <p:spPr>
              <a:xfrm rot="5400000">
                <a:off x="-1567561" y="1436192"/>
                <a:ext cx="5236203" cy="2271119"/>
              </a:xfrm>
              <a:custGeom>
                <a:avLst/>
                <a:gdLst/>
                <a:ahLst/>
                <a:cxnLst/>
                <a:rect l="l" t="t" r="r" b="b"/>
                <a:pathLst>
                  <a:path w="142124" h="61644" extrusionOk="0">
                    <a:moveTo>
                      <a:pt x="22337" y="0"/>
                    </a:moveTo>
                    <a:cubicBezTo>
                      <a:pt x="18449" y="0"/>
                      <a:pt x="14190" y="531"/>
                      <a:pt x="9530" y="1750"/>
                    </a:cubicBezTo>
                    <a:cubicBezTo>
                      <a:pt x="5872" y="2723"/>
                      <a:pt x="2228" y="4213"/>
                      <a:pt x="0" y="6913"/>
                    </a:cubicBezTo>
                    <a:lnTo>
                      <a:pt x="0" y="61629"/>
                    </a:lnTo>
                    <a:lnTo>
                      <a:pt x="142123" y="61643"/>
                    </a:lnTo>
                    <a:lnTo>
                      <a:pt x="142123" y="27802"/>
                    </a:lnTo>
                    <a:cubicBezTo>
                      <a:pt x="141607" y="27522"/>
                      <a:pt x="141061" y="27300"/>
                      <a:pt x="140500" y="27123"/>
                    </a:cubicBezTo>
                    <a:cubicBezTo>
                      <a:pt x="139427" y="26785"/>
                      <a:pt x="138312" y="26641"/>
                      <a:pt x="137185" y="26641"/>
                    </a:cubicBezTo>
                    <a:cubicBezTo>
                      <a:pt x="134918" y="26641"/>
                      <a:pt x="132602" y="27225"/>
                      <a:pt x="130484" y="27994"/>
                    </a:cubicBezTo>
                    <a:cubicBezTo>
                      <a:pt x="120231" y="31711"/>
                      <a:pt x="112338" y="39559"/>
                      <a:pt x="101850" y="42761"/>
                    </a:cubicBezTo>
                    <a:cubicBezTo>
                      <a:pt x="98589" y="43756"/>
                      <a:pt x="95139" y="44245"/>
                      <a:pt x="91687" y="44245"/>
                    </a:cubicBezTo>
                    <a:cubicBezTo>
                      <a:pt x="85830" y="44245"/>
                      <a:pt x="79966" y="42839"/>
                      <a:pt x="75001" y="40120"/>
                    </a:cubicBezTo>
                    <a:cubicBezTo>
                      <a:pt x="67477" y="36004"/>
                      <a:pt x="62314" y="29307"/>
                      <a:pt x="57991" y="22535"/>
                    </a:cubicBezTo>
                    <a:cubicBezTo>
                      <a:pt x="54322" y="16787"/>
                      <a:pt x="44197" y="0"/>
                      <a:pt x="22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 rot="5400000">
                <a:off x="-2704873" y="1252336"/>
                <a:ext cx="6083973" cy="2638826"/>
              </a:xfrm>
              <a:custGeom>
                <a:avLst/>
                <a:gdLst/>
                <a:ahLst/>
                <a:cxnLst/>
                <a:rect l="l" t="t" r="r" b="b"/>
                <a:pathLst>
                  <a:path w="142124" h="61644" extrusionOk="0">
                    <a:moveTo>
                      <a:pt x="22337" y="0"/>
                    </a:moveTo>
                    <a:cubicBezTo>
                      <a:pt x="18449" y="0"/>
                      <a:pt x="14190" y="531"/>
                      <a:pt x="9530" y="1750"/>
                    </a:cubicBezTo>
                    <a:cubicBezTo>
                      <a:pt x="5872" y="2723"/>
                      <a:pt x="2228" y="4213"/>
                      <a:pt x="0" y="6913"/>
                    </a:cubicBezTo>
                    <a:lnTo>
                      <a:pt x="0" y="61629"/>
                    </a:lnTo>
                    <a:lnTo>
                      <a:pt x="142123" y="61643"/>
                    </a:lnTo>
                    <a:lnTo>
                      <a:pt x="142123" y="27802"/>
                    </a:lnTo>
                    <a:cubicBezTo>
                      <a:pt x="141607" y="27522"/>
                      <a:pt x="141061" y="27300"/>
                      <a:pt x="140500" y="27123"/>
                    </a:cubicBezTo>
                    <a:cubicBezTo>
                      <a:pt x="139427" y="26785"/>
                      <a:pt x="138312" y="26641"/>
                      <a:pt x="137185" y="26641"/>
                    </a:cubicBezTo>
                    <a:cubicBezTo>
                      <a:pt x="134918" y="26641"/>
                      <a:pt x="132602" y="27225"/>
                      <a:pt x="130484" y="27994"/>
                    </a:cubicBezTo>
                    <a:cubicBezTo>
                      <a:pt x="120231" y="31711"/>
                      <a:pt x="112338" y="39559"/>
                      <a:pt x="101850" y="42761"/>
                    </a:cubicBezTo>
                    <a:cubicBezTo>
                      <a:pt x="98589" y="43756"/>
                      <a:pt x="95139" y="44245"/>
                      <a:pt x="91687" y="44245"/>
                    </a:cubicBezTo>
                    <a:cubicBezTo>
                      <a:pt x="85830" y="44245"/>
                      <a:pt x="79966" y="42839"/>
                      <a:pt x="75001" y="40120"/>
                    </a:cubicBezTo>
                    <a:cubicBezTo>
                      <a:pt x="67477" y="36004"/>
                      <a:pt x="62314" y="29307"/>
                      <a:pt x="57991" y="22535"/>
                    </a:cubicBezTo>
                    <a:cubicBezTo>
                      <a:pt x="54322" y="16787"/>
                      <a:pt x="44197" y="0"/>
                      <a:pt x="22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3" name="Google Shape;293;p26"/>
          <p:cNvSpPr txBox="1">
            <a:spLocks noGrp="1"/>
          </p:cNvSpPr>
          <p:nvPr>
            <p:ph type="subTitle" idx="1"/>
          </p:nvPr>
        </p:nvSpPr>
        <p:spPr>
          <a:xfrm>
            <a:off x="2489700" y="2765936"/>
            <a:ext cx="41646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94" name="Google Shape;294;p26"/>
          <p:cNvSpPr txBox="1">
            <a:spLocks noGrp="1"/>
          </p:cNvSpPr>
          <p:nvPr>
            <p:ph type="title"/>
          </p:nvPr>
        </p:nvSpPr>
        <p:spPr>
          <a:xfrm>
            <a:off x="2489700" y="1307312"/>
            <a:ext cx="4164600" cy="12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6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6" name="Google Shape;296;p26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26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/>
          <p:nvPr/>
        </p:nvSpPr>
        <p:spPr>
          <a:xfrm rot="-5400000" flipH="1">
            <a:off x="-2006834" y="1550566"/>
            <a:ext cx="6056034" cy="2042368"/>
          </a:xfrm>
          <a:custGeom>
            <a:avLst/>
            <a:gdLst/>
            <a:ahLst/>
            <a:cxnLst/>
            <a:rect l="l" t="t" r="r" b="b"/>
            <a:pathLst>
              <a:path w="99696" h="33622" extrusionOk="0">
                <a:moveTo>
                  <a:pt x="1" y="0"/>
                </a:moveTo>
                <a:lnTo>
                  <a:pt x="1" y="21907"/>
                </a:lnTo>
                <a:cubicBezTo>
                  <a:pt x="2243" y="22925"/>
                  <a:pt x="4751" y="24961"/>
                  <a:pt x="6433" y="26657"/>
                </a:cubicBezTo>
                <a:cubicBezTo>
                  <a:pt x="9988" y="30242"/>
                  <a:pt x="15063" y="32396"/>
                  <a:pt x="20314" y="33207"/>
                </a:cubicBezTo>
                <a:cubicBezTo>
                  <a:pt x="22159" y="33493"/>
                  <a:pt x="24024" y="33621"/>
                  <a:pt x="25892" y="33621"/>
                </a:cubicBezTo>
                <a:cubicBezTo>
                  <a:pt x="29328" y="33621"/>
                  <a:pt x="32775" y="33187"/>
                  <a:pt x="36129" y="32499"/>
                </a:cubicBezTo>
                <a:cubicBezTo>
                  <a:pt x="40068" y="31688"/>
                  <a:pt x="43947" y="30537"/>
                  <a:pt x="47532" y="28841"/>
                </a:cubicBezTo>
                <a:cubicBezTo>
                  <a:pt x="52238" y="26628"/>
                  <a:pt x="56369" y="23574"/>
                  <a:pt x="60883" y="21066"/>
                </a:cubicBezTo>
                <a:cubicBezTo>
                  <a:pt x="67672" y="17303"/>
                  <a:pt x="75005" y="14753"/>
                  <a:pt x="82979" y="14753"/>
                </a:cubicBezTo>
                <a:cubicBezTo>
                  <a:pt x="88261" y="14753"/>
                  <a:pt x="93824" y="15872"/>
                  <a:pt x="99696" y="18499"/>
                </a:cubicBezTo>
                <a:lnTo>
                  <a:pt x="996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7"/>
          <p:cNvSpPr txBox="1">
            <a:spLocks noGrp="1"/>
          </p:cNvSpPr>
          <p:nvPr>
            <p:ph type="body" idx="1"/>
          </p:nvPr>
        </p:nvSpPr>
        <p:spPr>
          <a:xfrm flipH="1">
            <a:off x="4203599" y="2078601"/>
            <a:ext cx="4119600" cy="18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/>
            </a:lvl1pPr>
            <a:lvl2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1" name="Google Shape;301;p27"/>
          <p:cNvSpPr txBox="1">
            <a:spLocks noGrp="1"/>
          </p:cNvSpPr>
          <p:nvPr>
            <p:ph type="title"/>
          </p:nvPr>
        </p:nvSpPr>
        <p:spPr>
          <a:xfrm flipH="1">
            <a:off x="4203600" y="671500"/>
            <a:ext cx="4119600" cy="111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cxnSp>
        <p:nvCxnSpPr>
          <p:cNvPr id="302" name="Google Shape;302;p27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27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304" name="Google Shape;304;p27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arela"/>
              <a:buNone/>
              <a:defRPr sz="3200" b="1">
                <a:solidFill>
                  <a:schemeClr val="dk1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7" r:id="rId7"/>
    <p:sldLayoutId id="2147483672" r:id="rId8"/>
    <p:sldLayoutId id="2147483673" r:id="rId9"/>
    <p:sldLayoutId id="2147483681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"/>
          <p:cNvSpPr txBox="1">
            <a:spLocks noGrp="1"/>
          </p:cNvSpPr>
          <p:nvPr>
            <p:ph type="ctrTitle"/>
          </p:nvPr>
        </p:nvSpPr>
        <p:spPr>
          <a:xfrm>
            <a:off x="722375" y="1140490"/>
            <a:ext cx="5778900" cy="1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MediCode Assist .</a:t>
            </a:r>
            <a:endParaRPr dirty="0"/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1"/>
          </p:nvPr>
        </p:nvSpPr>
        <p:spPr>
          <a:xfrm>
            <a:off x="722375" y="3289827"/>
            <a:ext cx="3306000" cy="6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Powered assistance for everyone</a:t>
            </a:r>
            <a:endParaRPr dirty="0"/>
          </a:p>
        </p:txBody>
      </p:sp>
      <p:cxnSp>
        <p:nvCxnSpPr>
          <p:cNvPr id="392" name="Google Shape;392;p40"/>
          <p:cNvCxnSpPr/>
          <p:nvPr/>
        </p:nvCxnSpPr>
        <p:spPr>
          <a:xfrm>
            <a:off x="820500" y="3104840"/>
            <a:ext cx="355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40"/>
          <p:cNvSpPr txBox="1">
            <a:spLocks noGrp="1"/>
          </p:cNvSpPr>
          <p:nvPr>
            <p:ph type="subTitle" idx="2"/>
          </p:nvPr>
        </p:nvSpPr>
        <p:spPr>
          <a:xfrm>
            <a:off x="961611" y="4472882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Shubhankar Mahanta</a:t>
            </a:r>
            <a:endParaRPr dirty="0"/>
          </a:p>
        </p:txBody>
      </p:sp>
      <p:sp>
        <p:nvSpPr>
          <p:cNvPr id="2" name="Google Shape;393;p40">
            <a:extLst>
              <a:ext uri="{FF2B5EF4-FFF2-40B4-BE49-F238E27FC236}">
                <a16:creationId xmlns:a16="http://schemas.microsoft.com/office/drawing/2014/main" id="{1A84D567-3946-61FA-F34C-584CD60D6B2F}"/>
              </a:ext>
            </a:extLst>
          </p:cNvPr>
          <p:cNvSpPr txBox="1">
            <a:spLocks/>
          </p:cNvSpPr>
          <p:nvPr/>
        </p:nvSpPr>
        <p:spPr>
          <a:xfrm>
            <a:off x="3855034" y="4446064"/>
            <a:ext cx="1931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pPr marL="0" indent="0"/>
            <a:r>
              <a:rPr lang="en-US" dirty="0"/>
              <a:t>Mahesh Kumar Jena</a:t>
            </a:r>
          </a:p>
        </p:txBody>
      </p:sp>
      <p:sp>
        <p:nvSpPr>
          <p:cNvPr id="3" name="Google Shape;393;p40">
            <a:extLst>
              <a:ext uri="{FF2B5EF4-FFF2-40B4-BE49-F238E27FC236}">
                <a16:creationId xmlns:a16="http://schemas.microsoft.com/office/drawing/2014/main" id="{D45F403F-95D1-C022-1919-C30BB4747D52}"/>
              </a:ext>
            </a:extLst>
          </p:cNvPr>
          <p:cNvSpPr txBox="1">
            <a:spLocks/>
          </p:cNvSpPr>
          <p:nvPr/>
        </p:nvSpPr>
        <p:spPr>
          <a:xfrm>
            <a:off x="2454043" y="4456913"/>
            <a:ext cx="1931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0" i="0" u="none" strike="noStrike" cap="none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pPr marL="0" indent="0"/>
            <a:r>
              <a:rPr lang="en-US" dirty="0" err="1"/>
              <a:t>Amresh</a:t>
            </a:r>
            <a:r>
              <a:rPr lang="en-US" dirty="0"/>
              <a:t> Swain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DF2C5-512B-49B2-D544-254C04B1C0B0}"/>
              </a:ext>
            </a:extLst>
          </p:cNvPr>
          <p:cNvSpPr txBox="1"/>
          <p:nvPr/>
        </p:nvSpPr>
        <p:spPr>
          <a:xfrm>
            <a:off x="872349" y="4094642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Team members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9AA9D-A32C-FD04-0C10-54537460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08" y="519871"/>
            <a:ext cx="57912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>
          <a:extLst>
            <a:ext uri="{FF2B5EF4-FFF2-40B4-BE49-F238E27FC236}">
              <a16:creationId xmlns:a16="http://schemas.microsoft.com/office/drawing/2014/main" id="{0693CE72-A2BC-8819-6AB3-D264243AA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036;p74">
            <a:extLst>
              <a:ext uri="{FF2B5EF4-FFF2-40B4-BE49-F238E27FC236}">
                <a16:creationId xmlns:a16="http://schemas.microsoft.com/office/drawing/2014/main" id="{323086F6-8FFE-15D8-0496-30BA349288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943335"/>
            <a:ext cx="5121834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31" name="Google Shape;1037;p74">
            <a:extLst>
              <a:ext uri="{FF2B5EF4-FFF2-40B4-BE49-F238E27FC236}">
                <a16:creationId xmlns:a16="http://schemas.microsoft.com/office/drawing/2014/main" id="{523919FA-5AAF-931F-80E2-7F047900D42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500" y="2006810"/>
            <a:ext cx="3318600" cy="357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We are Team</a:t>
            </a:r>
            <a:endParaRPr dirty="0"/>
          </a:p>
        </p:txBody>
      </p:sp>
      <p:sp>
        <p:nvSpPr>
          <p:cNvPr id="32" name="Google Shape;1040;p74">
            <a:extLst>
              <a:ext uri="{FF2B5EF4-FFF2-40B4-BE49-F238E27FC236}">
                <a16:creationId xmlns:a16="http://schemas.microsoft.com/office/drawing/2014/main" id="{66E3E65E-EA0F-314A-2009-CFE7F14E9E4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07700" y="2734250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Gandivadhari …</a:t>
            </a:r>
            <a:endParaRPr dirty="0"/>
          </a:p>
        </p:txBody>
      </p:sp>
      <p:cxnSp>
        <p:nvCxnSpPr>
          <p:cNvPr id="33" name="Google Shape;1041;p74">
            <a:extLst>
              <a:ext uri="{FF2B5EF4-FFF2-40B4-BE49-F238E27FC236}">
                <a16:creationId xmlns:a16="http://schemas.microsoft.com/office/drawing/2014/main" id="{C1B754C8-E42F-F8E8-E3C5-C99DD4DCB8E1}"/>
              </a:ext>
            </a:extLst>
          </p:cNvPr>
          <p:cNvCxnSpPr>
            <a:cxnSpLocks/>
          </p:cNvCxnSpPr>
          <p:nvPr/>
        </p:nvCxnSpPr>
        <p:spPr>
          <a:xfrm flipV="1">
            <a:off x="820500" y="1916235"/>
            <a:ext cx="7021474" cy="2670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288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>
            <a:spLocks noGrp="1"/>
          </p:cNvSpPr>
          <p:nvPr>
            <p:ph type="title"/>
          </p:nvPr>
        </p:nvSpPr>
        <p:spPr>
          <a:xfrm>
            <a:off x="720000" y="53477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Medic Assistance System Overview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99" name="Google Shape;399;p41"/>
          <p:cNvSpPr txBox="1">
            <a:spLocks noGrp="1"/>
          </p:cNvSpPr>
          <p:nvPr>
            <p:ph type="body" idx="1"/>
          </p:nvPr>
        </p:nvSpPr>
        <p:spPr>
          <a:xfrm>
            <a:off x="884445" y="1550056"/>
            <a:ext cx="4454961" cy="3285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Introducing an AI-driven healthcare tool for diagnosis support, dose calculation, and emergency assistance. Our system enhances accessibility, provides tailored medication suggestions, and connects users to nearby medical help in real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61925" lvl="0" indent="0" algn="l" rtl="0">
              <a:spcBef>
                <a:spcPts val="500"/>
              </a:spcBef>
              <a:spcAft>
                <a:spcPts val="0"/>
              </a:spcAft>
              <a:buSzPts val="1050"/>
              <a:buNone/>
            </a:pPr>
            <a:endParaRPr dirty="0"/>
          </a:p>
        </p:txBody>
      </p:sp>
      <p:cxnSp>
        <p:nvCxnSpPr>
          <p:cNvPr id="400" name="Google Shape;400;p41"/>
          <p:cNvCxnSpPr/>
          <p:nvPr/>
        </p:nvCxnSpPr>
        <p:spPr>
          <a:xfrm>
            <a:off x="820800" y="1338515"/>
            <a:ext cx="355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41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78F8D-5C9B-EADF-FE80-1106ED4C7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370" y="1366085"/>
            <a:ext cx="3144077" cy="31440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9"/>
          </p:nvPr>
        </p:nvSpPr>
        <p:spPr>
          <a:xfrm>
            <a:off x="1826635" y="23867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in Healthcare Access &amp; Support</a:t>
            </a:r>
            <a:endParaRPr dirty="0"/>
          </a:p>
        </p:txBody>
      </p:sp>
      <p:sp>
        <p:nvSpPr>
          <p:cNvPr id="410" name="Google Shape;410;p42"/>
          <p:cNvSpPr txBox="1">
            <a:spLocks noGrp="1"/>
          </p:cNvSpPr>
          <p:nvPr>
            <p:ph type="subTitle" idx="2"/>
          </p:nvPr>
        </p:nvSpPr>
        <p:spPr>
          <a:xfrm>
            <a:off x="2791721" y="1809503"/>
            <a:ext cx="4967979" cy="26468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Many lack easy access to diagnostics, timely consultations, and personalized health guidance. Issues like geographic barriers and real-time medical needs during surgeries impact the quality of care, especially in emergencies.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7" name="Google Shape;417;p42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418" name="Google Shape;418;p42"/>
          <p:cNvCxnSpPr>
            <a:cxnSpLocks/>
          </p:cNvCxnSpPr>
          <p:nvPr/>
        </p:nvCxnSpPr>
        <p:spPr>
          <a:xfrm>
            <a:off x="3825366" y="1408365"/>
            <a:ext cx="404668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42"/>
          <p:cNvCxnSpPr>
            <a:cxnSpLocks/>
          </p:cNvCxnSpPr>
          <p:nvPr/>
        </p:nvCxnSpPr>
        <p:spPr>
          <a:xfrm>
            <a:off x="5921670" y="1550525"/>
            <a:ext cx="242223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6E05C59-2B4C-C656-AB6D-4F17FC83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9881" y="120651"/>
            <a:ext cx="5022849" cy="50228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>
            <a:spLocks noGrp="1"/>
          </p:cNvSpPr>
          <p:nvPr>
            <p:ph type="subTitle" idx="1"/>
          </p:nvPr>
        </p:nvSpPr>
        <p:spPr>
          <a:xfrm>
            <a:off x="1115641" y="2166730"/>
            <a:ext cx="6912717" cy="1833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Our AI system offers accessible diagnostics, calculates optimal doses based on age, severity, and symptoms, and recommends generic medicine alternatives. It also provides real-time image analysis and connects users to local healthcare professionals.</a:t>
            </a:r>
          </a:p>
        </p:txBody>
      </p:sp>
      <p:sp>
        <p:nvSpPr>
          <p:cNvPr id="428" name="Google Shape;428;p43"/>
          <p:cNvSpPr txBox="1">
            <a:spLocks noGrp="1"/>
          </p:cNvSpPr>
          <p:nvPr>
            <p:ph type="title"/>
          </p:nvPr>
        </p:nvSpPr>
        <p:spPr>
          <a:xfrm>
            <a:off x="1685649" y="107392"/>
            <a:ext cx="5934351" cy="12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AI-Powered Medic Support System</a:t>
            </a:r>
            <a:endParaRPr sz="4000" dirty="0"/>
          </a:p>
        </p:txBody>
      </p:sp>
      <p:cxnSp>
        <p:nvCxnSpPr>
          <p:cNvPr id="430" name="Google Shape;430;p43"/>
          <p:cNvCxnSpPr/>
          <p:nvPr/>
        </p:nvCxnSpPr>
        <p:spPr>
          <a:xfrm>
            <a:off x="3001722" y="747103"/>
            <a:ext cx="355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05B526A-ADBA-6E28-F087-98935626E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853" y="225860"/>
            <a:ext cx="1889853" cy="1833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F42E3C-E9F5-D596-0FCD-EE30CEB26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648204"/>
            <a:ext cx="2189093" cy="1459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447EA9-893B-B818-5EA7-FD70FE5A6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8877" y="1931811"/>
            <a:ext cx="527559" cy="511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A6632B-E329-EAED-A7F2-D2A56D25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42" y="2300716"/>
            <a:ext cx="294813" cy="286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A0ED7D-2501-DE71-26E8-E217E1DB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507" y="1547849"/>
            <a:ext cx="202195" cy="196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58A713-D65E-8473-1900-A41E39AB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486" y="3804457"/>
            <a:ext cx="202195" cy="196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606123-79B7-A97A-A289-E3948B1B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02" y="1803824"/>
            <a:ext cx="527559" cy="5119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1F76F3-A818-C93E-09AD-5E3D8CE8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4" y="2591930"/>
            <a:ext cx="202195" cy="1962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4234BC-094D-8F75-CE02-F9B164558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514" y="2059799"/>
            <a:ext cx="202195" cy="1962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6FABC8-2655-780E-D49C-B0B3F51A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784" y="952500"/>
            <a:ext cx="202195" cy="1962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CEF9DA-604E-2450-3781-F1C713E9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436" y="1545619"/>
            <a:ext cx="202195" cy="1962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49C1CA-40A1-9D28-FF41-BF7893E24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95" y="1725914"/>
            <a:ext cx="202195" cy="1962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169FE6-6305-D443-2FB8-5CE4BFC0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04" y="2985593"/>
            <a:ext cx="202195" cy="196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1FE3FD-FBE4-5B18-63B4-90939AFFF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91" y="1975954"/>
            <a:ext cx="2480371" cy="2480371"/>
          </a:xfrm>
          <a:prstGeom prst="rect">
            <a:avLst/>
          </a:prstGeom>
        </p:spPr>
      </p:pic>
      <p:sp>
        <p:nvSpPr>
          <p:cNvPr id="436" name="Google Shape;436;p44"/>
          <p:cNvSpPr txBox="1">
            <a:spLocks noGrp="1"/>
          </p:cNvSpPr>
          <p:nvPr>
            <p:ph type="subTitle" idx="1"/>
          </p:nvPr>
        </p:nvSpPr>
        <p:spPr>
          <a:xfrm>
            <a:off x="864704" y="1706176"/>
            <a:ext cx="5635487" cy="2673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system reads prescriptions to suggest generic alternatives. It interactively gathers additional inputs from users to refine diagnosis and calculates precise doses in variants of 300/500/650mg as required.</a:t>
            </a:r>
          </a:p>
        </p:txBody>
      </p:sp>
      <p:sp>
        <p:nvSpPr>
          <p:cNvPr id="437" name="Google Shape;437;p44"/>
          <p:cNvSpPr txBox="1">
            <a:spLocks noGrp="1"/>
          </p:cNvSpPr>
          <p:nvPr>
            <p:ph type="title"/>
          </p:nvPr>
        </p:nvSpPr>
        <p:spPr>
          <a:xfrm>
            <a:off x="3170583" y="458949"/>
            <a:ext cx="6050193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Interactive Diagnosis &amp; Dose Calculation</a:t>
            </a:r>
            <a:endParaRPr dirty="0"/>
          </a:p>
        </p:txBody>
      </p:sp>
      <p:sp>
        <p:nvSpPr>
          <p:cNvPr id="438" name="Google Shape;438;p44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440" name="Google Shape;440;p44"/>
          <p:cNvCxnSpPr>
            <a:cxnSpLocks/>
          </p:cNvCxnSpPr>
          <p:nvPr/>
        </p:nvCxnSpPr>
        <p:spPr>
          <a:xfrm>
            <a:off x="1013791" y="1308724"/>
            <a:ext cx="8130209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2" name="Google Shape;442;p44"/>
          <p:cNvSpPr/>
          <p:nvPr/>
        </p:nvSpPr>
        <p:spPr>
          <a:xfrm>
            <a:off x="-257200" y="-76200"/>
            <a:ext cx="2085033" cy="3491630"/>
          </a:xfrm>
          <a:custGeom>
            <a:avLst/>
            <a:gdLst/>
            <a:ahLst/>
            <a:cxnLst/>
            <a:rect l="l" t="t" r="r" b="b"/>
            <a:pathLst>
              <a:path w="73365" h="122869" extrusionOk="0">
                <a:moveTo>
                  <a:pt x="0" y="0"/>
                </a:moveTo>
                <a:lnTo>
                  <a:pt x="0" y="122293"/>
                </a:lnTo>
                <a:cubicBezTo>
                  <a:pt x="3084" y="122585"/>
                  <a:pt x="6279" y="122869"/>
                  <a:pt x="9434" y="122869"/>
                </a:cubicBezTo>
                <a:cubicBezTo>
                  <a:pt x="14549" y="122869"/>
                  <a:pt x="19560" y="122123"/>
                  <a:pt x="23820" y="119456"/>
                </a:cubicBezTo>
                <a:cubicBezTo>
                  <a:pt x="30074" y="115554"/>
                  <a:pt x="33490" y="108218"/>
                  <a:pt x="34685" y="100937"/>
                </a:cubicBezTo>
                <a:cubicBezTo>
                  <a:pt x="35861" y="93657"/>
                  <a:pt x="35170" y="86208"/>
                  <a:pt x="35077" y="78834"/>
                </a:cubicBezTo>
                <a:cubicBezTo>
                  <a:pt x="34965" y="71461"/>
                  <a:pt x="35525" y="63807"/>
                  <a:pt x="38979" y="57273"/>
                </a:cubicBezTo>
                <a:cubicBezTo>
                  <a:pt x="46296" y="43347"/>
                  <a:pt x="64927" y="37578"/>
                  <a:pt x="70639" y="22905"/>
                </a:cubicBezTo>
                <a:cubicBezTo>
                  <a:pt x="73365" y="15886"/>
                  <a:pt x="72581" y="7990"/>
                  <a:pt x="71031" y="61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 txBox="1">
            <a:spLocks noGrp="1"/>
          </p:cNvSpPr>
          <p:nvPr>
            <p:ph type="title" idx="2"/>
          </p:nvPr>
        </p:nvSpPr>
        <p:spPr>
          <a:xfrm>
            <a:off x="1331027" y="642986"/>
            <a:ext cx="6988026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Instant Support and Medical Connections </a:t>
            </a:r>
            <a:br>
              <a:rPr lang="en-US" sz="3600" dirty="0"/>
            </a:br>
            <a:endParaRPr sz="3600" dirty="0"/>
          </a:p>
        </p:txBody>
      </p:sp>
      <p:sp>
        <p:nvSpPr>
          <p:cNvPr id="449" name="Google Shape;449;p45"/>
          <p:cNvSpPr txBox="1">
            <a:spLocks noGrp="1"/>
          </p:cNvSpPr>
          <p:nvPr>
            <p:ph type="subTitle" idx="1"/>
          </p:nvPr>
        </p:nvSpPr>
        <p:spPr>
          <a:xfrm>
            <a:off x="719949" y="1711738"/>
            <a:ext cx="4244826" cy="27445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It locates nearby clinical assistance, calls emergency services when necessary, and alerts trusted contacts, family, or home nurses with pre-recorded messages if the user needs urgent help.</a:t>
            </a:r>
            <a:endParaRPr sz="2400" dirty="0"/>
          </a:p>
        </p:txBody>
      </p:sp>
      <p:sp>
        <p:nvSpPr>
          <p:cNvPr id="452" name="Google Shape;452;p45"/>
          <p:cNvSpPr/>
          <p:nvPr/>
        </p:nvSpPr>
        <p:spPr>
          <a:xfrm rot="-5400000" flipH="1">
            <a:off x="6650103" y="1156299"/>
            <a:ext cx="5191496" cy="2830818"/>
          </a:xfrm>
          <a:custGeom>
            <a:avLst/>
            <a:gdLst/>
            <a:ahLst/>
            <a:cxnLst/>
            <a:rect l="l" t="t" r="r" b="b"/>
            <a:pathLst>
              <a:path w="168132" h="91679" extrusionOk="0">
                <a:moveTo>
                  <a:pt x="58393" y="0"/>
                </a:moveTo>
                <a:cubicBezTo>
                  <a:pt x="53628" y="0"/>
                  <a:pt x="48767" y="708"/>
                  <a:pt x="43948" y="2148"/>
                </a:cubicBezTo>
                <a:cubicBezTo>
                  <a:pt x="25965" y="7503"/>
                  <a:pt x="9531" y="18700"/>
                  <a:pt x="1" y="34366"/>
                </a:cubicBezTo>
                <a:lnTo>
                  <a:pt x="1" y="91679"/>
                </a:lnTo>
                <a:lnTo>
                  <a:pt x="168132" y="91679"/>
                </a:lnTo>
                <a:lnTo>
                  <a:pt x="168132" y="54636"/>
                </a:lnTo>
                <a:cubicBezTo>
                  <a:pt x="165078" y="47083"/>
                  <a:pt x="162039" y="38674"/>
                  <a:pt x="155695" y="32980"/>
                </a:cubicBezTo>
                <a:cubicBezTo>
                  <a:pt x="151642" y="29345"/>
                  <a:pt x="147121" y="28121"/>
                  <a:pt x="142401" y="28121"/>
                </a:cubicBezTo>
                <a:cubicBezTo>
                  <a:pt x="137483" y="28121"/>
                  <a:pt x="132348" y="29450"/>
                  <a:pt x="127297" y="30767"/>
                </a:cubicBezTo>
                <a:cubicBezTo>
                  <a:pt x="123205" y="31835"/>
                  <a:pt x="119661" y="32820"/>
                  <a:pt x="116174" y="32820"/>
                </a:cubicBezTo>
                <a:cubicBezTo>
                  <a:pt x="113062" y="32820"/>
                  <a:pt x="109997" y="32035"/>
                  <a:pt x="106630" y="29823"/>
                </a:cubicBezTo>
                <a:cubicBezTo>
                  <a:pt x="101201" y="26267"/>
                  <a:pt x="97247" y="20986"/>
                  <a:pt x="93190" y="16133"/>
                </a:cubicBezTo>
                <a:cubicBezTo>
                  <a:pt x="84341" y="5555"/>
                  <a:pt x="71742" y="0"/>
                  <a:pt x="58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9335;p87">
            <a:extLst>
              <a:ext uri="{FF2B5EF4-FFF2-40B4-BE49-F238E27FC236}">
                <a16:creationId xmlns:a16="http://schemas.microsoft.com/office/drawing/2014/main" id="{E134FB6D-C66E-DBEE-949F-4C2AD4FF37D5}"/>
              </a:ext>
            </a:extLst>
          </p:cNvPr>
          <p:cNvGrpSpPr/>
          <p:nvPr/>
        </p:nvGrpSpPr>
        <p:grpSpPr>
          <a:xfrm>
            <a:off x="372262" y="461570"/>
            <a:ext cx="695374" cy="681430"/>
            <a:chOff x="1516475" y="238075"/>
            <a:chExt cx="424650" cy="483175"/>
          </a:xfrm>
        </p:grpSpPr>
        <p:sp>
          <p:nvSpPr>
            <p:cNvPr id="7" name="Google Shape;9336;p87">
              <a:extLst>
                <a:ext uri="{FF2B5EF4-FFF2-40B4-BE49-F238E27FC236}">
                  <a16:creationId xmlns:a16="http://schemas.microsoft.com/office/drawing/2014/main" id="{08038E69-2803-F44D-8B6B-764A23D6602B}"/>
                </a:ext>
              </a:extLst>
            </p:cNvPr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337;p87">
              <a:extLst>
                <a:ext uri="{FF2B5EF4-FFF2-40B4-BE49-F238E27FC236}">
                  <a16:creationId xmlns:a16="http://schemas.microsoft.com/office/drawing/2014/main" id="{DB9EB52F-0B22-CCC9-B151-1821C76A5967}"/>
                </a:ext>
              </a:extLst>
            </p:cNvPr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C1830AE-A4A7-4CE2-74D0-1528F213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15" y="190458"/>
            <a:ext cx="4762500" cy="476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69245E-216F-F996-38C9-F11ACDCB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585" y="1784184"/>
            <a:ext cx="1102415" cy="11024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783A89-9D22-B318-FA3E-AD213DEE0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053" y="2532823"/>
            <a:ext cx="1102415" cy="1102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E8D615-9DDF-A3EC-BB7C-743DBC63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472394"/>
            <a:ext cx="1102415" cy="11024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C3304F-2702-B3F2-2100-5ED2F1350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547" y="3377910"/>
            <a:ext cx="1102415" cy="11024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A9428D-293E-45E8-299B-77ECD197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946" y="4130722"/>
            <a:ext cx="1102415" cy="11024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F7B767-155F-A7EE-4B11-F1AD987EA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19" y="2121023"/>
            <a:ext cx="609103" cy="6091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 flipH="1">
            <a:off x="1399957" y="271834"/>
            <a:ext cx="596413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Disease Diagnosis &amp; Lab Report Management</a:t>
            </a:r>
            <a:endParaRPr dirty="0"/>
          </a:p>
        </p:txBody>
      </p:sp>
      <p:cxnSp>
        <p:nvCxnSpPr>
          <p:cNvPr id="462" name="Google Shape;462;p46"/>
          <p:cNvCxnSpPr/>
          <p:nvPr/>
        </p:nvCxnSpPr>
        <p:spPr>
          <a:xfrm rot="10800000">
            <a:off x="-774195" y="1387234"/>
            <a:ext cx="3856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6" name="Google Shape;466;p46"/>
          <p:cNvSpPr/>
          <p:nvPr/>
        </p:nvSpPr>
        <p:spPr>
          <a:xfrm rot="-5400000" flipH="1">
            <a:off x="-2130970" y="1681271"/>
            <a:ext cx="5280897" cy="1780957"/>
          </a:xfrm>
          <a:custGeom>
            <a:avLst/>
            <a:gdLst/>
            <a:ahLst/>
            <a:cxnLst/>
            <a:rect l="l" t="t" r="r" b="b"/>
            <a:pathLst>
              <a:path w="99696" h="33622" extrusionOk="0">
                <a:moveTo>
                  <a:pt x="1" y="0"/>
                </a:moveTo>
                <a:lnTo>
                  <a:pt x="1" y="21907"/>
                </a:lnTo>
                <a:cubicBezTo>
                  <a:pt x="2243" y="22925"/>
                  <a:pt x="4751" y="24961"/>
                  <a:pt x="6433" y="26657"/>
                </a:cubicBezTo>
                <a:cubicBezTo>
                  <a:pt x="9988" y="30242"/>
                  <a:pt x="15063" y="32396"/>
                  <a:pt x="20314" y="33207"/>
                </a:cubicBezTo>
                <a:cubicBezTo>
                  <a:pt x="22159" y="33493"/>
                  <a:pt x="24024" y="33621"/>
                  <a:pt x="25892" y="33621"/>
                </a:cubicBezTo>
                <a:cubicBezTo>
                  <a:pt x="29328" y="33621"/>
                  <a:pt x="32775" y="33187"/>
                  <a:pt x="36129" y="32499"/>
                </a:cubicBezTo>
                <a:cubicBezTo>
                  <a:pt x="40068" y="31688"/>
                  <a:pt x="43947" y="30537"/>
                  <a:pt x="47532" y="28841"/>
                </a:cubicBezTo>
                <a:cubicBezTo>
                  <a:pt x="52238" y="26628"/>
                  <a:pt x="56369" y="23574"/>
                  <a:pt x="60883" y="21066"/>
                </a:cubicBezTo>
                <a:cubicBezTo>
                  <a:pt x="67672" y="17303"/>
                  <a:pt x="75005" y="14753"/>
                  <a:pt x="82979" y="14753"/>
                </a:cubicBezTo>
                <a:cubicBezTo>
                  <a:pt x="88261" y="14753"/>
                  <a:pt x="93824" y="15872"/>
                  <a:pt x="99696" y="18499"/>
                </a:cubicBezTo>
                <a:lnTo>
                  <a:pt x="996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8BAB2-4818-F666-D556-F9323DFE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682609" y="2044343"/>
            <a:ext cx="5778782" cy="2016311"/>
          </a:xfrm>
        </p:spPr>
        <p:txBody>
          <a:bodyPr/>
          <a:lstStyle/>
          <a:p>
            <a:pPr marL="133350" indent="0">
              <a:buNone/>
            </a:pPr>
            <a:r>
              <a:rPr lang="en-US" sz="2000" dirty="0"/>
              <a:t>The AI system supports detailed disease diagnosis using inputs from symptoms, medical history, and previous lab reports, helping detect complex diseases early and suggesting further diagnostic tests as needed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758DB-C74E-BCB8-AB92-8A0C329B1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85" y="959644"/>
            <a:ext cx="2619615" cy="3101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>
          <a:extLst>
            <a:ext uri="{FF2B5EF4-FFF2-40B4-BE49-F238E27FC236}">
              <a16:creationId xmlns:a16="http://schemas.microsoft.com/office/drawing/2014/main" id="{89A71880-FBBB-94EF-CC34-D386E4D77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4">
            <a:extLst>
              <a:ext uri="{FF2B5EF4-FFF2-40B4-BE49-F238E27FC236}">
                <a16:creationId xmlns:a16="http://schemas.microsoft.com/office/drawing/2014/main" id="{029CB2F1-D3FB-57C8-866C-A664D87DB5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72449" y="1483073"/>
            <a:ext cx="5635487" cy="1876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Diet &amp; Lifestyle Adjustments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Pre- &amp; Post-Treatment Guidance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37" name="Google Shape;437;p44">
            <a:extLst>
              <a:ext uri="{FF2B5EF4-FFF2-40B4-BE49-F238E27FC236}">
                <a16:creationId xmlns:a16="http://schemas.microsoft.com/office/drawing/2014/main" id="{7EADBF78-C268-9E23-B6F1-80746EAB2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8071" y="458949"/>
            <a:ext cx="7272706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Lifestyle Recommendations</a:t>
            </a:r>
            <a:endParaRPr dirty="0"/>
          </a:p>
        </p:txBody>
      </p:sp>
      <p:sp>
        <p:nvSpPr>
          <p:cNvPr id="438" name="Google Shape;438;p44">
            <a:extLst>
              <a:ext uri="{FF2B5EF4-FFF2-40B4-BE49-F238E27FC236}">
                <a16:creationId xmlns:a16="http://schemas.microsoft.com/office/drawing/2014/main" id="{A628E125-AE09-176C-F6C7-B0CBCAE277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42" name="Google Shape;442;p44">
            <a:extLst>
              <a:ext uri="{FF2B5EF4-FFF2-40B4-BE49-F238E27FC236}">
                <a16:creationId xmlns:a16="http://schemas.microsoft.com/office/drawing/2014/main" id="{C23C7005-215D-93EB-5BB6-488B1630A9F6}"/>
              </a:ext>
            </a:extLst>
          </p:cNvPr>
          <p:cNvSpPr/>
          <p:nvPr/>
        </p:nvSpPr>
        <p:spPr>
          <a:xfrm>
            <a:off x="-257200" y="-76200"/>
            <a:ext cx="2085033" cy="3491630"/>
          </a:xfrm>
          <a:custGeom>
            <a:avLst/>
            <a:gdLst/>
            <a:ahLst/>
            <a:cxnLst/>
            <a:rect l="l" t="t" r="r" b="b"/>
            <a:pathLst>
              <a:path w="73365" h="122869" extrusionOk="0">
                <a:moveTo>
                  <a:pt x="0" y="0"/>
                </a:moveTo>
                <a:lnTo>
                  <a:pt x="0" y="122293"/>
                </a:lnTo>
                <a:cubicBezTo>
                  <a:pt x="3084" y="122585"/>
                  <a:pt x="6279" y="122869"/>
                  <a:pt x="9434" y="122869"/>
                </a:cubicBezTo>
                <a:cubicBezTo>
                  <a:pt x="14549" y="122869"/>
                  <a:pt x="19560" y="122123"/>
                  <a:pt x="23820" y="119456"/>
                </a:cubicBezTo>
                <a:cubicBezTo>
                  <a:pt x="30074" y="115554"/>
                  <a:pt x="33490" y="108218"/>
                  <a:pt x="34685" y="100937"/>
                </a:cubicBezTo>
                <a:cubicBezTo>
                  <a:pt x="35861" y="93657"/>
                  <a:pt x="35170" y="86208"/>
                  <a:pt x="35077" y="78834"/>
                </a:cubicBezTo>
                <a:cubicBezTo>
                  <a:pt x="34965" y="71461"/>
                  <a:pt x="35525" y="63807"/>
                  <a:pt x="38979" y="57273"/>
                </a:cubicBezTo>
                <a:cubicBezTo>
                  <a:pt x="46296" y="43347"/>
                  <a:pt x="64927" y="37578"/>
                  <a:pt x="70639" y="22905"/>
                </a:cubicBezTo>
                <a:cubicBezTo>
                  <a:pt x="73365" y="15886"/>
                  <a:pt x="72581" y="7990"/>
                  <a:pt x="71031" y="61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825DF-8721-0C92-0F92-1D29B81A36EC}"/>
              </a:ext>
            </a:extLst>
          </p:cNvPr>
          <p:cNvSpPr txBox="1"/>
          <p:nvPr/>
        </p:nvSpPr>
        <p:spPr>
          <a:xfrm>
            <a:off x="1672449" y="2816484"/>
            <a:ext cx="64756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>
                    <a:lumMod val="95000"/>
                  </a:schemeClr>
                </a:solidFill>
              </a:rPr>
              <a:t>Offers recommendations on pre-treatment habits to enhance outcomes and post-treatment care tips to support recovery. This guidance covers exercise, nutrition, and other lifestyle factors for optimal healing.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9B7D8-BDEB-C8C8-8043-3DFE1964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936" y="1094768"/>
            <a:ext cx="1528556" cy="15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9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1041;p74">
            <a:extLst>
              <a:ext uri="{FF2B5EF4-FFF2-40B4-BE49-F238E27FC236}">
                <a16:creationId xmlns:a16="http://schemas.microsoft.com/office/drawing/2014/main" id="{8A15F328-796F-997B-C092-395688459059}"/>
              </a:ext>
            </a:extLst>
          </p:cNvPr>
          <p:cNvCxnSpPr>
            <a:cxnSpLocks/>
          </p:cNvCxnSpPr>
          <p:nvPr/>
        </p:nvCxnSpPr>
        <p:spPr>
          <a:xfrm flipV="1">
            <a:off x="1929694" y="1501729"/>
            <a:ext cx="7021474" cy="2670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036;p74">
            <a:extLst>
              <a:ext uri="{FF2B5EF4-FFF2-40B4-BE49-F238E27FC236}">
                <a16:creationId xmlns:a16="http://schemas.microsoft.com/office/drawing/2014/main" id="{DD610DFB-C400-393F-5F1E-43A98ACF82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783" y="542181"/>
            <a:ext cx="10071521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Revolutionizing Healthcare with AI</a:t>
            </a:r>
          </a:p>
        </p:txBody>
      </p:sp>
      <p:sp>
        <p:nvSpPr>
          <p:cNvPr id="32" name="Google Shape;1040;p74">
            <a:extLst>
              <a:ext uri="{FF2B5EF4-FFF2-40B4-BE49-F238E27FC236}">
                <a16:creationId xmlns:a16="http://schemas.microsoft.com/office/drawing/2014/main" id="{F399BA29-57A7-4CB6-0E4A-71DAAA45F42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32352" y="2237868"/>
            <a:ext cx="8279296" cy="2059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Our medic assistance system empowers individuals with accessible, reliable, and real-time medical support, bringing healthcare closer to those who need it most. Together, we’ll be paving the way to smarter, safer healthcare.</a:t>
            </a:r>
            <a:endParaRPr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CBD1A5-7229-37F9-53DE-9D3C595DB28A}"/>
              </a:ext>
            </a:extLst>
          </p:cNvPr>
          <p:cNvSpPr txBox="1"/>
          <p:nvPr/>
        </p:nvSpPr>
        <p:spPr>
          <a:xfrm>
            <a:off x="2830167" y="4587967"/>
            <a:ext cx="7407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Towards Smarter, Connected Healthcare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ps for Great Job Interviews by Slidesgo">
  <a:themeElements>
    <a:clrScheme name="Simple Light">
      <a:dk1>
        <a:srgbClr val="EBEAEF"/>
      </a:dk1>
      <a:lt1>
        <a:srgbClr val="2D2C31"/>
      </a:lt1>
      <a:dk2>
        <a:srgbClr val="333439"/>
      </a:dk2>
      <a:lt2>
        <a:srgbClr val="3F4045"/>
      </a:lt2>
      <a:accent1>
        <a:srgbClr val="2F8EA0"/>
      </a:accent1>
      <a:accent2>
        <a:srgbClr val="B6B6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BEA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354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Fredoka One</vt:lpstr>
      <vt:lpstr>Arial</vt:lpstr>
      <vt:lpstr>Palanquin Dark</vt:lpstr>
      <vt:lpstr>Varela</vt:lpstr>
      <vt:lpstr>Roboto Condensed Light</vt:lpstr>
      <vt:lpstr>Open Sans</vt:lpstr>
      <vt:lpstr>Tips for Great Job Interviews by Slidesgo</vt:lpstr>
      <vt:lpstr>MediCode Assist .</vt:lpstr>
      <vt:lpstr>Medic Assistance System Overview</vt:lpstr>
      <vt:lpstr>Challenges in Healthcare Access &amp; Support</vt:lpstr>
      <vt:lpstr>AI-Powered Medic Support System</vt:lpstr>
      <vt:lpstr>Interactive Diagnosis &amp; Dose Calculation</vt:lpstr>
      <vt:lpstr>Instant Support and Medical Connections  </vt:lpstr>
      <vt:lpstr>Advanced Disease Diagnosis &amp; Lab Report Management</vt:lpstr>
      <vt:lpstr>Lifestyle Recommendations</vt:lpstr>
      <vt:lpstr>Revolutionizing Healthcare with AI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Spass L02</dc:creator>
  <cp:lastModifiedBy>Spass L02</cp:lastModifiedBy>
  <cp:revision>2</cp:revision>
  <dcterms:modified xsi:type="dcterms:W3CDTF">2024-11-01T21:09:46Z</dcterms:modified>
</cp:coreProperties>
</file>