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6003" r:id="rId5"/>
  </p:sldMasterIdLst>
  <p:notesMasterIdLst>
    <p:notesMasterId r:id="rId18"/>
  </p:notesMasterIdLst>
  <p:handoutMasterIdLst>
    <p:handoutMasterId r:id="rId19"/>
  </p:handoutMasterIdLst>
  <p:sldIdLst>
    <p:sldId id="396" r:id="rId6"/>
    <p:sldId id="456" r:id="rId7"/>
    <p:sldId id="465" r:id="rId8"/>
    <p:sldId id="466" r:id="rId9"/>
    <p:sldId id="467" r:id="rId10"/>
    <p:sldId id="468" r:id="rId11"/>
    <p:sldId id="469" r:id="rId12"/>
    <p:sldId id="470" r:id="rId13"/>
    <p:sldId id="471" r:id="rId14"/>
    <p:sldId id="472" r:id="rId15"/>
    <p:sldId id="473" r:id="rId16"/>
    <p:sldId id="422" r:id="rId17"/>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xmlns="">
        <p15:guide id="1" orient="horz" pos="880">
          <p15:clr>
            <a:srgbClr val="A4A3A4"/>
          </p15:clr>
        </p15:guide>
        <p15:guide id="2" pos="288">
          <p15:clr>
            <a:srgbClr val="A4A3A4"/>
          </p15:clr>
        </p15:guide>
        <p15:guide id="3" pos="5472">
          <p15:clr>
            <a:srgbClr val="A4A3A4"/>
          </p15:clr>
        </p15:guide>
      </p15:sldGuideLst>
    </p:ext>
    <p:ext uri="{2D200454-40CA-4A62-9FC3-DE9A4176ACB9}">
      <p15:notesGuideLst xmlns:p15="http://schemas.microsoft.com/office/powerpoint/2012/main" xmlns="">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JM" initials="JJM" lastIdx="9" clrIdx="0"/>
  <p:cmAuthor id="1" name="kkchinna" initials="k"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C63F"/>
    <a:srgbClr val="CBD4EA"/>
    <a:srgbClr val="E7EBF5"/>
    <a:srgbClr val="B4BABD"/>
    <a:srgbClr val="0860A8"/>
    <a:srgbClr val="99CCFF"/>
    <a:srgbClr val="FFB5AA"/>
    <a:srgbClr val="FDDF92"/>
    <a:srgbClr val="061922"/>
    <a:srgbClr val="D7D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3" autoAdjust="0"/>
    <p:restoredTop sz="94664" autoAdjust="0"/>
  </p:normalViewPr>
  <p:slideViewPr>
    <p:cSldViewPr snapToGrid="0">
      <p:cViewPr varScale="1">
        <p:scale>
          <a:sx n="138" d="100"/>
          <a:sy n="138" d="100"/>
        </p:scale>
        <p:origin x="-1784" y="-104"/>
      </p:cViewPr>
      <p:guideLst>
        <p:guide orient="horz" pos="880"/>
        <p:guide pos="288"/>
        <p:guide pos="5472"/>
      </p:guideLst>
    </p:cSldViewPr>
  </p:slideViewPr>
  <p:notesTextViewPr>
    <p:cViewPr>
      <p:scale>
        <a:sx n="100" d="100"/>
        <a:sy n="100" d="100"/>
      </p:scale>
      <p:origin x="0" y="0"/>
    </p:cViewPr>
  </p:notesTextViewPr>
  <p:sorterViewPr>
    <p:cViewPr>
      <p:scale>
        <a:sx n="105" d="100"/>
        <a:sy n="105" d="100"/>
      </p:scale>
      <p:origin x="0" y="0"/>
    </p:cViewPr>
  </p:sorterViewPr>
  <p:notesViewPr>
    <p:cSldViewPr snapToGrid="0">
      <p:cViewPr>
        <p:scale>
          <a:sx n="100" d="100"/>
          <a:sy n="100" d="100"/>
        </p:scale>
        <p:origin x="-1632" y="26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3538"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dirty="0">
                <a:latin typeface="Arial" charset="0"/>
                <a:ea typeface="+mn-ea"/>
                <a:cs typeface="Arial" charset="0"/>
              </a:defRPr>
            </a:lvl1pPr>
          </a:lstStyle>
          <a:p>
            <a:pPr>
              <a:defRPr/>
            </a:pPr>
            <a:endParaRPr lang="en-US"/>
          </a:p>
        </p:txBody>
      </p:sp>
      <p:sp>
        <p:nvSpPr>
          <p:cNvPr id="833539" name="Rectangle 3"/>
          <p:cNvSpPr>
            <a:spLocks noGrp="1" noChangeArrowheads="1"/>
          </p:cNvSpPr>
          <p:nvPr>
            <p:ph type="dt" sz="quarter" idx="1"/>
          </p:nvPr>
        </p:nvSpPr>
        <p:spPr bwMode="auto">
          <a:xfrm>
            <a:off x="3884613"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B7898D71-4EA4-5041-9948-3590F8D16535}" type="datetime1">
              <a:rPr lang="en-US" smtClean="0"/>
              <a:t>11/5/13</a:t>
            </a:fld>
            <a:endParaRPr lang="en-US"/>
          </a:p>
        </p:txBody>
      </p:sp>
      <p:sp>
        <p:nvSpPr>
          <p:cNvPr id="833540" name="Rectangle 4"/>
          <p:cNvSpPr>
            <a:spLocks noGrp="1" noChangeArrowheads="1"/>
          </p:cNvSpPr>
          <p:nvPr>
            <p:ph type="ftr" sz="quarter" idx="2"/>
          </p:nvPr>
        </p:nvSpPr>
        <p:spPr bwMode="auto">
          <a:xfrm>
            <a:off x="0"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dirty="0">
                <a:latin typeface="Arial" charset="0"/>
                <a:ea typeface="+mn-ea"/>
                <a:cs typeface="Arial" charset="0"/>
              </a:defRPr>
            </a:lvl1pPr>
          </a:lstStyle>
          <a:p>
            <a:pPr>
              <a:defRPr/>
            </a:pPr>
            <a:endParaRPr lang="en-US"/>
          </a:p>
        </p:txBody>
      </p:sp>
      <p:sp>
        <p:nvSpPr>
          <p:cNvPr id="833541" name="Rectangle 5"/>
          <p:cNvSpPr>
            <a:spLocks noGrp="1" noChangeArrowheads="1"/>
          </p:cNvSpPr>
          <p:nvPr>
            <p:ph type="sldNum" sz="quarter" idx="3"/>
          </p:nvPr>
        </p:nvSpPr>
        <p:spPr bwMode="auto">
          <a:xfrm>
            <a:off x="3884613"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486BC4B-D103-4127-92ED-38643FEA1773}" type="slidenum">
              <a:rPr lang="en-US"/>
              <a:pPr/>
              <a:t>‹#›</a:t>
            </a:fld>
            <a:endParaRPr lang="en-US"/>
          </a:p>
        </p:txBody>
      </p:sp>
    </p:spTree>
    <p:extLst>
      <p:ext uri="{BB962C8B-B14F-4D97-AF65-F5344CB8AC3E}">
        <p14:creationId xmlns:p14="http://schemas.microsoft.com/office/powerpoint/2010/main" val="18583664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fontAlgn="auto">
              <a:spcBef>
                <a:spcPts val="0"/>
              </a:spcBef>
              <a:spcAft>
                <a:spcPts val="0"/>
              </a:spcAft>
              <a:defRPr sz="1200" b="0" dirty="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97D75E75-E414-864E-981A-F86695D27945}" type="datetime1">
              <a:rPr lang="en-US" smtClean="0"/>
              <a:t>11/5/13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fontAlgn="auto">
              <a:spcBef>
                <a:spcPts val="0"/>
              </a:spcBef>
              <a:spcAft>
                <a:spcPts val="0"/>
              </a:spcAft>
              <a:defRPr sz="1200" b="0" dirty="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8B3FBAF2-FC46-49C0-ABDE-C4390FFC27F9}" type="slidenum">
              <a:rPr lang="en-US"/>
              <a:pPr/>
              <a:t>‹#›</a:t>
            </a:fld>
            <a:endParaRPr lang="en-US"/>
          </a:p>
        </p:txBody>
      </p:sp>
    </p:spTree>
    <p:extLst>
      <p:ext uri="{BB962C8B-B14F-4D97-AF65-F5344CB8AC3E}">
        <p14:creationId xmlns:p14="http://schemas.microsoft.com/office/powerpoint/2010/main" val="25291346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3FBAF2-FC46-49C0-ABDE-C4390FFC27F9}" type="slidenum">
              <a:rPr lang="en-US" smtClean="0"/>
              <a:pPr/>
              <a:t>1</a:t>
            </a:fld>
            <a:endParaRPr lang="en-US"/>
          </a:p>
        </p:txBody>
      </p:sp>
    </p:spTree>
    <p:extLst>
      <p:ext uri="{BB962C8B-B14F-4D97-AF65-F5344CB8AC3E}">
        <p14:creationId xmlns:p14="http://schemas.microsoft.com/office/powerpoint/2010/main" val="149405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Option 1">
    <p:spTree>
      <p:nvGrpSpPr>
        <p:cNvPr id="1" name=""/>
        <p:cNvGrpSpPr/>
        <p:nvPr/>
      </p:nvGrpSpPr>
      <p:grpSpPr>
        <a:xfrm>
          <a:off x="0" y="0"/>
          <a:ext cx="0" cy="0"/>
          <a:chOff x="0" y="0"/>
          <a:chExt cx="0" cy="0"/>
        </a:xfrm>
      </p:grpSpPr>
      <p:pic>
        <p:nvPicPr>
          <p:cNvPr id="4" name="Picture 8" descr="PPTCovers-01.png"/>
          <p:cNvPicPr>
            <a:picLocks noChangeAspect="1"/>
          </p:cNvPicPr>
          <p:nvPr userDrawn="1"/>
        </p:nvPicPr>
        <p:blipFill>
          <a:blip r:embed="rId2" cstate="print"/>
          <a:srcRect/>
          <a:stretch>
            <a:fillRect/>
          </a:stretch>
        </p:blipFill>
        <p:spPr bwMode="auto">
          <a:xfrm>
            <a:off x="0" y="1670050"/>
            <a:ext cx="8269288" cy="3822700"/>
          </a:xfrm>
          <a:prstGeom prst="rect">
            <a:avLst/>
          </a:prstGeom>
          <a:noFill/>
          <a:ln w="9525">
            <a:noFill/>
            <a:miter lim="800000"/>
            <a:headEnd/>
            <a:tailEnd/>
          </a:ln>
        </p:spPr>
      </p:pic>
      <p:sp>
        <p:nvSpPr>
          <p:cNvPr id="5"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tx2"/>
                </a:solidFill>
                <a:latin typeface="Verdana" pitchFamily="34" charset="0"/>
              </a:rPr>
              <a:t>INTEL CONFIDENTIAL, FOR INTERNAL USE ONLY</a:t>
            </a:r>
          </a:p>
        </p:txBody>
      </p:sp>
      <p:pic>
        <p:nvPicPr>
          <p:cNvPr id="6" name="Picture 10" descr="intel_rgb_3000.png"/>
          <p:cNvPicPr>
            <a:picLocks noChangeAspect="1"/>
          </p:cNvPicPr>
          <p:nvPr userDrawn="1"/>
        </p:nvPicPr>
        <p:blipFill>
          <a:blip r:embed="rId3" cstate="print"/>
          <a:srcRect/>
          <a:stretch>
            <a:fillRect/>
          </a:stretch>
        </p:blipFill>
        <p:spPr bwMode="auto">
          <a:xfrm>
            <a:off x="7974013" y="301625"/>
            <a:ext cx="865187" cy="569913"/>
          </a:xfrm>
          <a:prstGeom prst="rect">
            <a:avLst/>
          </a:prstGeom>
          <a:noFill/>
          <a:ln w="9525">
            <a:noFill/>
            <a:miter lim="800000"/>
            <a:headEnd/>
            <a:tailEnd/>
          </a:ln>
        </p:spPr>
      </p:pic>
      <p:sp>
        <p:nvSpPr>
          <p:cNvPr id="7" name="TextBox 11"/>
          <p:cNvSpPr txBox="1">
            <a:spLocks noChangeArrowheads="1"/>
          </p:cNvSpPr>
          <p:nvPr userDrawn="1"/>
        </p:nvSpPr>
        <p:spPr bwMode="auto">
          <a:xfrm>
            <a:off x="0" y="6596063"/>
            <a:ext cx="360363" cy="215900"/>
          </a:xfrm>
          <a:prstGeom prst="rect">
            <a:avLst/>
          </a:prstGeom>
          <a:noFill/>
          <a:ln w="9525">
            <a:noFill/>
            <a:miter lim="800000"/>
            <a:headEnd/>
            <a:tailEnd/>
          </a:ln>
        </p:spPr>
        <p:txBody>
          <a:bodyPr wrap="none">
            <a:spAutoFit/>
          </a:bodyPr>
          <a:lstStyle/>
          <a:p>
            <a:fld id="{23DAFFF0-4070-47DB-B49F-B33708E19E8D}" type="slidenum">
              <a:rPr lang="en-US" sz="800">
                <a:solidFill>
                  <a:schemeClr val="bg2"/>
                </a:solidFill>
                <a:latin typeface="Verdana" pitchFamily="34" charset="0"/>
              </a:rPr>
              <a:pPr/>
              <a:t>‹#›</a:t>
            </a:fld>
            <a:endParaRPr lang="en-US" sz="800">
              <a:solidFill>
                <a:schemeClr val="bg2"/>
              </a:solidFill>
              <a:latin typeface="Verdana" pitchFamily="34" charset="0"/>
            </a:endParaRPr>
          </a:p>
        </p:txBody>
      </p:sp>
      <p:sp>
        <p:nvSpPr>
          <p:cNvPr id="48131" name="Rectangle 3"/>
          <p:cNvSpPr>
            <a:spLocks noGrp="1" noChangeArrowheads="1"/>
          </p:cNvSpPr>
          <p:nvPr>
            <p:ph type="ctrTitle"/>
          </p:nvPr>
        </p:nvSpPr>
        <p:spPr>
          <a:xfrm>
            <a:off x="457201" y="2640386"/>
            <a:ext cx="6784760" cy="553998"/>
          </a:xfrm>
        </p:spPr>
        <p:txBody>
          <a:bodyPr wrap="none" anchor="ctr">
            <a:spAutoFit/>
          </a:bodyPr>
          <a:lstStyle>
            <a:lvl1pPr algn="l">
              <a:lnSpc>
                <a:spcPct val="100000"/>
              </a:lnSpc>
              <a:defRPr sz="3600" b="0" i="0">
                <a:solidFill>
                  <a:schemeClr val="bg1"/>
                </a:solidFill>
                <a:latin typeface="Verdana"/>
                <a:cs typeface="Verdana"/>
              </a:defRPr>
            </a:lvl1pPr>
          </a:lstStyle>
          <a:p>
            <a:r>
              <a:rPr lang="en-US" altLang="ja-JP" dirty="0" smtClean="0"/>
              <a:t>Click to edit Master title style</a:t>
            </a:r>
            <a:endParaRPr lang="en-US" altLang="ja-JP" dirty="0"/>
          </a:p>
        </p:txBody>
      </p:sp>
      <p:sp>
        <p:nvSpPr>
          <p:cNvPr id="48132" name="Rectangle 4"/>
          <p:cNvSpPr>
            <a:spLocks noGrp="1" noChangeArrowheads="1"/>
          </p:cNvSpPr>
          <p:nvPr>
            <p:ph type="subTitle" idx="1"/>
          </p:nvPr>
        </p:nvSpPr>
        <p:spPr>
          <a:xfrm>
            <a:off x="2378240" y="4353385"/>
            <a:ext cx="4466738" cy="933589"/>
          </a:xfrm>
        </p:spPr>
        <p:txBody>
          <a:bodyPr>
            <a:spAutoFit/>
          </a:bodyPr>
          <a:lstStyle>
            <a:lvl1pPr marL="0" indent="0" algn="l">
              <a:lnSpc>
                <a:spcPts val="2400"/>
              </a:lnSpc>
              <a:spcBef>
                <a:spcPts val="0"/>
              </a:spcBef>
              <a:spcAft>
                <a:spcPts val="1200"/>
              </a:spcAft>
              <a:defRPr sz="2000">
                <a:solidFill>
                  <a:schemeClr val="bg1"/>
                </a:solidFill>
                <a:latin typeface="Verdana"/>
                <a:cs typeface="Verdana"/>
              </a:defRPr>
            </a:lvl1pPr>
          </a:lstStyle>
          <a:p>
            <a:r>
              <a:rPr lang="en-US"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6664569" y="6471140"/>
            <a:ext cx="1749666" cy="307777"/>
          </a:xfrm>
          <a:prstGeom prst="rect">
            <a:avLst/>
          </a:prstGeom>
          <a:noFill/>
        </p:spPr>
        <p:txBody>
          <a:bodyPr wrap="square" rtlCol="0">
            <a:spAutoFit/>
          </a:bodyPr>
          <a:lstStyle/>
          <a:p>
            <a:pPr algn="r"/>
            <a:r>
              <a:rPr lang="en-US" sz="1400" dirty="0" smtClean="0">
                <a:solidFill>
                  <a:schemeClr val="bg1">
                    <a:lumMod val="95000"/>
                  </a:schemeClr>
                </a:solidFill>
              </a:rPr>
              <a:t>CDI/IBP #: 514349</a:t>
            </a:r>
            <a:endParaRPr lang="en-US" sz="1400" dirty="0">
              <a:solidFill>
                <a:schemeClr val="bg1">
                  <a:lumMod val="95000"/>
                </a:scheme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6664569" y="6471140"/>
            <a:ext cx="1749666" cy="307777"/>
          </a:xfrm>
          <a:prstGeom prst="rect">
            <a:avLst/>
          </a:prstGeom>
          <a:noFill/>
        </p:spPr>
        <p:txBody>
          <a:bodyPr wrap="square" rtlCol="0">
            <a:spAutoFit/>
          </a:bodyPr>
          <a:lstStyle/>
          <a:p>
            <a:pPr algn="r"/>
            <a:r>
              <a:rPr lang="en-US" sz="1400" dirty="0" smtClean="0">
                <a:solidFill>
                  <a:schemeClr val="bg1">
                    <a:lumMod val="95000"/>
                  </a:schemeClr>
                </a:solidFill>
              </a:rPr>
              <a:t>CDI/IBP #: 514349</a:t>
            </a:r>
            <a:endParaRPr lang="en-US" sz="1400" dirty="0">
              <a:solidFill>
                <a:schemeClr val="bg1">
                  <a:lumMod val="95000"/>
                </a:scheme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3" name="Picture 8" descr="Intel_logo_white.png"/>
          <p:cNvPicPr>
            <a:picLocks noChangeAspect="1"/>
          </p:cNvPicPr>
          <p:nvPr userDrawn="1"/>
        </p:nvPicPr>
        <p:blipFill>
          <a:blip r:embed="rId2" cstate="print"/>
          <a:srcRect/>
          <a:stretch>
            <a:fillRect/>
          </a:stretch>
        </p:blipFill>
        <p:spPr bwMode="auto">
          <a:xfrm>
            <a:off x="7970838" y="301625"/>
            <a:ext cx="868362" cy="573088"/>
          </a:xfrm>
          <a:prstGeom prst="rect">
            <a:avLst/>
          </a:prstGeom>
          <a:noFill/>
          <a:ln w="9525">
            <a:noFill/>
            <a:miter lim="800000"/>
            <a:headEnd/>
            <a:tailEnd/>
          </a:ln>
        </p:spPr>
      </p:pic>
      <p:sp>
        <p:nvSpPr>
          <p:cNvPr id="4"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bg1"/>
                </a:solidFill>
                <a:latin typeface="Verdana" pitchFamily="34" charset="0"/>
              </a:rPr>
              <a:t>INTEL CONFIDENTIAL</a:t>
            </a:r>
          </a:p>
        </p:txBody>
      </p:sp>
      <p:sp>
        <p:nvSpPr>
          <p:cNvPr id="2" name="Title 1"/>
          <p:cNvSpPr>
            <a:spLocks noGrp="1"/>
          </p:cNvSpPr>
          <p:nvPr>
            <p:ph type="title"/>
          </p:nvPr>
        </p:nvSpPr>
        <p:spPr>
          <a:xfrm>
            <a:off x="457200" y="2514601"/>
            <a:ext cx="6477000" cy="1362075"/>
          </a:xfrm>
        </p:spPr>
        <p:txBody>
          <a:bodyPr anchor="ctr"/>
          <a:lstStyle>
            <a:lvl1pPr algn="l">
              <a:lnSpc>
                <a:spcPct val="100000"/>
              </a:lnSpc>
              <a:defRPr sz="3800" b="0" cap="none">
                <a:solidFill>
                  <a:srgbClr val="FFFFFF"/>
                </a:solidFill>
                <a:latin typeface="+mn-lt"/>
              </a:defRPr>
            </a:lvl1pPr>
          </a:lstStyle>
          <a:p>
            <a:r>
              <a:rPr lang="en-US" smtClean="0"/>
              <a:t>Click to edit Master title style</a:t>
            </a:r>
            <a:endParaRPr lang="en-US" dirty="0"/>
          </a:p>
        </p:txBody>
      </p:sp>
      <p:sp>
        <p:nvSpPr>
          <p:cNvPr id="5" name="Slide Number Placeholder 4"/>
          <p:cNvSpPr>
            <a:spLocks noGrp="1" noChangeArrowheads="1"/>
          </p:cNvSpPr>
          <p:nvPr>
            <p:ph type="sldNum" sz="quarter" idx="10"/>
          </p:nvPr>
        </p:nvSpPr>
        <p:spPr bwMode="auto">
          <a:xfrm>
            <a:off x="76200" y="6553200"/>
            <a:ext cx="415925" cy="304800"/>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800">
                <a:solidFill>
                  <a:schemeClr val="bg1"/>
                </a:solidFill>
                <a:latin typeface="Neo Sans Intel Light" pitchFamily="34" charset="0"/>
              </a:defRPr>
            </a:lvl1pPr>
          </a:lstStyle>
          <a:p>
            <a:fld id="{19997F28-1993-4EF8-8BDA-54D8FAA9FDFD}" type="slidenum">
              <a:rPr lang="ja-JP" altLang="en-US"/>
              <a:pPr/>
              <a:t>‹#›</a:t>
            </a:fld>
            <a:endParaRPr lang="en-US" altLang="ja-JP"/>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2" name="Picture 8" descr="intel_wht_rgb_3000.png"/>
          <p:cNvPicPr>
            <a:picLocks noChangeAspect="1"/>
          </p:cNvPicPr>
          <p:nvPr userDrawn="1"/>
        </p:nvPicPr>
        <p:blipFill>
          <a:blip r:embed="rId2" cstate="print"/>
          <a:srcRect/>
          <a:stretch>
            <a:fillRect/>
          </a:stretch>
        </p:blipFill>
        <p:spPr bwMode="auto">
          <a:xfrm>
            <a:off x="3122613" y="2473325"/>
            <a:ext cx="2898775" cy="1911350"/>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Slide with Blue Logo">
    <p:spTree>
      <p:nvGrpSpPr>
        <p:cNvPr id="1" name=""/>
        <p:cNvGrpSpPr/>
        <p:nvPr/>
      </p:nvGrpSpPr>
      <p:grpSpPr>
        <a:xfrm>
          <a:off x="0" y="0"/>
          <a:ext cx="0" cy="0"/>
          <a:chOff x="0" y="0"/>
          <a:chExt cx="0" cy="0"/>
        </a:xfrm>
      </p:grpSpPr>
      <p:pic>
        <p:nvPicPr>
          <p:cNvPr id="2" name="Picture 8" descr="intel_rgb_3000.png"/>
          <p:cNvPicPr>
            <a:picLocks noChangeAspect="1"/>
          </p:cNvPicPr>
          <p:nvPr userDrawn="1"/>
        </p:nvPicPr>
        <p:blipFill>
          <a:blip r:embed="rId2" cstate="print"/>
          <a:srcRect/>
          <a:stretch>
            <a:fillRect/>
          </a:stretch>
        </p:blipFill>
        <p:spPr bwMode="auto">
          <a:xfrm>
            <a:off x="3122613" y="2473325"/>
            <a:ext cx="2898775" cy="1911350"/>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37537"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5613" y="1323975"/>
            <a:ext cx="8237537" cy="4343400"/>
          </a:xfrm>
        </p:spPr>
        <p:txBody>
          <a:bodyPr/>
          <a:lstStyle/>
          <a:p>
            <a:pPr lvl="0"/>
            <a:r>
              <a:rPr lang="en-US" noProof="0" smtClean="0"/>
              <a:t>Click icon to add table</a:t>
            </a:r>
          </a:p>
        </p:txBody>
      </p:sp>
      <p:sp>
        <p:nvSpPr>
          <p:cNvPr id="5" name="TextBox 4"/>
          <p:cNvSpPr txBox="1"/>
          <p:nvPr userDrawn="1"/>
        </p:nvSpPr>
        <p:spPr>
          <a:xfrm>
            <a:off x="6664569" y="6471140"/>
            <a:ext cx="1749666" cy="307777"/>
          </a:xfrm>
          <a:prstGeom prst="rect">
            <a:avLst/>
          </a:prstGeom>
          <a:noFill/>
        </p:spPr>
        <p:txBody>
          <a:bodyPr wrap="square" rtlCol="0">
            <a:spAutoFit/>
          </a:bodyPr>
          <a:lstStyle/>
          <a:p>
            <a:pPr algn="r"/>
            <a:r>
              <a:rPr lang="en-US" sz="1400" dirty="0" smtClean="0">
                <a:solidFill>
                  <a:schemeClr val="bg1">
                    <a:lumMod val="95000"/>
                  </a:schemeClr>
                </a:solidFill>
              </a:rPr>
              <a:t>CDI/IBP #: 514349</a:t>
            </a:r>
            <a:endParaRPr lang="en-US" sz="1400" dirty="0">
              <a:solidFill>
                <a:schemeClr val="bg1">
                  <a:lumMod val="95000"/>
                </a:schemeClr>
              </a:solidFill>
            </a:endParaRPr>
          </a:p>
        </p:txBody>
      </p:sp>
    </p:spTree>
    <p:extLst>
      <p:ext uri="{BB962C8B-B14F-4D97-AF65-F5344CB8AC3E}">
        <p14:creationId xmlns:p14="http://schemas.microsoft.com/office/powerpoint/2010/main" val="19245014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Option 5">
    <p:spTree>
      <p:nvGrpSpPr>
        <p:cNvPr id="1" name=""/>
        <p:cNvGrpSpPr/>
        <p:nvPr/>
      </p:nvGrpSpPr>
      <p:grpSpPr>
        <a:xfrm>
          <a:off x="0" y="0"/>
          <a:ext cx="0" cy="0"/>
          <a:chOff x="0" y="0"/>
          <a:chExt cx="0" cy="0"/>
        </a:xfrm>
      </p:grpSpPr>
      <p:pic>
        <p:nvPicPr>
          <p:cNvPr id="7" name="Picture 6" descr="Intel_CoverOption5.png"/>
          <p:cNvPicPr>
            <a:picLocks noChangeAspect="1"/>
          </p:cNvPicPr>
          <p:nvPr/>
        </p:nvPicPr>
        <p:blipFill>
          <a:blip r:embed="rId2" cstate="print"/>
          <a:srcRect r="43407"/>
          <a:stretch>
            <a:fillRect/>
          </a:stretch>
        </p:blipFill>
        <p:spPr>
          <a:xfrm>
            <a:off x="990600" y="0"/>
            <a:ext cx="4419600" cy="6333599"/>
          </a:xfrm>
          <a:prstGeom prst="rect">
            <a:avLst/>
          </a:prstGeom>
        </p:spPr>
      </p:pic>
      <p:sp>
        <p:nvSpPr>
          <p:cNvPr id="48131" name="Rectangle 3"/>
          <p:cNvSpPr>
            <a:spLocks noGrp="1" noChangeArrowheads="1"/>
          </p:cNvSpPr>
          <p:nvPr>
            <p:ph type="ctrTitle"/>
          </p:nvPr>
        </p:nvSpPr>
        <p:spPr>
          <a:xfrm>
            <a:off x="1219201" y="838200"/>
            <a:ext cx="4038600" cy="1169551"/>
          </a:xfrm>
        </p:spPr>
        <p:txBody>
          <a:bodyPr wrap="square" anchor="t" anchorCtr="0">
            <a:spAutoFit/>
          </a:bodyPr>
          <a:lstStyle>
            <a:lvl1pPr algn="l">
              <a:lnSpc>
                <a:spcPct val="100000"/>
              </a:lnSpc>
              <a:defRPr sz="3800" b="0">
                <a:solidFill>
                  <a:schemeClr val="bg1"/>
                </a:solidFill>
                <a:latin typeface="+mn-lt"/>
              </a:defRPr>
            </a:lvl1pPr>
          </a:lstStyle>
          <a:p>
            <a:r>
              <a:rPr lang="en-US" altLang="ja-JP" smtClean="0"/>
              <a:t>Click to edit Master title style</a:t>
            </a:r>
            <a:endParaRPr lang="en-US" altLang="ja-JP" dirty="0"/>
          </a:p>
        </p:txBody>
      </p:sp>
      <p:sp>
        <p:nvSpPr>
          <p:cNvPr id="48132" name="Rectangle 4"/>
          <p:cNvSpPr>
            <a:spLocks noGrp="1" noChangeArrowheads="1"/>
          </p:cNvSpPr>
          <p:nvPr>
            <p:ph type="subTitle" idx="1"/>
          </p:nvPr>
        </p:nvSpPr>
        <p:spPr>
          <a:xfrm>
            <a:off x="1219200" y="3429000"/>
            <a:ext cx="4275748" cy="400110"/>
          </a:xfrm>
        </p:spPr>
        <p:txBody>
          <a:bodyPr wrap="none">
            <a:spAutoFit/>
          </a:bodyPr>
          <a:lstStyle>
            <a:lvl1pPr marL="0" indent="0" algn="l">
              <a:spcBef>
                <a:spcPts val="0"/>
              </a:spcBef>
              <a:defRPr sz="2600">
                <a:solidFill>
                  <a:schemeClr val="bg1"/>
                </a:solidFill>
                <a:latin typeface="Neo Sans Intel Light" pitchFamily="34" charset="0"/>
              </a:defRPr>
            </a:lvl1pPr>
          </a:lstStyle>
          <a:p>
            <a:r>
              <a:rPr lang="en-US" altLang="ja-JP" smtClean="0"/>
              <a:t>Click to edit Master subtitle style</a:t>
            </a:r>
            <a:endParaRPr lang="en-US" altLang="ja-JP" dirty="0"/>
          </a:p>
        </p:txBody>
      </p:sp>
      <p:pic>
        <p:nvPicPr>
          <p:cNvPr id="9" name="Picture 8" descr="Intel_logo.png"/>
          <p:cNvPicPr>
            <a:picLocks noChangeAspect="1"/>
          </p:cNvPicPr>
          <p:nvPr/>
        </p:nvPicPr>
        <p:blipFill>
          <a:blip r:embed="rId3" cstate="print"/>
          <a:stretch>
            <a:fillRect/>
          </a:stretch>
        </p:blipFill>
        <p:spPr>
          <a:xfrm>
            <a:off x="7923462" y="457199"/>
            <a:ext cx="839538" cy="557603"/>
          </a:xfrm>
          <a:prstGeom prst="rect">
            <a:avLst/>
          </a:prstGeom>
        </p:spPr>
      </p:pic>
      <p:sp>
        <p:nvSpPr>
          <p:cNvPr id="10" name="Text Box 5"/>
          <p:cNvSpPr txBox="1">
            <a:spLocks noChangeArrowheads="1"/>
          </p:cNvSpPr>
          <p:nvPr/>
        </p:nvSpPr>
        <p:spPr bwMode="auto">
          <a:xfrm>
            <a:off x="969411" y="6644045"/>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US" sz="800" dirty="0">
                <a:solidFill>
                  <a:srgbClr val="005387"/>
                </a:solidFill>
                <a:latin typeface="Neo Sans Intel"/>
                <a:cs typeface="Arial"/>
              </a:rPr>
              <a:t>INTEL </a:t>
            </a:r>
            <a:r>
              <a:rPr lang="en-US" sz="800" dirty="0" smtClean="0">
                <a:solidFill>
                  <a:srgbClr val="005387"/>
                </a:solidFill>
                <a:latin typeface="Neo Sans Intel"/>
                <a:cs typeface="Arial"/>
              </a:rPr>
              <a:t>CONFIDENTIAL</a:t>
            </a:r>
            <a:endParaRPr lang="en-US" sz="800" dirty="0">
              <a:solidFill>
                <a:srgbClr val="005387"/>
              </a:solidFill>
              <a:latin typeface="Neo Sans Inte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 presetClass="entr" presetSubtype="4" accel="50000" decel="5000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ppt_x"/>
                                          </p:val>
                                        </p:tav>
                                        <p:tav tm="100000">
                                          <p:val>
                                            <p:strVal val="#ppt_x"/>
                                          </p:val>
                                        </p:tav>
                                      </p:tavLst>
                                    </p:anim>
                                    <p:anim calcmode="lin" valueType="num">
                                      <p:cBhvr additive="base">
                                        <p:cTn id="1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Title Slide Option 5">
    <p:spTree>
      <p:nvGrpSpPr>
        <p:cNvPr id="1" name=""/>
        <p:cNvGrpSpPr/>
        <p:nvPr/>
      </p:nvGrpSpPr>
      <p:grpSpPr>
        <a:xfrm>
          <a:off x="0" y="0"/>
          <a:ext cx="0" cy="0"/>
          <a:chOff x="0" y="0"/>
          <a:chExt cx="0" cy="0"/>
        </a:xfrm>
      </p:grpSpPr>
      <p:pic>
        <p:nvPicPr>
          <p:cNvPr id="8" name="Picture 7" descr="ISMC_LU_Die_Vrt_rgb_Blue_Only.png"/>
          <p:cNvPicPr>
            <a:picLocks noChangeAspect="1"/>
          </p:cNvPicPr>
          <p:nvPr/>
        </p:nvPicPr>
        <p:blipFill>
          <a:blip r:embed="rId2" cstate="print"/>
          <a:stretch>
            <a:fillRect/>
          </a:stretch>
        </p:blipFill>
        <p:spPr>
          <a:xfrm>
            <a:off x="982906" y="0"/>
            <a:ext cx="4356683" cy="6535024"/>
          </a:xfrm>
          <a:prstGeom prst="rect">
            <a:avLst/>
          </a:prstGeom>
        </p:spPr>
      </p:pic>
      <p:pic>
        <p:nvPicPr>
          <p:cNvPr id="9" name="Picture 8" descr="Intel_logo.png"/>
          <p:cNvPicPr>
            <a:picLocks noChangeAspect="1"/>
          </p:cNvPicPr>
          <p:nvPr/>
        </p:nvPicPr>
        <p:blipFill>
          <a:blip r:embed="rId3" cstate="print"/>
          <a:stretch>
            <a:fillRect/>
          </a:stretch>
        </p:blipFill>
        <p:spPr>
          <a:xfrm>
            <a:off x="7923462" y="457199"/>
            <a:ext cx="839538" cy="557603"/>
          </a:xfrm>
          <a:prstGeom prst="rect">
            <a:avLst/>
          </a:prstGeom>
        </p:spPr>
      </p:pic>
      <p:sp>
        <p:nvSpPr>
          <p:cNvPr id="20" name="Text Box 5"/>
          <p:cNvSpPr txBox="1">
            <a:spLocks noChangeArrowheads="1"/>
          </p:cNvSpPr>
          <p:nvPr/>
        </p:nvSpPr>
        <p:spPr bwMode="auto">
          <a:xfrm>
            <a:off x="969411" y="6644045"/>
            <a:ext cx="2890838" cy="307777"/>
          </a:xfrm>
          <a:prstGeom prst="rect">
            <a:avLst/>
          </a:prstGeom>
          <a:noFill/>
          <a:ln w="50800" algn="ctr">
            <a:noFill/>
            <a:miter lim="800000"/>
            <a:headEnd type="none" w="sm" len="sm"/>
            <a:tailEnd type="none" w="sm" len="sm"/>
          </a:ln>
          <a:effectLst/>
        </p:spPr>
        <p:txBody>
          <a:bodyPr wrap="square" lIns="0" tIns="0" rIns="0" bIns="0">
            <a:sp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US" sz="800" dirty="0">
                <a:solidFill>
                  <a:srgbClr val="005387"/>
                </a:solidFill>
                <a:latin typeface="Neo Sans Intel"/>
                <a:cs typeface="Arial"/>
              </a:rPr>
              <a:t>INTEL </a:t>
            </a:r>
            <a:r>
              <a:rPr lang="en-US" sz="800" dirty="0" smtClean="0">
                <a:solidFill>
                  <a:srgbClr val="005387"/>
                </a:solidFill>
                <a:latin typeface="Neo Sans Intel"/>
                <a:cs typeface="Arial"/>
              </a:rPr>
              <a:t>CONFIDENTIAL, FOR INTERNAL USE ONLY</a:t>
            </a:r>
          </a:p>
          <a:p>
            <a:pPr algn="l" eaLnBrk="0" hangingPunct="0">
              <a:lnSpc>
                <a:spcPct val="100000"/>
              </a:lnSpc>
              <a:spcBef>
                <a:spcPct val="50000"/>
              </a:spcBef>
              <a:buClrTx/>
              <a:buFontTx/>
              <a:buNone/>
              <a:defRPr/>
            </a:pPr>
            <a:endParaRPr lang="en-US" sz="800" dirty="0">
              <a:solidFill>
                <a:srgbClr val="005387"/>
              </a:solidFill>
              <a:latin typeface="Neo Sans Inte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 presetClass="entr" presetSubtype="4" accel="50000" decel="5000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ppt_x"/>
                                          </p:val>
                                        </p:tav>
                                        <p:tav tm="100000">
                                          <p:val>
                                            <p:strVal val="#ppt_x"/>
                                          </p:val>
                                        </p:tav>
                                      </p:tavLst>
                                    </p:anim>
                                    <p:anim calcmode="lin" valueType="num">
                                      <p:cBhvr additive="base">
                                        <p:cTn id="1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vl2pPr>
              <a:defRPr sz="24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6664569" y="6471140"/>
            <a:ext cx="1749666" cy="307777"/>
          </a:xfrm>
          <a:prstGeom prst="rect">
            <a:avLst/>
          </a:prstGeom>
          <a:noFill/>
        </p:spPr>
        <p:txBody>
          <a:bodyPr wrap="square" rtlCol="0">
            <a:spAutoFit/>
          </a:bodyPr>
          <a:lstStyle/>
          <a:p>
            <a:pPr algn="r"/>
            <a:r>
              <a:rPr lang="en-US" sz="1400" dirty="0" smtClean="0">
                <a:solidFill>
                  <a:schemeClr val="bg1">
                    <a:lumMod val="95000"/>
                  </a:schemeClr>
                </a:solidFill>
              </a:rPr>
              <a:t>CDI/IBP #: 514349</a:t>
            </a:r>
            <a:endParaRPr lang="en-US" sz="1400" dirty="0">
              <a:solidFill>
                <a:schemeClr val="bg1">
                  <a:lumMod val="95000"/>
                </a:scheme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9" name="Picture 8" descr="Intel_ThankYou.png"/>
          <p:cNvPicPr>
            <a:picLocks noChangeAspect="1"/>
          </p:cNvPicPr>
          <p:nvPr/>
        </p:nvPicPr>
        <p:blipFill>
          <a:blip r:embed="rId2" cstate="print"/>
          <a:stretch>
            <a:fillRect/>
          </a:stretch>
        </p:blipFill>
        <p:spPr>
          <a:xfrm>
            <a:off x="0" y="609600"/>
            <a:ext cx="9144000" cy="4904509"/>
          </a:xfrm>
          <a:prstGeom prst="rect">
            <a:avLst/>
          </a:prstGeom>
        </p:spPr>
      </p:pic>
      <p:sp>
        <p:nvSpPr>
          <p:cNvPr id="2" name="Title 1"/>
          <p:cNvSpPr>
            <a:spLocks noGrp="1"/>
          </p:cNvSpPr>
          <p:nvPr>
            <p:ph type="title" hasCustomPrompt="1"/>
          </p:nvPr>
        </p:nvSpPr>
        <p:spPr>
          <a:xfrm>
            <a:off x="1333500" y="2584281"/>
            <a:ext cx="6477000" cy="1362075"/>
          </a:xfrm>
        </p:spPr>
        <p:txBody>
          <a:bodyPr anchor="ctr" anchorCtr="0"/>
          <a:lstStyle>
            <a:lvl1pPr algn="ctr">
              <a:lnSpc>
                <a:spcPct val="100000"/>
              </a:lnSpc>
              <a:defRPr sz="3800" b="0" cap="none">
                <a:solidFill>
                  <a:srgbClr val="FFFFFF"/>
                </a:solidFill>
                <a:latin typeface="+mn-lt"/>
              </a:defRPr>
            </a:lvl1pPr>
          </a:lstStyle>
          <a:p>
            <a:r>
              <a:rPr lang="en-US" dirty="0" smtClean="0"/>
              <a:t>Thank You</a:t>
            </a:r>
            <a:endParaRPr lang="en-US" dirty="0"/>
          </a:p>
        </p:txBody>
      </p:sp>
      <p:pic>
        <p:nvPicPr>
          <p:cNvPr id="4" name="Picture 8" descr="Intel_logo_white.png"/>
          <p:cNvPicPr>
            <a:picLocks noChangeAspect="1"/>
          </p:cNvPicPr>
          <p:nvPr userDrawn="1"/>
        </p:nvPicPr>
        <p:blipFill>
          <a:blip r:embed="rId3" cstate="print"/>
          <a:srcRect/>
          <a:stretch>
            <a:fillRect/>
          </a:stretch>
        </p:blipFill>
        <p:spPr bwMode="auto">
          <a:xfrm>
            <a:off x="7970838" y="301625"/>
            <a:ext cx="868362" cy="573088"/>
          </a:xfrm>
          <a:prstGeom prst="rect">
            <a:avLst/>
          </a:prstGeom>
          <a:noFill/>
          <a:ln w="9525">
            <a:noFill/>
            <a:miter lim="800000"/>
            <a:headEnd/>
            <a:tailEnd/>
          </a:ln>
        </p:spPr>
      </p:pic>
      <p:sp>
        <p:nvSpPr>
          <p:cNvPr id="5"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bg1"/>
                </a:solidFill>
                <a:latin typeface="Verdana" pitchFamily="34" charset="0"/>
              </a:rPr>
              <a:t>INTEL CONFIDENTIAL</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pic>
        <p:nvPicPr>
          <p:cNvPr id="4" name="Picture 8" descr="PPTCovers-02.png"/>
          <p:cNvPicPr>
            <a:picLocks noChangeAspect="1"/>
          </p:cNvPicPr>
          <p:nvPr userDrawn="1"/>
        </p:nvPicPr>
        <p:blipFill>
          <a:blip r:embed="rId2" cstate="print"/>
          <a:srcRect/>
          <a:stretch>
            <a:fillRect/>
          </a:stretch>
        </p:blipFill>
        <p:spPr bwMode="auto">
          <a:xfrm>
            <a:off x="0" y="1625600"/>
            <a:ext cx="8256588" cy="4102100"/>
          </a:xfrm>
          <a:prstGeom prst="rect">
            <a:avLst/>
          </a:prstGeom>
          <a:noFill/>
          <a:ln w="9525">
            <a:noFill/>
            <a:miter lim="800000"/>
            <a:headEnd/>
            <a:tailEnd/>
          </a:ln>
        </p:spPr>
      </p:pic>
      <p:pic>
        <p:nvPicPr>
          <p:cNvPr id="5" name="Picture 9" descr="intel_rgb_3000.png"/>
          <p:cNvPicPr>
            <a:picLocks noChangeAspect="1"/>
          </p:cNvPicPr>
          <p:nvPr userDrawn="1"/>
        </p:nvPicPr>
        <p:blipFill>
          <a:blip r:embed="rId3" cstate="print"/>
          <a:srcRect/>
          <a:stretch>
            <a:fillRect/>
          </a:stretch>
        </p:blipFill>
        <p:spPr bwMode="auto">
          <a:xfrm>
            <a:off x="7974013" y="301625"/>
            <a:ext cx="865187" cy="569913"/>
          </a:xfrm>
          <a:prstGeom prst="rect">
            <a:avLst/>
          </a:prstGeom>
          <a:noFill/>
          <a:ln w="9525">
            <a:noFill/>
            <a:miter lim="800000"/>
            <a:headEnd/>
            <a:tailEnd/>
          </a:ln>
        </p:spPr>
      </p:pic>
      <p:sp>
        <p:nvSpPr>
          <p:cNvPr id="6"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tx2"/>
                </a:solidFill>
                <a:latin typeface="Verdana" pitchFamily="34" charset="0"/>
              </a:rPr>
              <a:t>INTEL CONFIDENTIAL, FOR INTERNAL USE ONLY</a:t>
            </a:r>
          </a:p>
        </p:txBody>
      </p:sp>
      <p:sp>
        <p:nvSpPr>
          <p:cNvPr id="7" name="TextBox 11"/>
          <p:cNvSpPr txBox="1">
            <a:spLocks noChangeArrowheads="1"/>
          </p:cNvSpPr>
          <p:nvPr userDrawn="1"/>
        </p:nvSpPr>
        <p:spPr bwMode="auto">
          <a:xfrm>
            <a:off x="0" y="6596063"/>
            <a:ext cx="360363" cy="215900"/>
          </a:xfrm>
          <a:prstGeom prst="rect">
            <a:avLst/>
          </a:prstGeom>
          <a:noFill/>
          <a:ln w="9525">
            <a:noFill/>
            <a:miter lim="800000"/>
            <a:headEnd/>
            <a:tailEnd/>
          </a:ln>
        </p:spPr>
        <p:txBody>
          <a:bodyPr wrap="none">
            <a:spAutoFit/>
          </a:bodyPr>
          <a:lstStyle/>
          <a:p>
            <a:fld id="{706499D2-F6F4-42BE-8905-F41D84DAC616}" type="slidenum">
              <a:rPr lang="en-US" sz="800">
                <a:solidFill>
                  <a:schemeClr val="bg2"/>
                </a:solidFill>
                <a:latin typeface="Verdana" pitchFamily="34" charset="0"/>
              </a:rPr>
              <a:pPr/>
              <a:t>‹#›</a:t>
            </a:fld>
            <a:endParaRPr lang="en-US" sz="800">
              <a:solidFill>
                <a:schemeClr val="bg2"/>
              </a:solidFill>
              <a:latin typeface="Verdana" pitchFamily="34" charset="0"/>
            </a:endParaRPr>
          </a:p>
        </p:txBody>
      </p:sp>
      <p:sp>
        <p:nvSpPr>
          <p:cNvPr id="8" name="Rectangle 3"/>
          <p:cNvSpPr>
            <a:spLocks noGrp="1" noChangeArrowheads="1"/>
          </p:cNvSpPr>
          <p:nvPr>
            <p:ph type="ctrTitle"/>
          </p:nvPr>
        </p:nvSpPr>
        <p:spPr>
          <a:xfrm>
            <a:off x="457201" y="2379360"/>
            <a:ext cx="6784760" cy="553998"/>
          </a:xfrm>
        </p:spPr>
        <p:txBody>
          <a:bodyPr wrap="none" anchor="ctr">
            <a:spAutoFit/>
          </a:bodyPr>
          <a:lstStyle>
            <a:lvl1pPr algn="l">
              <a:lnSpc>
                <a:spcPct val="100000"/>
              </a:lnSpc>
              <a:defRPr sz="3600" b="0">
                <a:solidFill>
                  <a:schemeClr val="bg1"/>
                </a:solidFill>
                <a:latin typeface="Verdana"/>
                <a:cs typeface="Verdana"/>
              </a:defRPr>
            </a:lvl1pPr>
          </a:lstStyle>
          <a:p>
            <a:r>
              <a:rPr lang="en-US" altLang="ja-JP" dirty="0" smtClean="0"/>
              <a:t>Click to edit Master title style</a:t>
            </a:r>
            <a:endParaRPr lang="en-US" altLang="ja-JP" dirty="0"/>
          </a:p>
        </p:txBody>
      </p:sp>
      <p:sp>
        <p:nvSpPr>
          <p:cNvPr id="10" name="Rectangle 4"/>
          <p:cNvSpPr>
            <a:spLocks noGrp="1" noChangeArrowheads="1"/>
          </p:cNvSpPr>
          <p:nvPr>
            <p:ph type="subTitle" idx="1"/>
          </p:nvPr>
        </p:nvSpPr>
        <p:spPr>
          <a:xfrm>
            <a:off x="460188" y="3264183"/>
            <a:ext cx="4343400" cy="620683"/>
          </a:xfrm>
        </p:spPr>
        <p:txBody>
          <a:bodyPr>
            <a:spAutoFit/>
          </a:bodyPr>
          <a:lstStyle>
            <a:lvl1pPr marL="0" indent="0" algn="l">
              <a:lnSpc>
                <a:spcPts val="3000"/>
              </a:lnSpc>
              <a:spcBef>
                <a:spcPts val="0"/>
              </a:spcBef>
              <a:defRPr sz="2000">
                <a:solidFill>
                  <a:schemeClr val="bg1"/>
                </a:solidFill>
                <a:latin typeface="Verdana"/>
                <a:cs typeface="Verdana"/>
              </a:defRPr>
            </a:lvl1pPr>
          </a:lstStyle>
          <a:p>
            <a:r>
              <a:rPr lang="en-US" smtClean="0"/>
              <a:t>Click to edit Master subtitle style</a:t>
            </a:r>
            <a:endParaRPr lang="en-US"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inal Slide with Logo">
    <p:spTree>
      <p:nvGrpSpPr>
        <p:cNvPr id="1" name=""/>
        <p:cNvGrpSpPr/>
        <p:nvPr/>
      </p:nvGrpSpPr>
      <p:grpSpPr>
        <a:xfrm>
          <a:off x="0" y="0"/>
          <a:ext cx="0" cy="0"/>
          <a:chOff x="0" y="0"/>
          <a:chExt cx="0" cy="0"/>
        </a:xfrm>
      </p:grpSpPr>
      <p:pic>
        <p:nvPicPr>
          <p:cNvPr id="8" name="Picture 7" descr="Intel_FinalLogo.png"/>
          <p:cNvPicPr>
            <a:picLocks noChangeAspect="1"/>
          </p:cNvPicPr>
          <p:nvPr/>
        </p:nvPicPr>
        <p:blipFill>
          <a:blip r:embed="rId2" cstate="print"/>
          <a:stretch>
            <a:fillRect/>
          </a:stretch>
        </p:blipFill>
        <p:spPr>
          <a:xfrm>
            <a:off x="0" y="609600"/>
            <a:ext cx="9144000" cy="4901539"/>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Final Slide with Logo">
    <p:spTree>
      <p:nvGrpSpPr>
        <p:cNvPr id="1" name=""/>
        <p:cNvGrpSpPr/>
        <p:nvPr/>
      </p:nvGrpSpPr>
      <p:grpSpPr>
        <a:xfrm>
          <a:off x="0" y="0"/>
          <a:ext cx="0" cy="0"/>
          <a:chOff x="0" y="0"/>
          <a:chExt cx="0" cy="0"/>
        </a:xfrm>
      </p:grpSpPr>
      <p:sp>
        <p:nvSpPr>
          <p:cNvPr id="3" name="TextBox 2"/>
          <p:cNvSpPr txBox="1"/>
          <p:nvPr userDrawn="1"/>
        </p:nvSpPr>
        <p:spPr>
          <a:xfrm>
            <a:off x="6664569" y="6471140"/>
            <a:ext cx="1749666" cy="307777"/>
          </a:xfrm>
          <a:prstGeom prst="rect">
            <a:avLst/>
          </a:prstGeom>
          <a:noFill/>
        </p:spPr>
        <p:txBody>
          <a:bodyPr wrap="square" rtlCol="0">
            <a:spAutoFit/>
          </a:bodyPr>
          <a:lstStyle/>
          <a:p>
            <a:pPr algn="r"/>
            <a:r>
              <a:rPr lang="en-US" sz="1400" dirty="0" smtClean="0">
                <a:solidFill>
                  <a:schemeClr val="bg1">
                    <a:lumMod val="95000"/>
                  </a:schemeClr>
                </a:solidFill>
              </a:rPr>
              <a:t>CDI/IBP #: 514349</a:t>
            </a:r>
            <a:endParaRPr lang="en-US" sz="1400" dirty="0">
              <a:solidFill>
                <a:schemeClr val="bg1">
                  <a:lumMod val="95000"/>
                </a:scheme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Content Placeholder 2"/>
          <p:cNvSpPr>
            <a:spLocks noGrp="1"/>
          </p:cNvSpPr>
          <p:nvPr>
            <p:ph sz="half" idx="1"/>
          </p:nvPr>
        </p:nvSpPr>
        <p:spPr>
          <a:xfrm>
            <a:off x="455613" y="1379538"/>
            <a:ext cx="4037012" cy="4537075"/>
          </a:xfrm>
        </p:spPr>
        <p:txBody>
          <a:bodyPr/>
          <a:lstStyle>
            <a:lvl1pPr marL="0" indent="0">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1379538"/>
            <a:ext cx="3900488" cy="4537075"/>
          </a:xfrm>
        </p:spPr>
        <p:txBody>
          <a:bodyPr/>
          <a:lstStyle>
            <a:lvl1pPr marL="0" indent="0">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extBox 2"/>
          <p:cNvSpPr txBox="1"/>
          <p:nvPr userDrawn="1"/>
        </p:nvSpPr>
        <p:spPr>
          <a:xfrm>
            <a:off x="6664569" y="6471140"/>
            <a:ext cx="1749666" cy="307777"/>
          </a:xfrm>
          <a:prstGeom prst="rect">
            <a:avLst/>
          </a:prstGeom>
          <a:noFill/>
        </p:spPr>
        <p:txBody>
          <a:bodyPr wrap="square" rtlCol="0">
            <a:spAutoFit/>
          </a:bodyPr>
          <a:lstStyle/>
          <a:p>
            <a:pPr algn="r"/>
            <a:r>
              <a:rPr lang="en-US" sz="1400" dirty="0" smtClean="0">
                <a:solidFill>
                  <a:schemeClr val="bg1">
                    <a:lumMod val="95000"/>
                  </a:schemeClr>
                </a:solidFill>
              </a:rPr>
              <a:t>CDI/IBP #: 514349</a:t>
            </a:r>
            <a:endParaRPr lang="en-US" sz="1400" dirty="0">
              <a:solidFill>
                <a:schemeClr val="bg1">
                  <a:lumMod val="95000"/>
                </a:scheme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6664569" y="6471140"/>
            <a:ext cx="1749666" cy="307777"/>
          </a:xfrm>
          <a:prstGeom prst="rect">
            <a:avLst/>
          </a:prstGeom>
          <a:noFill/>
        </p:spPr>
        <p:txBody>
          <a:bodyPr wrap="square" rtlCol="0">
            <a:spAutoFit/>
          </a:bodyPr>
          <a:lstStyle/>
          <a:p>
            <a:pPr algn="r"/>
            <a:r>
              <a:rPr lang="en-US" sz="1400" dirty="0" smtClean="0">
                <a:solidFill>
                  <a:schemeClr val="bg1">
                    <a:lumMod val="95000"/>
                  </a:schemeClr>
                </a:solidFill>
              </a:rPr>
              <a:t>CDI/IBP #: 514349</a:t>
            </a:r>
            <a:endParaRPr lang="en-US" sz="1400" dirty="0">
              <a:solidFill>
                <a:schemeClr val="bg1">
                  <a:lumMod val="95000"/>
                </a:scheme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pic>
        <p:nvPicPr>
          <p:cNvPr id="8" name="Picture 7" descr="Intel_divider.png"/>
          <p:cNvPicPr>
            <a:picLocks noChangeAspect="1"/>
          </p:cNvPicPr>
          <p:nvPr/>
        </p:nvPicPr>
        <p:blipFill>
          <a:blip r:embed="rId2" cstate="print"/>
          <a:stretch>
            <a:fillRect/>
          </a:stretch>
        </p:blipFill>
        <p:spPr>
          <a:xfrm>
            <a:off x="0" y="1599396"/>
            <a:ext cx="9144000" cy="3779520"/>
          </a:xfrm>
          <a:prstGeom prst="rect">
            <a:avLst/>
          </a:prstGeom>
        </p:spPr>
      </p:pic>
      <p:sp>
        <p:nvSpPr>
          <p:cNvPr id="2" name="Title 1"/>
          <p:cNvSpPr>
            <a:spLocks noGrp="1"/>
          </p:cNvSpPr>
          <p:nvPr>
            <p:ph type="title" hasCustomPrompt="1"/>
          </p:nvPr>
        </p:nvSpPr>
        <p:spPr>
          <a:xfrm>
            <a:off x="457200" y="2514600"/>
            <a:ext cx="6477000" cy="1362075"/>
          </a:xfrm>
        </p:spPr>
        <p:txBody>
          <a:bodyPr anchor="ctr" anchorCtr="0"/>
          <a:lstStyle>
            <a:lvl1pPr algn="l">
              <a:lnSpc>
                <a:spcPct val="100000"/>
              </a:lnSpc>
              <a:defRPr sz="3800" b="0" cap="none">
                <a:solidFill>
                  <a:srgbClr val="FFFFFF"/>
                </a:solidFill>
                <a:latin typeface="+mn-lt"/>
              </a:defRPr>
            </a:lvl1pPr>
          </a:lstStyle>
          <a:p>
            <a:r>
              <a:rPr lang="en-US" dirty="0" smtClean="0"/>
              <a:t>Click To Edit Master Title Style</a:t>
            </a:r>
            <a:endParaRPr lang="en-US" dirty="0"/>
          </a:p>
        </p:txBody>
      </p:sp>
      <p:sp>
        <p:nvSpPr>
          <p:cNvPr id="4"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bg1"/>
                </a:solidFill>
                <a:latin typeface="Verdana" pitchFamily="34" charset="0"/>
              </a:rPr>
              <a:t>INTEL CONFIDENTIAL</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ext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0588" y="1512889"/>
            <a:ext cx="3986211" cy="4884736"/>
          </a:xfrm>
        </p:spPr>
        <p:txBody>
          <a:bodyPr/>
          <a:lstStyle>
            <a:lvl1pPr>
              <a:spcBef>
                <a:spcPts val="1400"/>
              </a:spcBef>
              <a:defRPr sz="2800"/>
            </a:lvl1pPr>
            <a:lvl2pPr>
              <a:spcBef>
                <a:spcPts val="1200"/>
              </a:spcBef>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lvl1pPr>
              <a:defRPr sz="3200"/>
            </a:lvl1pPr>
          </a:lstStyle>
          <a:p>
            <a:r>
              <a:rPr lang="en-US"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6" name="Picture 5" descr="Intel_logo_white.png"/>
          <p:cNvPicPr>
            <a:picLocks noChangeAspect="1"/>
          </p:cNvPicPr>
          <p:nvPr userDrawn="1"/>
        </p:nvPicPr>
        <p:blipFill>
          <a:blip r:embed="rId2" cstate="print"/>
          <a:stretch>
            <a:fillRect/>
          </a:stretch>
        </p:blipFill>
        <p:spPr>
          <a:xfrm>
            <a:off x="3122614" y="2517582"/>
            <a:ext cx="2898775" cy="1911351"/>
          </a:xfrm>
          <a:prstGeom prst="rect">
            <a:avLst/>
          </a:prstGeom>
        </p:spPr>
      </p:pic>
    </p:spTree>
    <p:extLst>
      <p:ext uri="{BB962C8B-B14F-4D97-AF65-F5344CB8AC3E}">
        <p14:creationId xmlns:p14="http://schemas.microsoft.com/office/powerpoint/2010/main" val="26993138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392196" name="Rectangle 4"/>
          <p:cNvSpPr>
            <a:spLocks noGrp="1" noChangeArrowheads="1"/>
          </p:cNvSpPr>
          <p:nvPr>
            <p:ph type="ctrTitle" sz="quarter"/>
          </p:nvPr>
        </p:nvSpPr>
        <p:spPr>
          <a:xfrm>
            <a:off x="500063" y="1952625"/>
            <a:ext cx="7772400" cy="1470025"/>
          </a:xfrm>
        </p:spPr>
        <p:txBody>
          <a:bodyPr lIns="91440" tIns="45720" rIns="91440" bIns="45720"/>
          <a:lstStyle>
            <a:lvl1pPr algn="r">
              <a:defRPr sz="2600">
                <a:solidFill>
                  <a:schemeClr val="bg2"/>
                </a:solidFill>
              </a:defRPr>
            </a:lvl1pPr>
          </a:lstStyle>
          <a:p>
            <a:r>
              <a:rPr lang="en-US" dirty="0" smtClean="0"/>
              <a:t>Click to edit Master title style</a:t>
            </a:r>
            <a:endParaRPr lang="en-US" dirty="0"/>
          </a:p>
        </p:txBody>
      </p:sp>
      <p:sp>
        <p:nvSpPr>
          <p:cNvPr id="392197" name="Rectangle 5"/>
          <p:cNvSpPr>
            <a:spLocks noGrp="1" noChangeArrowheads="1"/>
          </p:cNvSpPr>
          <p:nvPr>
            <p:ph type="subTitle" sz="quarter" idx="1"/>
          </p:nvPr>
        </p:nvSpPr>
        <p:spPr>
          <a:xfrm>
            <a:off x="1477818" y="3812305"/>
            <a:ext cx="6794645" cy="1279236"/>
          </a:xfrm>
        </p:spPr>
        <p:txBody>
          <a:bodyPr lIns="91440" tIns="45720" rIns="91440" bIns="45720"/>
          <a:lstStyle>
            <a:lvl1pPr marL="0" indent="0" algn="r">
              <a:buFontTx/>
              <a:buNone/>
              <a:defRPr>
                <a:solidFill>
                  <a:srgbClr val="0860A8"/>
                </a:solidFill>
              </a:defRPr>
            </a:lvl1pPr>
          </a:lstStyle>
          <a:p>
            <a:r>
              <a:rPr lang="en-US" dirty="0" smtClean="0"/>
              <a:t>Click to edit Master subtitle style</a:t>
            </a:r>
            <a:endParaRPr lang="en-US" dirty="0"/>
          </a:p>
        </p:txBody>
      </p:sp>
      <p:sp>
        <p:nvSpPr>
          <p:cNvPr id="4" name="Footer Placeholder 11"/>
          <p:cNvSpPr>
            <a:spLocks noGrp="1"/>
          </p:cNvSpPr>
          <p:nvPr>
            <p:ph type="ftr" sz="quarter" idx="10"/>
          </p:nvPr>
        </p:nvSpPr>
        <p:spPr>
          <a:xfrm>
            <a:off x="5872163" y="6137275"/>
            <a:ext cx="3271837" cy="228600"/>
          </a:xfrm>
          <a:prstGeom prst="rect">
            <a:avLst/>
          </a:prstGeom>
        </p:spPr>
        <p:txBody>
          <a:bodyPr/>
          <a:lstStyle>
            <a:lvl1pPr>
              <a:defRPr/>
            </a:lvl1pPr>
          </a:lstStyle>
          <a:p>
            <a:pPr>
              <a:defRPr/>
            </a:pPr>
            <a:endParaRPr lang="en-US" dirty="0"/>
          </a:p>
        </p:txBody>
      </p:sp>
      <p:sp>
        <p:nvSpPr>
          <p:cNvPr id="6" name="Slide Number Placeholder 22"/>
          <p:cNvSpPr>
            <a:spLocks noGrp="1"/>
          </p:cNvSpPr>
          <p:nvPr>
            <p:ph type="sldNum" sz="quarter" idx="12"/>
          </p:nvPr>
        </p:nvSpPr>
        <p:spPr>
          <a:xfrm>
            <a:off x="8505825" y="6492875"/>
            <a:ext cx="501650" cy="365125"/>
          </a:xfrm>
          <a:prstGeom prst="rect">
            <a:avLst/>
          </a:prstGeom>
        </p:spPr>
        <p:txBody>
          <a:bodyPr/>
          <a:lstStyle>
            <a:lvl1pPr>
              <a:defRPr/>
            </a:lvl1pPr>
          </a:lstStyle>
          <a:p>
            <a:pPr>
              <a:defRPr/>
            </a:pPr>
            <a:fld id="{0616A5CD-60DB-43EF-B66B-51D220C1FB2F}" type="slidenum">
              <a:rPr lang="en-US"/>
              <a:pPr>
                <a:defRPr/>
              </a:pPr>
              <a:t>‹#›</a:t>
            </a:fld>
            <a:endParaRPr lang="en-US"/>
          </a:p>
        </p:txBody>
      </p:sp>
    </p:spTree>
    <p:extLst>
      <p:ext uri="{BB962C8B-B14F-4D97-AF65-F5344CB8AC3E}">
        <p14:creationId xmlns:p14="http://schemas.microsoft.com/office/powerpoint/2010/main" val="36648096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_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6" name="Picture 5" descr="Intel_logo_white.png"/>
          <p:cNvPicPr>
            <a:picLocks noChangeAspect="1"/>
          </p:cNvPicPr>
          <p:nvPr userDrawn="1"/>
        </p:nvPicPr>
        <p:blipFill>
          <a:blip r:embed="rId2" cstate="print"/>
          <a:stretch>
            <a:fillRect/>
          </a:stretch>
        </p:blipFill>
        <p:spPr>
          <a:xfrm>
            <a:off x="3122614" y="2517582"/>
            <a:ext cx="2898775" cy="1911351"/>
          </a:xfrm>
          <a:prstGeom prst="rect">
            <a:avLst/>
          </a:prstGeom>
        </p:spPr>
      </p:pic>
    </p:spTree>
    <p:extLst>
      <p:ext uri="{BB962C8B-B14F-4D97-AF65-F5344CB8AC3E}">
        <p14:creationId xmlns:p14="http://schemas.microsoft.com/office/powerpoint/2010/main" val="26993138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3">
    <p:spTree>
      <p:nvGrpSpPr>
        <p:cNvPr id="1" name=""/>
        <p:cNvGrpSpPr/>
        <p:nvPr/>
      </p:nvGrpSpPr>
      <p:grpSpPr>
        <a:xfrm>
          <a:off x="0" y="0"/>
          <a:ext cx="0" cy="0"/>
          <a:chOff x="0" y="0"/>
          <a:chExt cx="0" cy="0"/>
        </a:xfrm>
      </p:grpSpPr>
      <p:pic>
        <p:nvPicPr>
          <p:cNvPr id="4" name="Picture 8" descr="PPTCovers-03.png"/>
          <p:cNvPicPr>
            <a:picLocks noChangeAspect="1"/>
          </p:cNvPicPr>
          <p:nvPr userDrawn="1"/>
        </p:nvPicPr>
        <p:blipFill>
          <a:blip r:embed="rId2" cstate="print"/>
          <a:srcRect/>
          <a:stretch>
            <a:fillRect/>
          </a:stretch>
        </p:blipFill>
        <p:spPr bwMode="auto">
          <a:xfrm>
            <a:off x="0" y="1770063"/>
            <a:ext cx="8342313" cy="2903537"/>
          </a:xfrm>
          <a:prstGeom prst="rect">
            <a:avLst/>
          </a:prstGeom>
          <a:noFill/>
          <a:ln w="9525">
            <a:noFill/>
            <a:miter lim="800000"/>
            <a:headEnd/>
            <a:tailEnd/>
          </a:ln>
        </p:spPr>
      </p:pic>
      <p:pic>
        <p:nvPicPr>
          <p:cNvPr id="5" name="Picture 9" descr="intel_rgb_3000.png"/>
          <p:cNvPicPr>
            <a:picLocks noChangeAspect="1"/>
          </p:cNvPicPr>
          <p:nvPr userDrawn="1"/>
        </p:nvPicPr>
        <p:blipFill>
          <a:blip r:embed="rId3" cstate="print"/>
          <a:srcRect/>
          <a:stretch>
            <a:fillRect/>
          </a:stretch>
        </p:blipFill>
        <p:spPr bwMode="auto">
          <a:xfrm>
            <a:off x="7974013" y="301625"/>
            <a:ext cx="865187" cy="569913"/>
          </a:xfrm>
          <a:prstGeom prst="rect">
            <a:avLst/>
          </a:prstGeom>
          <a:noFill/>
          <a:ln w="9525">
            <a:noFill/>
            <a:miter lim="800000"/>
            <a:headEnd/>
            <a:tailEnd/>
          </a:ln>
        </p:spPr>
      </p:pic>
      <p:sp>
        <p:nvSpPr>
          <p:cNvPr id="6"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tx2"/>
                </a:solidFill>
                <a:latin typeface="Verdana" pitchFamily="34" charset="0"/>
              </a:rPr>
              <a:t>INTEL CONFIDENTIAL, FOR INTERNAL USE ONLY</a:t>
            </a:r>
          </a:p>
        </p:txBody>
      </p:sp>
      <p:sp>
        <p:nvSpPr>
          <p:cNvPr id="7" name="TextBox 11"/>
          <p:cNvSpPr txBox="1">
            <a:spLocks noChangeArrowheads="1"/>
          </p:cNvSpPr>
          <p:nvPr userDrawn="1"/>
        </p:nvSpPr>
        <p:spPr bwMode="auto">
          <a:xfrm>
            <a:off x="0" y="6596063"/>
            <a:ext cx="360363" cy="215900"/>
          </a:xfrm>
          <a:prstGeom prst="rect">
            <a:avLst/>
          </a:prstGeom>
          <a:noFill/>
          <a:ln w="9525">
            <a:noFill/>
            <a:miter lim="800000"/>
            <a:headEnd/>
            <a:tailEnd/>
          </a:ln>
        </p:spPr>
        <p:txBody>
          <a:bodyPr wrap="none">
            <a:spAutoFit/>
          </a:bodyPr>
          <a:lstStyle/>
          <a:p>
            <a:fld id="{D4B63F0F-438B-46E6-AFA1-593E98B8A6F5}" type="slidenum">
              <a:rPr lang="en-US" sz="800">
                <a:solidFill>
                  <a:schemeClr val="bg2"/>
                </a:solidFill>
                <a:latin typeface="Verdana" pitchFamily="34" charset="0"/>
              </a:rPr>
              <a:pPr/>
              <a:t>‹#›</a:t>
            </a:fld>
            <a:endParaRPr lang="en-US" sz="800">
              <a:solidFill>
                <a:schemeClr val="bg2"/>
              </a:solidFill>
              <a:latin typeface="Verdana" pitchFamily="34" charset="0"/>
            </a:endParaRPr>
          </a:p>
        </p:txBody>
      </p:sp>
      <p:sp>
        <p:nvSpPr>
          <p:cNvPr id="9" name="Rectangle 3"/>
          <p:cNvSpPr>
            <a:spLocks noGrp="1" noChangeArrowheads="1"/>
          </p:cNvSpPr>
          <p:nvPr>
            <p:ph type="ctrTitle"/>
          </p:nvPr>
        </p:nvSpPr>
        <p:spPr>
          <a:xfrm>
            <a:off x="457201" y="2797941"/>
            <a:ext cx="6754008" cy="553998"/>
          </a:xfrm>
        </p:spPr>
        <p:txBody>
          <a:bodyPr anchor="ctr">
            <a:spAutoFit/>
          </a:bodyPr>
          <a:lstStyle>
            <a:lvl1pPr algn="l">
              <a:lnSpc>
                <a:spcPct val="100000"/>
              </a:lnSpc>
              <a:defRPr sz="3600" b="0">
                <a:solidFill>
                  <a:schemeClr val="bg1"/>
                </a:solidFill>
                <a:latin typeface="Verdana"/>
                <a:cs typeface="Verdana"/>
              </a:defRPr>
            </a:lvl1pPr>
          </a:lstStyle>
          <a:p>
            <a:r>
              <a:rPr lang="en-US" altLang="ja-JP" dirty="0" smtClean="0"/>
              <a:t>Click to edit Master title style</a:t>
            </a:r>
            <a:endParaRPr lang="en-US" altLang="ja-JP" dirty="0"/>
          </a:p>
        </p:txBody>
      </p:sp>
      <p:sp>
        <p:nvSpPr>
          <p:cNvPr id="10" name="Rectangle 4"/>
          <p:cNvSpPr>
            <a:spLocks noGrp="1" noChangeArrowheads="1"/>
          </p:cNvSpPr>
          <p:nvPr>
            <p:ph type="subTitle" idx="1"/>
          </p:nvPr>
        </p:nvSpPr>
        <p:spPr>
          <a:xfrm>
            <a:off x="459957" y="3750107"/>
            <a:ext cx="4343400" cy="620683"/>
          </a:xfrm>
        </p:spPr>
        <p:txBody>
          <a:bodyPr>
            <a:spAutoFit/>
          </a:bodyPr>
          <a:lstStyle>
            <a:lvl1pPr marL="0" indent="0" algn="l">
              <a:lnSpc>
                <a:spcPts val="3000"/>
              </a:lnSpc>
              <a:spcBef>
                <a:spcPts val="0"/>
              </a:spcBef>
              <a:defRPr sz="2000">
                <a:solidFill>
                  <a:schemeClr val="bg1"/>
                </a:solidFill>
                <a:latin typeface="Verdana"/>
                <a:cs typeface="Verdana"/>
              </a:defRPr>
            </a:lvl1pPr>
          </a:lstStyle>
          <a:p>
            <a:r>
              <a:rPr lang="en-US" smtClean="0"/>
              <a:t>Click to edit Master subtitle style</a:t>
            </a:r>
            <a:endParaRPr lang="en-US"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4">
    <p:spTree>
      <p:nvGrpSpPr>
        <p:cNvPr id="1" name=""/>
        <p:cNvGrpSpPr/>
        <p:nvPr/>
      </p:nvGrpSpPr>
      <p:grpSpPr>
        <a:xfrm>
          <a:off x="0" y="0"/>
          <a:ext cx="0" cy="0"/>
          <a:chOff x="0" y="0"/>
          <a:chExt cx="0" cy="0"/>
        </a:xfrm>
      </p:grpSpPr>
      <p:pic>
        <p:nvPicPr>
          <p:cNvPr id="4" name="Picture 8" descr="PPTCovers-04.png"/>
          <p:cNvPicPr>
            <a:picLocks noChangeAspect="1"/>
          </p:cNvPicPr>
          <p:nvPr userDrawn="1"/>
        </p:nvPicPr>
        <p:blipFill>
          <a:blip r:embed="rId2" cstate="print"/>
          <a:srcRect/>
          <a:stretch>
            <a:fillRect/>
          </a:stretch>
        </p:blipFill>
        <p:spPr bwMode="auto">
          <a:xfrm>
            <a:off x="0" y="1203325"/>
            <a:ext cx="8494713" cy="3724275"/>
          </a:xfrm>
          <a:prstGeom prst="rect">
            <a:avLst/>
          </a:prstGeom>
          <a:noFill/>
          <a:ln w="9525">
            <a:noFill/>
            <a:miter lim="800000"/>
            <a:headEnd/>
            <a:tailEnd/>
          </a:ln>
        </p:spPr>
      </p:pic>
      <p:pic>
        <p:nvPicPr>
          <p:cNvPr id="5" name="Picture 9" descr="intel_rgb_3000.png"/>
          <p:cNvPicPr>
            <a:picLocks noChangeAspect="1"/>
          </p:cNvPicPr>
          <p:nvPr userDrawn="1"/>
        </p:nvPicPr>
        <p:blipFill>
          <a:blip r:embed="rId3" cstate="print"/>
          <a:srcRect/>
          <a:stretch>
            <a:fillRect/>
          </a:stretch>
        </p:blipFill>
        <p:spPr bwMode="auto">
          <a:xfrm>
            <a:off x="7974013" y="301625"/>
            <a:ext cx="865187" cy="569913"/>
          </a:xfrm>
          <a:prstGeom prst="rect">
            <a:avLst/>
          </a:prstGeom>
          <a:noFill/>
          <a:ln w="9525">
            <a:noFill/>
            <a:miter lim="800000"/>
            <a:headEnd/>
            <a:tailEnd/>
          </a:ln>
        </p:spPr>
      </p:pic>
      <p:sp>
        <p:nvSpPr>
          <p:cNvPr id="6"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tx2"/>
                </a:solidFill>
                <a:latin typeface="Verdana" pitchFamily="34" charset="0"/>
              </a:rPr>
              <a:t>INTEL CONFIDENTIAL, FOR INTERNAL USE ONLY</a:t>
            </a:r>
          </a:p>
        </p:txBody>
      </p:sp>
      <p:sp>
        <p:nvSpPr>
          <p:cNvPr id="7" name="TextBox 11"/>
          <p:cNvSpPr txBox="1">
            <a:spLocks noChangeArrowheads="1"/>
          </p:cNvSpPr>
          <p:nvPr userDrawn="1"/>
        </p:nvSpPr>
        <p:spPr bwMode="auto">
          <a:xfrm>
            <a:off x="0" y="6596063"/>
            <a:ext cx="360363" cy="215900"/>
          </a:xfrm>
          <a:prstGeom prst="rect">
            <a:avLst/>
          </a:prstGeom>
          <a:noFill/>
          <a:ln w="9525">
            <a:noFill/>
            <a:miter lim="800000"/>
            <a:headEnd/>
            <a:tailEnd/>
          </a:ln>
        </p:spPr>
        <p:txBody>
          <a:bodyPr wrap="none">
            <a:spAutoFit/>
          </a:bodyPr>
          <a:lstStyle/>
          <a:p>
            <a:fld id="{F6C6492A-3DB0-41E0-BAEC-290EDA5818D4}" type="slidenum">
              <a:rPr lang="en-US" sz="800">
                <a:solidFill>
                  <a:schemeClr val="bg2"/>
                </a:solidFill>
                <a:latin typeface="Verdana" pitchFamily="34" charset="0"/>
              </a:rPr>
              <a:pPr/>
              <a:t>‹#›</a:t>
            </a:fld>
            <a:endParaRPr lang="en-US" sz="800">
              <a:solidFill>
                <a:schemeClr val="bg2"/>
              </a:solidFill>
              <a:latin typeface="Verdana" pitchFamily="34" charset="0"/>
            </a:endParaRPr>
          </a:p>
        </p:txBody>
      </p:sp>
      <p:sp>
        <p:nvSpPr>
          <p:cNvPr id="10" name="Rectangle 3"/>
          <p:cNvSpPr>
            <a:spLocks noGrp="1" noChangeArrowheads="1"/>
          </p:cNvSpPr>
          <p:nvPr>
            <p:ph type="ctrTitle"/>
          </p:nvPr>
        </p:nvSpPr>
        <p:spPr>
          <a:xfrm>
            <a:off x="593531" y="2742967"/>
            <a:ext cx="6784760" cy="553998"/>
          </a:xfrm>
        </p:spPr>
        <p:txBody>
          <a:bodyPr wrap="none" anchor="ctr">
            <a:spAutoFit/>
          </a:bodyPr>
          <a:lstStyle>
            <a:lvl1pPr algn="l">
              <a:lnSpc>
                <a:spcPct val="100000"/>
              </a:lnSpc>
              <a:defRPr sz="3600" b="0">
                <a:solidFill>
                  <a:schemeClr val="bg1"/>
                </a:solidFill>
                <a:latin typeface="Verdana"/>
                <a:cs typeface="Verdana"/>
              </a:defRPr>
            </a:lvl1pPr>
          </a:lstStyle>
          <a:p>
            <a:r>
              <a:rPr lang="en-US" altLang="ja-JP" dirty="0" smtClean="0"/>
              <a:t>Click to edit Master title style</a:t>
            </a:r>
            <a:endParaRPr lang="en-US" altLang="ja-JP" dirty="0"/>
          </a:p>
        </p:txBody>
      </p:sp>
      <p:sp>
        <p:nvSpPr>
          <p:cNvPr id="11" name="Rectangle 4"/>
          <p:cNvSpPr>
            <a:spLocks noGrp="1" noChangeArrowheads="1"/>
          </p:cNvSpPr>
          <p:nvPr>
            <p:ph type="subTitle" idx="1"/>
          </p:nvPr>
        </p:nvSpPr>
        <p:spPr>
          <a:xfrm>
            <a:off x="592333" y="3649814"/>
            <a:ext cx="4343400" cy="620683"/>
          </a:xfrm>
        </p:spPr>
        <p:txBody>
          <a:bodyPr>
            <a:spAutoFit/>
          </a:bodyPr>
          <a:lstStyle>
            <a:lvl1pPr marL="0" indent="0" algn="l">
              <a:lnSpc>
                <a:spcPts val="3000"/>
              </a:lnSpc>
              <a:spcBef>
                <a:spcPts val="0"/>
              </a:spcBef>
              <a:defRPr sz="2000">
                <a:solidFill>
                  <a:schemeClr val="bg1"/>
                </a:solidFill>
                <a:latin typeface="+mn-lt"/>
              </a:defRPr>
            </a:lvl1pPr>
          </a:lstStyle>
          <a:p>
            <a:r>
              <a:rPr lang="en-US" smtClean="0"/>
              <a:t>Click to edit Master subtitle style</a:t>
            </a:r>
            <a:endParaRPr lang="en-US"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3"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bg1"/>
                </a:solidFill>
                <a:latin typeface="Verdana" pitchFamily="34" charset="0"/>
              </a:rPr>
              <a:t>INTEL CONFIDENTIAL</a:t>
            </a:r>
          </a:p>
        </p:txBody>
      </p:sp>
      <p:sp>
        <p:nvSpPr>
          <p:cNvPr id="2" name="Title 1"/>
          <p:cNvSpPr>
            <a:spLocks noGrp="1"/>
          </p:cNvSpPr>
          <p:nvPr>
            <p:ph type="title"/>
          </p:nvPr>
        </p:nvSpPr>
        <p:spPr>
          <a:xfrm>
            <a:off x="457200" y="2514601"/>
            <a:ext cx="6477000" cy="1362075"/>
          </a:xfrm>
        </p:spPr>
        <p:txBody>
          <a:bodyPr anchor="ctr"/>
          <a:lstStyle>
            <a:lvl1pPr algn="l">
              <a:lnSpc>
                <a:spcPct val="100000"/>
              </a:lnSpc>
              <a:defRPr sz="3600" b="0" cap="none">
                <a:solidFill>
                  <a:srgbClr val="FFFFFF"/>
                </a:solidFill>
                <a:latin typeface="Verdana"/>
                <a:cs typeface="Verdana"/>
              </a:defRPr>
            </a:lvl1pPr>
          </a:lstStyle>
          <a:p>
            <a:r>
              <a:rPr lang="en-US" smtClean="0"/>
              <a:t>Click to edit Master title style</a:t>
            </a:r>
            <a:endParaRPr lang="en-US" dirty="0"/>
          </a:p>
        </p:txBody>
      </p:sp>
      <p:sp>
        <p:nvSpPr>
          <p:cNvPr id="4" name="Rectangle 4"/>
          <p:cNvSpPr>
            <a:spLocks noGrp="1" noChangeArrowheads="1"/>
          </p:cNvSpPr>
          <p:nvPr>
            <p:ph type="sldNum" sz="quarter" idx="10"/>
          </p:nvPr>
        </p:nvSpPr>
        <p:spPr bwMode="auto">
          <a:xfrm>
            <a:off x="76200" y="6553200"/>
            <a:ext cx="415925" cy="304800"/>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800">
                <a:solidFill>
                  <a:schemeClr val="bg1"/>
                </a:solidFill>
                <a:latin typeface="Neo Sans Intel Light" pitchFamily="34" charset="0"/>
              </a:defRPr>
            </a:lvl1pPr>
          </a:lstStyle>
          <a:p>
            <a:fld id="{06686564-6390-4D4C-920A-379603EEE135}" type="slidenum">
              <a:rPr lang="ja-JP" altLang="en-US"/>
              <a:pPr/>
              <a:t>‹#›</a:t>
            </a:fld>
            <a:endParaRPr lang="en-US" altLang="ja-JP"/>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ivider-option 2">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bg1"/>
                </a:solidFill>
                <a:latin typeface="Verdana" pitchFamily="34" charset="0"/>
              </a:rPr>
              <a:t>INTEL CONFIDENTIAL</a:t>
            </a:r>
          </a:p>
        </p:txBody>
      </p:sp>
      <p:sp>
        <p:nvSpPr>
          <p:cNvPr id="2" name="Title 1"/>
          <p:cNvSpPr>
            <a:spLocks noGrp="1"/>
          </p:cNvSpPr>
          <p:nvPr>
            <p:ph type="title"/>
          </p:nvPr>
        </p:nvSpPr>
        <p:spPr>
          <a:xfrm>
            <a:off x="457200" y="2514601"/>
            <a:ext cx="4627756" cy="1362075"/>
          </a:xfrm>
        </p:spPr>
        <p:txBody>
          <a:bodyPr anchor="ctr"/>
          <a:lstStyle>
            <a:lvl1pPr algn="l">
              <a:lnSpc>
                <a:spcPct val="100000"/>
              </a:lnSpc>
              <a:defRPr sz="3600" b="0" cap="none">
                <a:solidFill>
                  <a:srgbClr val="FFFFFF"/>
                </a:solidFill>
                <a:latin typeface="Verdana"/>
                <a:cs typeface="Verdana"/>
              </a:defRPr>
            </a:lvl1pPr>
          </a:lstStyle>
          <a:p>
            <a:r>
              <a:rPr lang="en-US" smtClean="0"/>
              <a:t>Click to edit Master title style</a:t>
            </a:r>
            <a:endParaRPr lang="en-US" dirty="0"/>
          </a:p>
        </p:txBody>
      </p:sp>
      <p:sp>
        <p:nvSpPr>
          <p:cNvPr id="8" name="Picture Placeholder 7"/>
          <p:cNvSpPr>
            <a:spLocks noGrp="1"/>
          </p:cNvSpPr>
          <p:nvPr>
            <p:ph type="pic" sz="quarter" idx="10"/>
          </p:nvPr>
        </p:nvSpPr>
        <p:spPr>
          <a:xfrm>
            <a:off x="5353050" y="0"/>
            <a:ext cx="3790950" cy="6858000"/>
          </a:xfrm>
        </p:spPr>
        <p:txBody>
          <a:bodyPr/>
          <a:lstStyle/>
          <a:p>
            <a:pPr lvl="0"/>
            <a:endParaRPr lang="en-US" noProof="0" dirty="0"/>
          </a:p>
        </p:txBody>
      </p:sp>
      <p:sp>
        <p:nvSpPr>
          <p:cNvPr id="5" name="Slide Number Placeholder 4"/>
          <p:cNvSpPr>
            <a:spLocks noGrp="1" noChangeArrowheads="1"/>
          </p:cNvSpPr>
          <p:nvPr>
            <p:ph type="sldNum" sz="quarter" idx="11"/>
          </p:nvPr>
        </p:nvSpPr>
        <p:spPr bwMode="auto">
          <a:xfrm>
            <a:off x="76200" y="6553200"/>
            <a:ext cx="415925" cy="304800"/>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800">
                <a:solidFill>
                  <a:schemeClr val="bg1"/>
                </a:solidFill>
                <a:latin typeface="Neo Sans Intel Light" pitchFamily="34" charset="0"/>
              </a:defRPr>
            </a:lvl1pPr>
          </a:lstStyle>
          <a:p>
            <a:fld id="{93A70B29-74DC-411D-B8C4-21D097F577B2}" type="slidenum">
              <a:rPr lang="ja-JP" altLang="en-US"/>
              <a:pPr/>
              <a:t>‹#›</a:t>
            </a:fld>
            <a:endParaRPr lang="en-US" altLang="ja-JP"/>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option 3">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bg1"/>
                </a:solidFill>
                <a:latin typeface="Verdana" pitchFamily="34" charset="0"/>
              </a:rPr>
              <a:t>INTEL CONFIDENTIAL</a:t>
            </a:r>
          </a:p>
        </p:txBody>
      </p:sp>
      <p:sp>
        <p:nvSpPr>
          <p:cNvPr id="8" name="Picture Placeholder 7"/>
          <p:cNvSpPr>
            <a:spLocks noGrp="1"/>
          </p:cNvSpPr>
          <p:nvPr>
            <p:ph type="pic" sz="quarter" idx="10"/>
          </p:nvPr>
        </p:nvSpPr>
        <p:spPr>
          <a:xfrm>
            <a:off x="0" y="0"/>
            <a:ext cx="9144000" cy="6858000"/>
          </a:xfrm>
        </p:spPr>
        <p:txBody>
          <a:bodyPr/>
          <a:lstStyle/>
          <a:p>
            <a:pPr lvl="0"/>
            <a:endParaRPr lang="en-US" noProof="0" dirty="0"/>
          </a:p>
        </p:txBody>
      </p:sp>
      <p:sp>
        <p:nvSpPr>
          <p:cNvPr id="9" name="Title 1"/>
          <p:cNvSpPr>
            <a:spLocks noGrp="1"/>
          </p:cNvSpPr>
          <p:nvPr>
            <p:ph type="title"/>
          </p:nvPr>
        </p:nvSpPr>
        <p:spPr>
          <a:xfrm>
            <a:off x="262466" y="584201"/>
            <a:ext cx="4627756" cy="1362075"/>
          </a:xfrm>
        </p:spPr>
        <p:txBody>
          <a:bodyPr anchor="ctr"/>
          <a:lstStyle>
            <a:lvl1pPr algn="l">
              <a:lnSpc>
                <a:spcPct val="100000"/>
              </a:lnSpc>
              <a:defRPr sz="3200" b="0" cap="none">
                <a:solidFill>
                  <a:srgbClr val="FFFFFF"/>
                </a:solidFill>
                <a:latin typeface="Verdana"/>
                <a:cs typeface="Verdana"/>
              </a:defRPr>
            </a:lvl1pPr>
          </a:lstStyle>
          <a:p>
            <a:r>
              <a:rPr lang="en-US" smtClean="0"/>
              <a:t>Click to edit Master title style</a:t>
            </a:r>
            <a:endParaRPr lang="en-US" dirty="0"/>
          </a:p>
        </p:txBody>
      </p:sp>
      <p:sp>
        <p:nvSpPr>
          <p:cNvPr id="5" name="Slide Number Placeholder 4"/>
          <p:cNvSpPr>
            <a:spLocks noGrp="1" noChangeArrowheads="1"/>
          </p:cNvSpPr>
          <p:nvPr>
            <p:ph type="sldNum" sz="quarter" idx="11"/>
          </p:nvPr>
        </p:nvSpPr>
        <p:spPr bwMode="auto">
          <a:xfrm>
            <a:off x="76200" y="6553200"/>
            <a:ext cx="415925" cy="304800"/>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800">
                <a:solidFill>
                  <a:schemeClr val="bg1"/>
                </a:solidFill>
                <a:latin typeface="Neo Sans Intel Light" pitchFamily="34" charset="0"/>
              </a:defRPr>
            </a:lvl1pPr>
          </a:lstStyle>
          <a:p>
            <a:fld id="{52E62F12-4925-4D1D-82CF-24DB79800105}" type="slidenum">
              <a:rPr lang="ja-JP" altLang="en-US"/>
              <a:pPr/>
              <a:t>‹#›</a:t>
            </a:fld>
            <a:endParaRPr lang="en-US" altLang="ja-JP"/>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6664569" y="6471140"/>
            <a:ext cx="1749666" cy="307777"/>
          </a:xfrm>
          <a:prstGeom prst="rect">
            <a:avLst/>
          </a:prstGeom>
          <a:noFill/>
        </p:spPr>
        <p:txBody>
          <a:bodyPr wrap="square" rtlCol="0">
            <a:spAutoFit/>
          </a:bodyPr>
          <a:lstStyle/>
          <a:p>
            <a:pPr algn="r"/>
            <a:r>
              <a:rPr lang="en-US" sz="1400" dirty="0" smtClean="0">
                <a:solidFill>
                  <a:schemeClr val="bg1">
                    <a:lumMod val="95000"/>
                  </a:schemeClr>
                </a:solidFill>
              </a:rPr>
              <a:t>CDI/IBP #: 514349</a:t>
            </a:r>
            <a:endParaRPr lang="en-US" sz="1400" dirty="0">
              <a:solidFill>
                <a:schemeClr val="bg1">
                  <a:lumMod val="95000"/>
                </a:scheme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379539"/>
            <a:ext cx="4037012" cy="4537075"/>
          </a:xfr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1379539"/>
            <a:ext cx="4038600" cy="4537075"/>
          </a:xfr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6664569" y="6471140"/>
            <a:ext cx="1749666" cy="307777"/>
          </a:xfrm>
          <a:prstGeom prst="rect">
            <a:avLst/>
          </a:prstGeom>
          <a:noFill/>
        </p:spPr>
        <p:txBody>
          <a:bodyPr wrap="square" rtlCol="0">
            <a:spAutoFit/>
          </a:bodyPr>
          <a:lstStyle/>
          <a:p>
            <a:pPr algn="r"/>
            <a:r>
              <a:rPr lang="en-US" sz="1400" dirty="0" smtClean="0">
                <a:solidFill>
                  <a:schemeClr val="bg1">
                    <a:lumMod val="95000"/>
                  </a:schemeClr>
                </a:solidFill>
              </a:rPr>
              <a:t>CDI/IBP #: 514349</a:t>
            </a:r>
            <a:endParaRPr lang="en-US" sz="1400" dirty="0">
              <a:solidFill>
                <a:schemeClr val="bg1">
                  <a:lumMod val="95000"/>
                </a:scheme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slideLayout" Target="../slideLayouts/slideLayout28.xml"/><Relationship Id="rId14" Type="http://schemas.openxmlformats.org/officeDocument/2006/relationships/slideLayout" Target="../slideLayouts/slideLayout29.xml"/><Relationship Id="rId15" Type="http://schemas.openxmlformats.org/officeDocument/2006/relationships/theme" Target="../theme/theme2.xml"/><Relationship Id="rId16" Type="http://schemas.openxmlformats.org/officeDocument/2006/relationships/image" Target="../media/image10.png"/><Relationship Id="rId17" Type="http://schemas.openxmlformats.org/officeDocument/2006/relationships/image" Target="../media/image11.png"/><Relationship Id="rId18"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4025" y="409575"/>
            <a:ext cx="8229600"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ja-JP" smtClean="0"/>
              <a:t>Click to edit Master title style</a:t>
            </a:r>
          </a:p>
        </p:txBody>
      </p:sp>
      <p:sp>
        <p:nvSpPr>
          <p:cNvPr id="1027" name="Rectangle 3"/>
          <p:cNvSpPr>
            <a:spLocks noGrp="1" noChangeArrowheads="1"/>
          </p:cNvSpPr>
          <p:nvPr>
            <p:ph type="body" idx="1"/>
          </p:nvPr>
        </p:nvSpPr>
        <p:spPr bwMode="auto">
          <a:xfrm>
            <a:off x="455613" y="1379538"/>
            <a:ext cx="8228012" cy="4537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pic>
        <p:nvPicPr>
          <p:cNvPr id="1028" name="Picture 4" descr="Intel_footer_121410.png"/>
          <p:cNvPicPr>
            <a:picLocks noChangeAspect="1"/>
          </p:cNvPicPr>
          <p:nvPr/>
        </p:nvPicPr>
        <p:blipFill>
          <a:blip r:embed="rId17" cstate="print"/>
          <a:srcRect/>
          <a:stretch>
            <a:fillRect/>
          </a:stretch>
        </p:blipFill>
        <p:spPr bwMode="auto">
          <a:xfrm>
            <a:off x="0" y="6362700"/>
            <a:ext cx="9144000" cy="495300"/>
          </a:xfrm>
          <a:prstGeom prst="rect">
            <a:avLst/>
          </a:prstGeom>
          <a:noFill/>
          <a:ln w="9525">
            <a:noFill/>
            <a:miter lim="800000"/>
            <a:headEnd/>
            <a:tailEnd/>
          </a:ln>
        </p:spPr>
      </p:pic>
      <p:sp>
        <p:nvSpPr>
          <p:cNvPr id="1029" name="Text Box 5"/>
          <p:cNvSpPr txBox="1">
            <a:spLocks noChangeArrowheads="1"/>
          </p:cNvSpPr>
          <p:nvPr/>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bg1"/>
                </a:solidFill>
                <a:latin typeface="Verdana" pitchFamily="34" charset="0"/>
              </a:rPr>
              <a:t>INTEL CONFIDENTIAL</a:t>
            </a:r>
          </a:p>
        </p:txBody>
      </p:sp>
      <p:sp>
        <p:nvSpPr>
          <p:cNvPr id="1030" name="TextBox 7"/>
          <p:cNvSpPr txBox="1">
            <a:spLocks noChangeArrowheads="1"/>
          </p:cNvSpPr>
          <p:nvPr/>
        </p:nvSpPr>
        <p:spPr bwMode="auto">
          <a:xfrm>
            <a:off x="0" y="6596063"/>
            <a:ext cx="360363" cy="215900"/>
          </a:xfrm>
          <a:prstGeom prst="rect">
            <a:avLst/>
          </a:prstGeom>
          <a:noFill/>
          <a:ln w="9525">
            <a:noFill/>
            <a:miter lim="800000"/>
            <a:headEnd/>
            <a:tailEnd/>
          </a:ln>
        </p:spPr>
        <p:txBody>
          <a:bodyPr wrap="none">
            <a:spAutoFit/>
          </a:bodyPr>
          <a:lstStyle/>
          <a:p>
            <a:fld id="{80D1BF42-AF8F-4EDE-9E74-5F9981A3FD30}" type="slidenum">
              <a:rPr lang="en-US" sz="800">
                <a:solidFill>
                  <a:schemeClr val="bg1"/>
                </a:solidFill>
                <a:latin typeface="Verdana" pitchFamily="34" charset="0"/>
              </a:rPr>
              <a:pPr/>
              <a:t>‹#›</a:t>
            </a:fld>
            <a:endParaRPr lang="en-US" sz="800">
              <a:solidFill>
                <a:schemeClr val="bg1"/>
              </a:solidFill>
              <a:latin typeface="Verdana" pitchFamily="34" charset="0"/>
            </a:endParaRPr>
          </a:p>
        </p:txBody>
      </p:sp>
      <p:sp>
        <p:nvSpPr>
          <p:cNvPr id="7" name="TextBox 6"/>
          <p:cNvSpPr txBox="1"/>
          <p:nvPr userDrawn="1"/>
        </p:nvSpPr>
        <p:spPr>
          <a:xfrm>
            <a:off x="6664569" y="6471140"/>
            <a:ext cx="1749666" cy="307777"/>
          </a:xfrm>
          <a:prstGeom prst="rect">
            <a:avLst/>
          </a:prstGeom>
          <a:noFill/>
        </p:spPr>
        <p:txBody>
          <a:bodyPr wrap="square" rtlCol="0">
            <a:spAutoFit/>
          </a:bodyPr>
          <a:lstStyle/>
          <a:p>
            <a:pPr algn="r"/>
            <a:r>
              <a:rPr lang="en-US" sz="1400" dirty="0" smtClean="0">
                <a:solidFill>
                  <a:schemeClr val="bg1">
                    <a:lumMod val="95000"/>
                  </a:schemeClr>
                </a:solidFill>
              </a:rPr>
              <a:t>CDI/IBP #: 514349</a:t>
            </a:r>
            <a:endParaRPr lang="en-US" sz="1400" dirty="0">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5992" r:id="rId1"/>
    <p:sldLayoutId id="2147485993" r:id="rId2"/>
    <p:sldLayoutId id="2147485994" r:id="rId3"/>
    <p:sldLayoutId id="2147485995" r:id="rId4"/>
    <p:sldLayoutId id="2147485996" r:id="rId5"/>
    <p:sldLayoutId id="2147485997" r:id="rId6"/>
    <p:sldLayoutId id="2147485998" r:id="rId7"/>
    <p:sldLayoutId id="2147485988" r:id="rId8"/>
    <p:sldLayoutId id="2147485989" r:id="rId9"/>
    <p:sldLayoutId id="2147485990" r:id="rId10"/>
    <p:sldLayoutId id="2147485991" r:id="rId11"/>
    <p:sldLayoutId id="2147485999" r:id="rId12"/>
    <p:sldLayoutId id="2147486000" r:id="rId13"/>
    <p:sldLayoutId id="2147486001" r:id="rId14"/>
    <p:sldLayoutId id="2147486002" r:id="rId15"/>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rtl="0" fontAlgn="base">
        <a:lnSpc>
          <a:spcPts val="2600"/>
        </a:lnSpc>
        <a:spcBef>
          <a:spcPct val="0"/>
        </a:spcBef>
        <a:spcAft>
          <a:spcPct val="0"/>
        </a:spcAft>
        <a:defRPr sz="2600" b="1">
          <a:solidFill>
            <a:schemeClr val="accent1"/>
          </a:solidFill>
          <a:latin typeface="Verdana"/>
          <a:ea typeface="ＭＳ Ｐゴシック" pitchFamily="34" charset="-128"/>
          <a:cs typeface="Verdana"/>
        </a:defRPr>
      </a:lvl1pPr>
      <a:lvl2pPr algn="l" rtl="0" fontAlgn="base">
        <a:lnSpc>
          <a:spcPts val="2600"/>
        </a:lnSpc>
        <a:spcBef>
          <a:spcPct val="0"/>
        </a:spcBef>
        <a:spcAft>
          <a:spcPct val="0"/>
        </a:spcAft>
        <a:defRPr sz="2600" b="1">
          <a:solidFill>
            <a:schemeClr val="accent1"/>
          </a:solidFill>
          <a:latin typeface="Verdana" pitchFamily="34" charset="0"/>
          <a:ea typeface="ＭＳ Ｐゴシック" pitchFamily="34" charset="-128"/>
          <a:cs typeface="Arial" pitchFamily="34" charset="0"/>
        </a:defRPr>
      </a:lvl2pPr>
      <a:lvl3pPr algn="l" rtl="0" fontAlgn="base">
        <a:lnSpc>
          <a:spcPts val="2600"/>
        </a:lnSpc>
        <a:spcBef>
          <a:spcPct val="0"/>
        </a:spcBef>
        <a:spcAft>
          <a:spcPct val="0"/>
        </a:spcAft>
        <a:defRPr sz="2600" b="1">
          <a:solidFill>
            <a:schemeClr val="accent1"/>
          </a:solidFill>
          <a:latin typeface="Verdana" pitchFamily="34" charset="0"/>
          <a:ea typeface="ＭＳ Ｐゴシック" pitchFamily="34" charset="-128"/>
          <a:cs typeface="Arial" pitchFamily="34" charset="0"/>
        </a:defRPr>
      </a:lvl3pPr>
      <a:lvl4pPr algn="l" rtl="0" fontAlgn="base">
        <a:lnSpc>
          <a:spcPts val="2600"/>
        </a:lnSpc>
        <a:spcBef>
          <a:spcPct val="0"/>
        </a:spcBef>
        <a:spcAft>
          <a:spcPct val="0"/>
        </a:spcAft>
        <a:defRPr sz="2600" b="1">
          <a:solidFill>
            <a:schemeClr val="accent1"/>
          </a:solidFill>
          <a:latin typeface="Verdana" pitchFamily="34" charset="0"/>
          <a:ea typeface="ＭＳ Ｐゴシック" pitchFamily="34" charset="-128"/>
          <a:cs typeface="Arial" pitchFamily="34" charset="0"/>
        </a:defRPr>
      </a:lvl4pPr>
      <a:lvl5pPr algn="l" rtl="0" fontAlgn="base">
        <a:lnSpc>
          <a:spcPts val="2600"/>
        </a:lnSpc>
        <a:spcBef>
          <a:spcPct val="0"/>
        </a:spcBef>
        <a:spcAft>
          <a:spcPct val="0"/>
        </a:spcAft>
        <a:defRPr sz="2600" b="1">
          <a:solidFill>
            <a:schemeClr val="accent1"/>
          </a:solidFill>
          <a:latin typeface="Verdana" pitchFamily="34" charset="0"/>
          <a:ea typeface="ＭＳ Ｐゴシック" pitchFamily="34" charset="-128"/>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p:titleStyle>
    <p:bodyStyle>
      <a:lvl1pPr algn="l" rtl="0" fontAlgn="base">
        <a:spcBef>
          <a:spcPct val="75000"/>
        </a:spcBef>
        <a:spcAft>
          <a:spcPct val="0"/>
        </a:spcAft>
        <a:defRPr sz="2000">
          <a:solidFill>
            <a:schemeClr val="tx1"/>
          </a:solidFill>
          <a:latin typeface="Verdana"/>
          <a:ea typeface="ＭＳ Ｐゴシック" pitchFamily="34" charset="-128"/>
          <a:cs typeface="Verdana"/>
        </a:defRPr>
      </a:lvl1pPr>
      <a:lvl2pPr marL="185738" indent="-184150" algn="l" rtl="0" fontAlgn="base">
        <a:spcBef>
          <a:spcPct val="40000"/>
        </a:spcBef>
        <a:spcAft>
          <a:spcPct val="0"/>
        </a:spcAft>
        <a:buClr>
          <a:schemeClr val="tx1"/>
        </a:buClr>
        <a:buFont typeface="Times" pitchFamily="18" charset="0"/>
        <a:buChar char="•"/>
        <a:defRPr sz="2000">
          <a:solidFill>
            <a:schemeClr val="tx1"/>
          </a:solidFill>
          <a:latin typeface="Verdana"/>
          <a:ea typeface="ＭＳ Ｐゴシック" pitchFamily="34" charset="-128"/>
          <a:cs typeface="Verdana"/>
        </a:defRPr>
      </a:lvl2pPr>
      <a:lvl3pPr marL="414338" indent="-227013" algn="l" rtl="0" fontAlgn="base">
        <a:spcBef>
          <a:spcPct val="20000"/>
        </a:spcBef>
        <a:spcAft>
          <a:spcPct val="0"/>
        </a:spcAft>
        <a:buClr>
          <a:schemeClr val="bg2"/>
        </a:buClr>
        <a:buFont typeface="Neo Sans Intel" pitchFamily="34" charset="0"/>
        <a:buChar char="–"/>
        <a:defRPr>
          <a:solidFill>
            <a:schemeClr val="tx1"/>
          </a:solidFill>
          <a:latin typeface="Verdana"/>
          <a:ea typeface="ＭＳ Ｐゴシック" pitchFamily="34" charset="-128"/>
          <a:cs typeface="Verdana"/>
        </a:defRPr>
      </a:lvl3pPr>
      <a:lvl4pPr marL="568325" indent="-152400" algn="l" rtl="0" fontAlgn="base">
        <a:spcBef>
          <a:spcPct val="20000"/>
        </a:spcBef>
        <a:spcAft>
          <a:spcPct val="0"/>
        </a:spcAft>
        <a:buClr>
          <a:schemeClr val="bg2"/>
        </a:buClr>
        <a:buFont typeface="Neo Sans Intel" pitchFamily="34" charset="0"/>
        <a:buChar char="–"/>
        <a:defRPr>
          <a:solidFill>
            <a:schemeClr val="tx1"/>
          </a:solidFill>
          <a:latin typeface="Verdana"/>
          <a:ea typeface="ＭＳ Ｐゴシック" pitchFamily="34" charset="-128"/>
          <a:cs typeface="Verdana"/>
        </a:defRPr>
      </a:lvl4pPr>
      <a:lvl5pPr marL="762000" indent="-192088" algn="l" rtl="0" fontAlgn="base">
        <a:spcBef>
          <a:spcPct val="20000"/>
        </a:spcBef>
        <a:spcAft>
          <a:spcPct val="0"/>
        </a:spcAft>
        <a:buClr>
          <a:schemeClr val="bg2"/>
        </a:buClr>
        <a:buChar char="–"/>
        <a:defRPr>
          <a:solidFill>
            <a:schemeClr val="tx1"/>
          </a:solidFill>
          <a:latin typeface="Verdana"/>
          <a:ea typeface="ＭＳ Ｐゴシック" pitchFamily="34" charset="-128"/>
          <a:cs typeface="Verdana"/>
        </a:defRPr>
      </a:lvl5pPr>
      <a:lvl6pPr marL="1219200" indent="-192088" algn="l" rtl="0" eaLnBrk="1" fontAlgn="base" hangingPunct="1">
        <a:spcBef>
          <a:spcPct val="20000"/>
        </a:spcBef>
        <a:spcAft>
          <a:spcPct val="0"/>
        </a:spcAft>
        <a:buClr>
          <a:schemeClr val="bg2"/>
        </a:buClr>
        <a:buChar char="–"/>
        <a:defRPr sz="1600">
          <a:solidFill>
            <a:schemeClr val="tx1"/>
          </a:solidFill>
          <a:latin typeface="+mn-lt"/>
          <a:cs typeface="+mn-cs"/>
        </a:defRPr>
      </a:lvl6pPr>
      <a:lvl7pPr marL="1676400" indent="-192088" algn="l" rtl="0" eaLnBrk="1" fontAlgn="base" hangingPunct="1">
        <a:spcBef>
          <a:spcPct val="20000"/>
        </a:spcBef>
        <a:spcAft>
          <a:spcPct val="0"/>
        </a:spcAft>
        <a:buClr>
          <a:schemeClr val="bg2"/>
        </a:buClr>
        <a:buChar char="–"/>
        <a:defRPr sz="1600">
          <a:solidFill>
            <a:schemeClr val="tx1"/>
          </a:solidFill>
          <a:latin typeface="+mn-lt"/>
          <a:cs typeface="+mn-cs"/>
        </a:defRPr>
      </a:lvl7pPr>
      <a:lvl8pPr marL="2133600" indent="-192088" algn="l" rtl="0" eaLnBrk="1" fontAlgn="base" hangingPunct="1">
        <a:spcBef>
          <a:spcPct val="20000"/>
        </a:spcBef>
        <a:spcAft>
          <a:spcPct val="0"/>
        </a:spcAft>
        <a:buClr>
          <a:schemeClr val="bg2"/>
        </a:buClr>
        <a:buChar char="–"/>
        <a:defRPr sz="1600">
          <a:solidFill>
            <a:schemeClr val="tx1"/>
          </a:solidFill>
          <a:latin typeface="+mn-lt"/>
          <a:cs typeface="+mn-cs"/>
        </a:defRPr>
      </a:lvl8pPr>
      <a:lvl9pPr marL="2590800" indent="-192088" algn="l" rtl="0" eaLnBrk="1" fontAlgn="base" hangingPunct="1">
        <a:spcBef>
          <a:spcPct val="20000"/>
        </a:spcBef>
        <a:spcAft>
          <a:spcPct val="0"/>
        </a:spcAft>
        <a:buClr>
          <a:schemeClr val="bg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4025" y="409575"/>
            <a:ext cx="8091488"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ja-JP" smtClean="0"/>
              <a:t>Click to edit Master title style</a:t>
            </a:r>
            <a:endParaRPr lang="en-US" altLang="ja-JP" dirty="0" smtClean="0"/>
          </a:p>
        </p:txBody>
      </p:sp>
      <p:sp>
        <p:nvSpPr>
          <p:cNvPr id="1027" name="Rectangle 3"/>
          <p:cNvSpPr>
            <a:spLocks noGrp="1" noChangeArrowheads="1"/>
          </p:cNvSpPr>
          <p:nvPr>
            <p:ph type="body" idx="1"/>
          </p:nvPr>
        </p:nvSpPr>
        <p:spPr bwMode="auto">
          <a:xfrm>
            <a:off x="455613" y="1379538"/>
            <a:ext cx="8089927" cy="4537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ltLang="ja-JP" dirty="0" smtClean="0"/>
          </a:p>
        </p:txBody>
      </p:sp>
      <p:pic>
        <p:nvPicPr>
          <p:cNvPr id="5" name="Picture 13" descr="Intel_white"/>
          <p:cNvPicPr>
            <a:picLocks noChangeAspect="1" noChangeArrowheads="1"/>
          </p:cNvPicPr>
          <p:nvPr/>
        </p:nvPicPr>
        <p:blipFill>
          <a:blip r:embed="rId16" cstate="print"/>
          <a:srcRect/>
          <a:stretch>
            <a:fillRect/>
          </a:stretch>
        </p:blipFill>
        <p:spPr bwMode="black">
          <a:xfrm>
            <a:off x="8089900" y="6191250"/>
            <a:ext cx="811213" cy="541338"/>
          </a:xfrm>
          <a:prstGeom prst="rect">
            <a:avLst/>
          </a:prstGeom>
          <a:noFill/>
          <a:ln w="9525">
            <a:noFill/>
            <a:miter lim="800000"/>
            <a:headEnd/>
            <a:tailEnd/>
          </a:ln>
        </p:spPr>
      </p:pic>
      <p:pic>
        <p:nvPicPr>
          <p:cNvPr id="6" name="Picture 5" descr="Intel_footer.png"/>
          <p:cNvPicPr>
            <a:picLocks noChangeAspect="1"/>
          </p:cNvPicPr>
          <p:nvPr/>
        </p:nvPicPr>
        <p:blipFill>
          <a:blip r:embed="rId17" cstate="print"/>
          <a:stretch>
            <a:fillRect/>
          </a:stretch>
        </p:blipFill>
        <p:spPr>
          <a:xfrm>
            <a:off x="0" y="6334449"/>
            <a:ext cx="9143696" cy="536430"/>
          </a:xfrm>
          <a:prstGeom prst="rect">
            <a:avLst/>
          </a:prstGeom>
        </p:spPr>
      </p:pic>
      <p:sp>
        <p:nvSpPr>
          <p:cNvPr id="7" name="Text Box 5"/>
          <p:cNvSpPr txBox="1">
            <a:spLocks noChangeArrowheads="1"/>
          </p:cNvSpPr>
          <p:nvPr/>
        </p:nvSpPr>
        <p:spPr bwMode="auto">
          <a:xfrm>
            <a:off x="4684711" y="6656924"/>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algn="r" eaLnBrk="0" hangingPunct="0">
              <a:lnSpc>
                <a:spcPct val="100000"/>
              </a:lnSpc>
              <a:spcBef>
                <a:spcPct val="50000"/>
              </a:spcBef>
              <a:buClrTx/>
              <a:buFontTx/>
              <a:buNone/>
              <a:defRPr/>
            </a:pPr>
            <a:r>
              <a:rPr lang="en-US" sz="800" dirty="0">
                <a:latin typeface="Neo Sans Intel"/>
                <a:cs typeface="Arial"/>
              </a:rPr>
              <a:t>INTEL CONFIDENTIAL</a:t>
            </a:r>
          </a:p>
        </p:txBody>
      </p:sp>
      <p:pic>
        <p:nvPicPr>
          <p:cNvPr id="8" name="Picture 4" descr="Intel_footer_121410.png"/>
          <p:cNvPicPr>
            <a:picLocks noChangeAspect="1"/>
          </p:cNvPicPr>
          <p:nvPr/>
        </p:nvPicPr>
        <p:blipFill>
          <a:blip r:embed="rId18" cstate="print"/>
          <a:srcRect/>
          <a:stretch>
            <a:fillRect/>
          </a:stretch>
        </p:blipFill>
        <p:spPr bwMode="auto">
          <a:xfrm>
            <a:off x="0" y="6362700"/>
            <a:ext cx="9144000" cy="495300"/>
          </a:xfrm>
          <a:prstGeom prst="rect">
            <a:avLst/>
          </a:prstGeom>
          <a:noFill/>
          <a:ln w="9525">
            <a:noFill/>
            <a:miter lim="800000"/>
            <a:headEnd/>
            <a:tailEnd/>
          </a:ln>
        </p:spPr>
      </p:pic>
      <p:sp>
        <p:nvSpPr>
          <p:cNvPr id="9" name="Text Box 5"/>
          <p:cNvSpPr txBox="1">
            <a:spLocks noChangeArrowheads="1"/>
          </p:cNvSpPr>
          <p:nvPr/>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bg1"/>
                </a:solidFill>
                <a:latin typeface="Verdana" pitchFamily="34" charset="0"/>
              </a:rPr>
              <a:t>INTEL CONFIDENTIAL</a:t>
            </a:r>
          </a:p>
        </p:txBody>
      </p:sp>
      <p:sp>
        <p:nvSpPr>
          <p:cNvPr id="10" name="TextBox 7"/>
          <p:cNvSpPr txBox="1">
            <a:spLocks noChangeArrowheads="1"/>
          </p:cNvSpPr>
          <p:nvPr/>
        </p:nvSpPr>
        <p:spPr bwMode="auto">
          <a:xfrm>
            <a:off x="0" y="6596063"/>
            <a:ext cx="360363" cy="215900"/>
          </a:xfrm>
          <a:prstGeom prst="rect">
            <a:avLst/>
          </a:prstGeom>
          <a:noFill/>
          <a:ln w="9525">
            <a:noFill/>
            <a:miter lim="800000"/>
            <a:headEnd/>
            <a:tailEnd/>
          </a:ln>
        </p:spPr>
        <p:txBody>
          <a:bodyPr wrap="none">
            <a:spAutoFit/>
          </a:bodyPr>
          <a:lstStyle/>
          <a:p>
            <a:fld id="{80D1BF42-AF8F-4EDE-9E74-5F9981A3FD30}" type="slidenum">
              <a:rPr lang="en-US" sz="800">
                <a:solidFill>
                  <a:schemeClr val="bg1"/>
                </a:solidFill>
                <a:latin typeface="Verdana" pitchFamily="34" charset="0"/>
              </a:rPr>
              <a:pPr/>
              <a:t>‹#›</a:t>
            </a:fld>
            <a:endParaRPr lang="en-US" sz="800">
              <a:solidFill>
                <a:schemeClr val="bg1"/>
              </a:solidFill>
              <a:latin typeface="Verdana" pitchFamily="34" charset="0"/>
            </a:endParaRPr>
          </a:p>
        </p:txBody>
      </p:sp>
      <p:sp>
        <p:nvSpPr>
          <p:cNvPr id="11" name="TextBox 10"/>
          <p:cNvSpPr txBox="1"/>
          <p:nvPr userDrawn="1"/>
        </p:nvSpPr>
        <p:spPr>
          <a:xfrm>
            <a:off x="6664569" y="6471140"/>
            <a:ext cx="1749666" cy="307777"/>
          </a:xfrm>
          <a:prstGeom prst="rect">
            <a:avLst/>
          </a:prstGeom>
          <a:noFill/>
        </p:spPr>
        <p:txBody>
          <a:bodyPr wrap="square" rtlCol="0">
            <a:spAutoFit/>
          </a:bodyPr>
          <a:lstStyle/>
          <a:p>
            <a:pPr algn="r"/>
            <a:r>
              <a:rPr lang="en-US" sz="1400" dirty="0" smtClean="0">
                <a:solidFill>
                  <a:schemeClr val="bg1">
                    <a:lumMod val="95000"/>
                  </a:schemeClr>
                </a:solidFill>
              </a:rPr>
              <a:t>CDI/IBP #: 514349</a:t>
            </a:r>
            <a:endParaRPr lang="en-US" sz="1400" dirty="0">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6004" r:id="rId1"/>
    <p:sldLayoutId id="2147486005" r:id="rId2"/>
    <p:sldLayoutId id="2147486006" r:id="rId3"/>
    <p:sldLayoutId id="2147486007" r:id="rId4"/>
    <p:sldLayoutId id="2147486008" r:id="rId5"/>
    <p:sldLayoutId id="2147486009" r:id="rId6"/>
    <p:sldLayoutId id="2147486010" r:id="rId7"/>
    <p:sldLayoutId id="2147486011" r:id="rId8"/>
    <p:sldLayoutId id="2147486012" r:id="rId9"/>
    <p:sldLayoutId id="2147486013" r:id="rId10"/>
    <p:sldLayoutId id="2147486014" r:id="rId11"/>
    <p:sldLayoutId id="2147486016" r:id="rId12"/>
    <p:sldLayoutId id="2147486018" r:id="rId13"/>
    <p:sldLayoutId id="2147486032" r:id="rId14"/>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rtl="0" eaLnBrk="1" fontAlgn="base" hangingPunct="1">
        <a:lnSpc>
          <a:spcPts val="2600"/>
        </a:lnSpc>
        <a:spcBef>
          <a:spcPct val="0"/>
        </a:spcBef>
        <a:spcAft>
          <a:spcPct val="0"/>
        </a:spcAft>
        <a:defRPr sz="2400">
          <a:solidFill>
            <a:schemeClr val="accent1"/>
          </a:solidFill>
          <a:latin typeface="+mj-lt"/>
          <a:ea typeface="+mj-ea"/>
          <a:cs typeface="+mj-cs"/>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p:titleStyle>
    <p:bodyStyle>
      <a:lvl1pPr marL="0" indent="0" algn="l" rtl="0" eaLnBrk="1" fontAlgn="base" hangingPunct="1">
        <a:spcBef>
          <a:spcPct val="75000"/>
        </a:spcBef>
        <a:spcAft>
          <a:spcPct val="0"/>
        </a:spcAft>
        <a:defRPr sz="2000">
          <a:solidFill>
            <a:schemeClr val="tx1"/>
          </a:solidFill>
          <a:latin typeface="+mn-lt"/>
          <a:ea typeface="+mn-ea"/>
          <a:cs typeface="+mn-cs"/>
        </a:defRPr>
      </a:lvl1pPr>
      <a:lvl2pPr marL="185738" indent="-184150" algn="l" rtl="0" eaLnBrk="1" fontAlgn="base" hangingPunct="1">
        <a:spcBef>
          <a:spcPct val="40000"/>
        </a:spcBef>
        <a:spcAft>
          <a:spcPct val="0"/>
        </a:spcAft>
        <a:buClr>
          <a:schemeClr val="bg2"/>
        </a:buClr>
        <a:buFont typeface="Times" pitchFamily="18" charset="0"/>
        <a:buChar char="•"/>
        <a:defRPr sz="2000">
          <a:solidFill>
            <a:schemeClr val="tx1"/>
          </a:solidFill>
          <a:latin typeface="+mn-lt"/>
          <a:cs typeface="+mn-cs"/>
        </a:defRPr>
      </a:lvl2pPr>
      <a:lvl3pPr marL="414338" indent="-227013" algn="l" rtl="0" eaLnBrk="1" fontAlgn="base" hangingPunct="1">
        <a:spcBef>
          <a:spcPct val="20000"/>
        </a:spcBef>
        <a:spcAft>
          <a:spcPct val="0"/>
        </a:spcAft>
        <a:buClr>
          <a:schemeClr val="bg2"/>
        </a:buClr>
        <a:buFont typeface="Neo Sans Intel" pitchFamily="34" charset="0"/>
        <a:buChar char="–"/>
        <a:defRPr sz="1800">
          <a:solidFill>
            <a:schemeClr val="tx1"/>
          </a:solidFill>
          <a:latin typeface="+mn-lt"/>
          <a:cs typeface="+mn-cs"/>
        </a:defRPr>
      </a:lvl3pPr>
      <a:lvl4pPr marL="568325" indent="-152400" algn="l" rtl="0" eaLnBrk="1" fontAlgn="base" hangingPunct="1">
        <a:spcBef>
          <a:spcPct val="20000"/>
        </a:spcBef>
        <a:spcAft>
          <a:spcPct val="0"/>
        </a:spcAft>
        <a:buClr>
          <a:schemeClr val="bg2"/>
        </a:buClr>
        <a:buFont typeface="Neo Sans Intel" pitchFamily="34" charset="0"/>
        <a:buChar char="–"/>
        <a:defRPr sz="1800">
          <a:solidFill>
            <a:schemeClr val="tx1"/>
          </a:solidFill>
          <a:latin typeface="+mn-lt"/>
          <a:cs typeface="+mn-cs"/>
        </a:defRPr>
      </a:lvl4pPr>
      <a:lvl5pPr marL="762000" indent="-192088" algn="l" rtl="0" eaLnBrk="1" fontAlgn="base" hangingPunct="1">
        <a:spcBef>
          <a:spcPct val="20000"/>
        </a:spcBef>
        <a:spcAft>
          <a:spcPct val="0"/>
        </a:spcAft>
        <a:buClr>
          <a:schemeClr val="bg2"/>
        </a:buClr>
        <a:buChar char="–"/>
        <a:defRPr sz="1800">
          <a:solidFill>
            <a:schemeClr val="tx1"/>
          </a:solidFill>
          <a:latin typeface="+mn-lt"/>
          <a:cs typeface="+mn-cs"/>
        </a:defRPr>
      </a:lvl5pPr>
      <a:lvl6pPr marL="1219200" indent="-192088" algn="l" rtl="0" eaLnBrk="1" fontAlgn="base" hangingPunct="1">
        <a:spcBef>
          <a:spcPct val="20000"/>
        </a:spcBef>
        <a:spcAft>
          <a:spcPct val="0"/>
        </a:spcAft>
        <a:buClr>
          <a:schemeClr val="bg2"/>
        </a:buClr>
        <a:buChar char="–"/>
        <a:defRPr sz="1600">
          <a:solidFill>
            <a:schemeClr val="tx1"/>
          </a:solidFill>
          <a:latin typeface="+mn-lt"/>
          <a:cs typeface="+mn-cs"/>
        </a:defRPr>
      </a:lvl6pPr>
      <a:lvl7pPr marL="1676400" indent="-192088" algn="l" rtl="0" eaLnBrk="1" fontAlgn="base" hangingPunct="1">
        <a:spcBef>
          <a:spcPct val="20000"/>
        </a:spcBef>
        <a:spcAft>
          <a:spcPct val="0"/>
        </a:spcAft>
        <a:buClr>
          <a:schemeClr val="bg2"/>
        </a:buClr>
        <a:buChar char="–"/>
        <a:defRPr sz="1600">
          <a:solidFill>
            <a:schemeClr val="tx1"/>
          </a:solidFill>
          <a:latin typeface="+mn-lt"/>
          <a:cs typeface="+mn-cs"/>
        </a:defRPr>
      </a:lvl7pPr>
      <a:lvl8pPr marL="2133600" indent="-192088" algn="l" rtl="0" eaLnBrk="1" fontAlgn="base" hangingPunct="1">
        <a:spcBef>
          <a:spcPct val="20000"/>
        </a:spcBef>
        <a:spcAft>
          <a:spcPct val="0"/>
        </a:spcAft>
        <a:buClr>
          <a:schemeClr val="bg2"/>
        </a:buClr>
        <a:buChar char="–"/>
        <a:defRPr sz="1600">
          <a:solidFill>
            <a:schemeClr val="tx1"/>
          </a:solidFill>
          <a:latin typeface="+mn-lt"/>
          <a:cs typeface="+mn-cs"/>
        </a:defRPr>
      </a:lvl8pPr>
      <a:lvl9pPr marL="2590800" indent="-192088" algn="l" rtl="0" eaLnBrk="1" fontAlgn="base" hangingPunct="1">
        <a:spcBef>
          <a:spcPct val="20000"/>
        </a:spcBef>
        <a:spcAft>
          <a:spcPct val="0"/>
        </a:spcAft>
        <a:buClr>
          <a:schemeClr val="bg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3.PNG"/><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Intel® Smart Connect </a:t>
            </a:r>
            <a:r>
              <a:rPr lang="en-US" sz="3600" dirty="0" smtClean="0"/>
              <a:t>Technology Remote </a:t>
            </a:r>
            <a:r>
              <a:rPr lang="en-US" sz="3600" dirty="0"/>
              <a:t>Wake </a:t>
            </a:r>
            <a:r>
              <a:rPr lang="en-US" sz="3600" dirty="0" smtClean="0"/>
              <a:t>with </a:t>
            </a:r>
            <a:r>
              <a:rPr lang="en-US" sz="3600" dirty="0" err="1" smtClean="0"/>
              <a:t>WakeMyPC</a:t>
            </a:r>
            <a:endParaRPr lang="en-US" sz="2800" dirty="0"/>
          </a:p>
        </p:txBody>
      </p:sp>
      <p:sp>
        <p:nvSpPr>
          <p:cNvPr id="3" name="Subtitle 2"/>
          <p:cNvSpPr txBox="1">
            <a:spLocks/>
          </p:cNvSpPr>
          <p:nvPr/>
        </p:nvSpPr>
        <p:spPr bwMode="auto">
          <a:xfrm>
            <a:off x="211015" y="4473092"/>
            <a:ext cx="4062047" cy="10199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ct val="75000"/>
              </a:spcBef>
              <a:spcAft>
                <a:spcPct val="0"/>
              </a:spcAft>
              <a:defRPr sz="2000">
                <a:solidFill>
                  <a:schemeClr val="tx1"/>
                </a:solidFill>
                <a:latin typeface="+mn-lt"/>
                <a:ea typeface="+mn-ea"/>
                <a:cs typeface="+mn-cs"/>
              </a:defRPr>
            </a:lvl1pPr>
            <a:lvl2pPr marL="185738" indent="-184150" algn="l" rtl="0" eaLnBrk="1" fontAlgn="base" hangingPunct="1">
              <a:spcBef>
                <a:spcPct val="40000"/>
              </a:spcBef>
              <a:spcAft>
                <a:spcPct val="0"/>
              </a:spcAft>
              <a:buClr>
                <a:schemeClr val="bg2"/>
              </a:buClr>
              <a:buFont typeface="Times" pitchFamily="18" charset="0"/>
              <a:buChar char="•"/>
              <a:defRPr sz="2000">
                <a:solidFill>
                  <a:schemeClr val="tx1"/>
                </a:solidFill>
                <a:latin typeface="+mn-lt"/>
                <a:cs typeface="+mn-cs"/>
              </a:defRPr>
            </a:lvl2pPr>
            <a:lvl3pPr marL="414338" indent="-227013" algn="l" rtl="0" eaLnBrk="1" fontAlgn="base" hangingPunct="1">
              <a:spcBef>
                <a:spcPct val="20000"/>
              </a:spcBef>
              <a:spcAft>
                <a:spcPct val="0"/>
              </a:spcAft>
              <a:buClr>
                <a:schemeClr val="bg2"/>
              </a:buClr>
              <a:buFont typeface="Neo Sans Intel" pitchFamily="34" charset="0"/>
              <a:buChar char="–"/>
              <a:defRPr sz="1800">
                <a:solidFill>
                  <a:schemeClr val="tx1"/>
                </a:solidFill>
                <a:latin typeface="+mn-lt"/>
                <a:cs typeface="+mn-cs"/>
              </a:defRPr>
            </a:lvl3pPr>
            <a:lvl4pPr marL="568325" indent="-152400" algn="l" rtl="0" eaLnBrk="1" fontAlgn="base" hangingPunct="1">
              <a:spcBef>
                <a:spcPct val="20000"/>
              </a:spcBef>
              <a:spcAft>
                <a:spcPct val="0"/>
              </a:spcAft>
              <a:buClr>
                <a:schemeClr val="bg2"/>
              </a:buClr>
              <a:buFont typeface="Neo Sans Intel" pitchFamily="34" charset="0"/>
              <a:buChar char="–"/>
              <a:defRPr sz="1800">
                <a:solidFill>
                  <a:schemeClr val="tx1"/>
                </a:solidFill>
                <a:latin typeface="+mn-lt"/>
                <a:cs typeface="+mn-cs"/>
              </a:defRPr>
            </a:lvl4pPr>
            <a:lvl5pPr marL="762000" indent="-192088" algn="l" rtl="0" eaLnBrk="1" fontAlgn="base" hangingPunct="1">
              <a:spcBef>
                <a:spcPct val="20000"/>
              </a:spcBef>
              <a:spcAft>
                <a:spcPct val="0"/>
              </a:spcAft>
              <a:buClr>
                <a:schemeClr val="bg2"/>
              </a:buClr>
              <a:buChar char="–"/>
              <a:defRPr sz="1800">
                <a:solidFill>
                  <a:schemeClr val="tx1"/>
                </a:solidFill>
                <a:latin typeface="+mn-lt"/>
                <a:cs typeface="+mn-cs"/>
              </a:defRPr>
            </a:lvl5pPr>
            <a:lvl6pPr marL="1219200" indent="-192088" algn="l" rtl="0" eaLnBrk="1" fontAlgn="base" hangingPunct="1">
              <a:spcBef>
                <a:spcPct val="20000"/>
              </a:spcBef>
              <a:spcAft>
                <a:spcPct val="0"/>
              </a:spcAft>
              <a:buClr>
                <a:schemeClr val="bg2"/>
              </a:buClr>
              <a:buChar char="–"/>
              <a:defRPr sz="1600">
                <a:solidFill>
                  <a:schemeClr val="tx1"/>
                </a:solidFill>
                <a:latin typeface="+mn-lt"/>
                <a:cs typeface="+mn-cs"/>
              </a:defRPr>
            </a:lvl6pPr>
            <a:lvl7pPr marL="1676400" indent="-192088" algn="l" rtl="0" eaLnBrk="1" fontAlgn="base" hangingPunct="1">
              <a:spcBef>
                <a:spcPct val="20000"/>
              </a:spcBef>
              <a:spcAft>
                <a:spcPct val="0"/>
              </a:spcAft>
              <a:buClr>
                <a:schemeClr val="bg2"/>
              </a:buClr>
              <a:buChar char="–"/>
              <a:defRPr sz="1600">
                <a:solidFill>
                  <a:schemeClr val="tx1"/>
                </a:solidFill>
                <a:latin typeface="+mn-lt"/>
                <a:cs typeface="+mn-cs"/>
              </a:defRPr>
            </a:lvl7pPr>
            <a:lvl8pPr marL="2133600" indent="-192088" algn="l" rtl="0" eaLnBrk="1" fontAlgn="base" hangingPunct="1">
              <a:spcBef>
                <a:spcPct val="20000"/>
              </a:spcBef>
              <a:spcAft>
                <a:spcPct val="0"/>
              </a:spcAft>
              <a:buClr>
                <a:schemeClr val="bg2"/>
              </a:buClr>
              <a:buChar char="–"/>
              <a:defRPr sz="1600">
                <a:solidFill>
                  <a:schemeClr val="tx1"/>
                </a:solidFill>
                <a:latin typeface="+mn-lt"/>
                <a:cs typeface="+mn-cs"/>
              </a:defRPr>
            </a:lvl8pPr>
            <a:lvl9pPr marL="2590800" indent="-192088" algn="l" rtl="0" eaLnBrk="1" fontAlgn="base" hangingPunct="1">
              <a:spcBef>
                <a:spcPct val="20000"/>
              </a:spcBef>
              <a:spcAft>
                <a:spcPct val="0"/>
              </a:spcAft>
              <a:buClr>
                <a:schemeClr val="bg2"/>
              </a:buClr>
              <a:buChar char="–"/>
              <a:defRPr sz="1600">
                <a:solidFill>
                  <a:schemeClr val="tx1"/>
                </a:solidFill>
                <a:latin typeface="+mn-lt"/>
                <a:cs typeface="+mn-cs"/>
              </a:defRPr>
            </a:lvl9pPr>
          </a:lstStyle>
          <a:p>
            <a:pPr>
              <a:spcBef>
                <a:spcPts val="1200"/>
              </a:spcBef>
            </a:pPr>
            <a:r>
              <a:rPr lang="en-US" dirty="0" smtClean="0"/>
              <a:t>November 2013 – Revision 1.2</a:t>
            </a:r>
            <a:endParaRPr lang="en-US" sz="1800" dirty="0" smtClean="0"/>
          </a:p>
          <a:p>
            <a:pPr>
              <a:spcBef>
                <a:spcPts val="1200"/>
              </a:spcBef>
            </a:pPr>
            <a:r>
              <a:rPr lang="en-US" dirty="0" smtClean="0"/>
              <a:t>CDI/IBP #: </a:t>
            </a:r>
            <a:r>
              <a:rPr lang="en-US" dirty="0"/>
              <a:t>514349</a:t>
            </a:r>
            <a:r>
              <a:rPr lang="en-US" dirty="0" smtClean="0"/>
              <a:t>         </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379538"/>
            <a:ext cx="3847446" cy="4537075"/>
          </a:xfrm>
        </p:spPr>
        <p:txBody>
          <a:bodyPr/>
          <a:lstStyle/>
          <a:p>
            <a:r>
              <a:rPr lang="en-US" dirty="0" smtClean="0"/>
              <a:t>On the Server Platform:</a:t>
            </a:r>
          </a:p>
          <a:p>
            <a:pPr marL="342900" indent="-342900">
              <a:buFont typeface="Arial"/>
              <a:buChar char="•"/>
            </a:pPr>
            <a:r>
              <a:rPr lang="en-US" sz="2000" dirty="0" smtClean="0"/>
              <a:t>Once the Client platform is in the sleep state for several minutes click the “Status” button to check the Status of the Client platform.  When the Status field of the Session State reports “SLEEPING”, the two buttons under the Status button will be enabled to wake the platform.</a:t>
            </a:r>
          </a:p>
          <a:p>
            <a:r>
              <a:rPr lang="en-US" sz="1600" b="1" dirty="0" smtClean="0"/>
              <a:t>Note</a:t>
            </a:r>
            <a:r>
              <a:rPr lang="en-US" sz="1600" dirty="0" smtClean="0"/>
              <a:t>: It may take a few minutes for the Client platform and the Intel Wake Server to synchronize the platforms sleep state</a:t>
            </a:r>
          </a:p>
        </p:txBody>
      </p:sp>
      <p:sp>
        <p:nvSpPr>
          <p:cNvPr id="3" name="Title 2"/>
          <p:cNvSpPr>
            <a:spLocks noGrp="1"/>
          </p:cNvSpPr>
          <p:nvPr>
            <p:ph type="title"/>
          </p:nvPr>
        </p:nvSpPr>
        <p:spPr/>
        <p:txBody>
          <a:bodyPr/>
          <a:lstStyle/>
          <a:p>
            <a:r>
              <a:rPr lang="en-US" dirty="0" err="1" smtClean="0"/>
              <a:t>WakeMyPC</a:t>
            </a:r>
            <a:r>
              <a:rPr lang="en-US" dirty="0" smtClean="0"/>
              <a:t> Server</a:t>
            </a:r>
            <a:endParaRPr lang="en-US" dirty="0"/>
          </a:p>
        </p:txBody>
      </p:sp>
      <p:pic>
        <p:nvPicPr>
          <p:cNvPr id="5" name="Picture 4" descr="server_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490" y="1308578"/>
            <a:ext cx="4063866" cy="4994566"/>
          </a:xfrm>
          <a:prstGeom prst="rect">
            <a:avLst/>
          </a:prstGeom>
        </p:spPr>
      </p:pic>
    </p:spTree>
    <p:extLst>
      <p:ext uri="{BB962C8B-B14F-4D97-AF65-F5344CB8AC3E}">
        <p14:creationId xmlns:p14="http://schemas.microsoft.com/office/powerpoint/2010/main" val="158279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379538"/>
            <a:ext cx="3847446" cy="4537075"/>
          </a:xfrm>
        </p:spPr>
        <p:txBody>
          <a:bodyPr/>
          <a:lstStyle/>
          <a:p>
            <a:r>
              <a:rPr lang="en-US" sz="2000" dirty="0" smtClean="0"/>
              <a:t>On the Server Platform:</a:t>
            </a:r>
          </a:p>
          <a:p>
            <a:pPr marL="342900" indent="-342900">
              <a:buFont typeface="Arial"/>
              <a:buChar char="•"/>
            </a:pPr>
            <a:r>
              <a:rPr lang="en-US" sz="1800" dirty="0" smtClean="0"/>
              <a:t>Two wake requests are now available:</a:t>
            </a:r>
          </a:p>
          <a:p>
            <a:pPr marL="528638" lvl="1" indent="-342900">
              <a:buFont typeface="Lucida Grande"/>
              <a:buChar char="-"/>
            </a:pPr>
            <a:r>
              <a:rPr lang="en-US" sz="1800" dirty="0" smtClean="0"/>
              <a:t>Click the “Wake – No GUI” button to send a wake request to the Client platform to have it wake and keep the display off and audio muted</a:t>
            </a:r>
          </a:p>
          <a:p>
            <a:pPr marL="528638" lvl="1" indent="-342900">
              <a:buFont typeface="Lucida Grande"/>
              <a:buChar char="-"/>
            </a:pPr>
            <a:r>
              <a:rPr lang="en-US" sz="1800" dirty="0" smtClean="0"/>
              <a:t>Click the “Wake – GUI” button to send a wake request to the Client platform to have it wake and turn on the display and audio un-muted.  When the wake occurs, there will be 3 beeps played</a:t>
            </a:r>
            <a:endParaRPr lang="en-US" sz="1800" dirty="0"/>
          </a:p>
        </p:txBody>
      </p:sp>
      <p:sp>
        <p:nvSpPr>
          <p:cNvPr id="3" name="Title 2"/>
          <p:cNvSpPr>
            <a:spLocks noGrp="1"/>
          </p:cNvSpPr>
          <p:nvPr>
            <p:ph type="title"/>
          </p:nvPr>
        </p:nvSpPr>
        <p:spPr/>
        <p:txBody>
          <a:bodyPr/>
          <a:lstStyle/>
          <a:p>
            <a:r>
              <a:rPr lang="en-US" dirty="0" err="1" smtClean="0"/>
              <a:t>WakeMyPC</a:t>
            </a:r>
            <a:r>
              <a:rPr lang="en-US" dirty="0" smtClean="0"/>
              <a:t> Server</a:t>
            </a:r>
            <a:endParaRPr lang="en-US" dirty="0"/>
          </a:p>
        </p:txBody>
      </p:sp>
      <p:pic>
        <p:nvPicPr>
          <p:cNvPr id="5" name="Picture 4" descr="server_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490" y="1308578"/>
            <a:ext cx="4063866" cy="4994566"/>
          </a:xfrm>
          <a:prstGeom prst="rect">
            <a:avLst/>
          </a:prstGeom>
        </p:spPr>
      </p:pic>
    </p:spTree>
    <p:extLst>
      <p:ext uri="{BB962C8B-B14F-4D97-AF65-F5344CB8AC3E}">
        <p14:creationId xmlns:p14="http://schemas.microsoft.com/office/powerpoint/2010/main" val="39581996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1105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4025" y="409575"/>
            <a:ext cx="8091488" cy="452071"/>
          </a:xfrm>
        </p:spPr>
        <p:txBody>
          <a:bodyPr/>
          <a:lstStyle/>
          <a:p>
            <a:r>
              <a:rPr lang="en-US" dirty="0" smtClean="0"/>
              <a:t>Disclaimer</a:t>
            </a:r>
            <a:endParaRPr lang="en-US" dirty="0"/>
          </a:p>
        </p:txBody>
      </p:sp>
      <p:sp>
        <p:nvSpPr>
          <p:cNvPr id="5" name="Content Placeholder 4"/>
          <p:cNvSpPr>
            <a:spLocks noGrp="1"/>
          </p:cNvSpPr>
          <p:nvPr>
            <p:ph sz="half" idx="1"/>
          </p:nvPr>
        </p:nvSpPr>
        <p:spPr>
          <a:xfrm>
            <a:off x="455612" y="932678"/>
            <a:ext cx="8398241" cy="5283484"/>
          </a:xfrm>
        </p:spPr>
        <p:txBody>
          <a:bodyPr>
            <a:normAutofit/>
          </a:bodyPr>
          <a:lstStyle/>
          <a:p>
            <a:pPr>
              <a:buNone/>
            </a:pPr>
            <a:r>
              <a:rPr lang="en-US" sz="1000" dirty="0" smtClean="0"/>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a:t>
            </a:r>
          </a:p>
          <a:p>
            <a:pPr>
              <a:buNone/>
            </a:pPr>
            <a:r>
              <a:rPr lang="en-US" sz="1000" dirty="0" smtClean="0"/>
              <a:t>A "Mission Critical Application" is any application in which failure of the Intel Product could result, directly or indirectly, in personal injury or death.  SHOULD YOU PURCHASE OR USE INTEL'S PRODUCTS FOR ANY SUCH MISSION CRITICAL APPLICATION, YOU SHALL INDEMNIFY AND HOLD INTEL AND ITS SUBSIDIARIES, SUBCONTRACTORS AND AFFILIATES, AND THE DIRECTORS, OFFICERS, AND EMPLOYEES OF EACH, HARMLESS AGAINST ALL CLAIMS COSTS, DAMAGES, AND EXPENSES AND REASONABLE ATTORNEYS' FEES ARISING OUT OF, DIRECTLY OR INDIRECTLY, ANY CLAIM OF PRODUCT LIABILITY, PERSONAL INJURY, OR DEATH ARISING IN ANY WAY OUT OF SUCH MISSION CRITICAL APPLICATION, WHETHER OR NOT INTEL OR ITS SUBCONTRACTOR WAS NEGLIGENT IN THE DESIGN, MANUFACTURE, OR WARNING OF THE INTEL PRODUCT OR ANY OF ITS PARTS.</a:t>
            </a:r>
          </a:p>
          <a:p>
            <a:pPr>
              <a:buNone/>
            </a:pPr>
            <a:r>
              <a:rPr lang="en-US" sz="1000" dirty="0" smtClean="0"/>
              <a:t>Intel may make changes to specifications and product descriptions at any time, without notice.  Designers must not rely on the absence or characteristics of any features or instructions marked "reserved" or "undefined".  Intel reserves these for future definition and shall have no responsibility whatsoever for conflicts or incompatibilities arising from future changes to them.  The information here is subject to change without notice.  Do not finalize a design with this information.</a:t>
            </a:r>
          </a:p>
          <a:p>
            <a:pPr>
              <a:buNone/>
            </a:pPr>
            <a:r>
              <a:rPr lang="en-US" sz="1000" dirty="0" smtClean="0"/>
              <a:t>The products described in this document may contain design defects or errors known as errata which may cause the product to deviate from published specifications.  Current characterized errata are available on request.</a:t>
            </a:r>
          </a:p>
          <a:p>
            <a:pPr>
              <a:buNone/>
            </a:pPr>
            <a:r>
              <a:rPr lang="en-US" sz="1000" dirty="0" smtClean="0"/>
              <a:t>Contact your local Intel sales office or your distributor to obtain the latest specifications and before placing your product order.</a:t>
            </a:r>
          </a:p>
          <a:p>
            <a:pPr>
              <a:buNone/>
            </a:pPr>
            <a:r>
              <a:rPr lang="en-US" sz="1000" dirty="0" smtClean="0"/>
              <a:t>Copies of documents which have an order number and are referenced in this document, or other Intel literature, may be obtained by calling 1-800-548-4725, or go to: http://www.intel.com/design/literature.htm.</a:t>
            </a:r>
          </a:p>
          <a:p>
            <a:pPr>
              <a:buNone/>
            </a:pPr>
            <a:r>
              <a:rPr lang="en-US" sz="1000" dirty="0" smtClean="0"/>
              <a:t>Code names featured are used internally within Intel to identify products that are in development and not yet publicly announced for release.  Customers, licensees and other third parties are not authorized by Intel to use code names in advertising, promotion or marketing of any product or services and any such use of Intel's internal code names is at the sole risk of the user.</a:t>
            </a:r>
          </a:p>
          <a:p>
            <a:pPr>
              <a:buNone/>
            </a:pPr>
            <a:r>
              <a:rPr lang="en-US" sz="1000" dirty="0" smtClean="0"/>
              <a:t>Intel and the Intel logo are trademarks of Intel Corporation in the U.S. and other countries.</a:t>
            </a:r>
          </a:p>
          <a:p>
            <a:pPr>
              <a:buNone/>
            </a:pPr>
            <a:r>
              <a:rPr lang="en-US" sz="1000" dirty="0" smtClean="0"/>
              <a:t>*Other names and brands may be claimed as the property of others.</a:t>
            </a:r>
          </a:p>
          <a:p>
            <a:pPr>
              <a:buNone/>
            </a:pPr>
            <a:r>
              <a:rPr lang="en-US" sz="1000" dirty="0" smtClean="0"/>
              <a:t>Copyright © 2013, Intel Corporation. All rights reserved.</a:t>
            </a:r>
          </a:p>
        </p:txBody>
      </p:sp>
    </p:spTree>
    <p:extLst>
      <p:ext uri="{BB962C8B-B14F-4D97-AF65-F5344CB8AC3E}">
        <p14:creationId xmlns:p14="http://schemas.microsoft.com/office/powerpoint/2010/main" val="30103077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379538"/>
            <a:ext cx="4760533" cy="4537075"/>
          </a:xfrm>
        </p:spPr>
        <p:txBody>
          <a:bodyPr/>
          <a:lstStyle/>
          <a:p>
            <a:pPr marL="342900" indent="-342900">
              <a:buFont typeface="Arial" pitchFamily="34" charset="0"/>
              <a:buChar char="•"/>
            </a:pPr>
            <a:r>
              <a:rPr lang="en-US" dirty="0" err="1" smtClean="0"/>
              <a:t>WakeMyPC</a:t>
            </a:r>
            <a:r>
              <a:rPr lang="en-US" dirty="0" smtClean="0"/>
              <a:t> is a client/server application for testing Remote Wake platform enablement</a:t>
            </a:r>
          </a:p>
          <a:p>
            <a:pPr marL="342900" indent="-342900">
              <a:buFont typeface="Arial" pitchFamily="34" charset="0"/>
              <a:buChar char="•"/>
            </a:pPr>
            <a:r>
              <a:rPr lang="en-US" dirty="0" smtClean="0"/>
              <a:t>It’s free to use for anyone</a:t>
            </a:r>
          </a:p>
          <a:p>
            <a:pPr marL="342900" indent="-342900">
              <a:buFont typeface="Arial" pitchFamily="34" charset="0"/>
              <a:buChar char="•"/>
            </a:pPr>
            <a:r>
              <a:rPr lang="en-US" dirty="0" smtClean="0"/>
              <a:t>Development is ongoing</a:t>
            </a:r>
          </a:p>
          <a:p>
            <a:pPr marL="342900" indent="-342900">
              <a:buFont typeface="Arial" pitchFamily="34" charset="0"/>
              <a:buChar char="•"/>
            </a:pPr>
            <a:r>
              <a:rPr lang="en-US" dirty="0" smtClean="0"/>
              <a:t>Server application supports multiple Client platforms</a:t>
            </a:r>
          </a:p>
          <a:p>
            <a:endParaRPr lang="en-US" dirty="0"/>
          </a:p>
        </p:txBody>
      </p:sp>
      <p:sp>
        <p:nvSpPr>
          <p:cNvPr id="3" name="Title 2"/>
          <p:cNvSpPr>
            <a:spLocks noGrp="1"/>
          </p:cNvSpPr>
          <p:nvPr>
            <p:ph type="title"/>
          </p:nvPr>
        </p:nvSpPr>
        <p:spPr/>
        <p:txBody>
          <a:bodyPr/>
          <a:lstStyle/>
          <a:p>
            <a:r>
              <a:rPr lang="en-US" dirty="0" smtClean="0"/>
              <a:t>What is </a:t>
            </a:r>
            <a:r>
              <a:rPr lang="en-US" dirty="0" err="1" smtClean="0"/>
              <a:t>WakeMyPC</a:t>
            </a:r>
            <a:r>
              <a:rPr lang="en-US" dirty="0" smtClean="0"/>
              <a:t>?</a:t>
            </a:r>
            <a:endParaRPr lang="en-US" dirty="0"/>
          </a:p>
        </p:txBody>
      </p:sp>
      <p:pic>
        <p:nvPicPr>
          <p:cNvPr id="5" name="Picture 4" descr="server_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450" y="1302591"/>
            <a:ext cx="3114919" cy="3828293"/>
          </a:xfrm>
          <a:prstGeom prst="rect">
            <a:avLst/>
          </a:prstGeom>
        </p:spPr>
      </p:pic>
    </p:spTree>
    <p:extLst>
      <p:ext uri="{BB962C8B-B14F-4D97-AF65-F5344CB8AC3E}">
        <p14:creationId xmlns:p14="http://schemas.microsoft.com/office/powerpoint/2010/main" val="786178169"/>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379538"/>
            <a:ext cx="4592610" cy="4537075"/>
          </a:xfrm>
        </p:spPr>
        <p:txBody>
          <a:bodyPr/>
          <a:lstStyle/>
          <a:p>
            <a:pPr marL="342900" indent="-342900">
              <a:buFont typeface="Arial"/>
              <a:buChar char="•"/>
            </a:pPr>
            <a:r>
              <a:rPr lang="en-US" dirty="0" smtClean="0"/>
              <a:t>Two platforms:</a:t>
            </a:r>
          </a:p>
          <a:p>
            <a:pPr marL="528638" lvl="1" indent="-342900">
              <a:buFont typeface="Lucida Grande"/>
              <a:buChar char="-"/>
            </a:pPr>
            <a:r>
              <a:rPr lang="en-US" sz="2000" dirty="0" smtClean="0"/>
              <a:t>Server: </a:t>
            </a:r>
            <a:r>
              <a:rPr lang="en-US" sz="2000" dirty="0" smtClean="0"/>
              <a:t>Windows* 7 </a:t>
            </a:r>
            <a:r>
              <a:rPr lang="en-US" sz="2000" dirty="0" smtClean="0"/>
              <a:t>SP/</a:t>
            </a:r>
            <a:r>
              <a:rPr lang="en-US" sz="2000" dirty="0" smtClean="0"/>
              <a:t>Windows* 8 </a:t>
            </a:r>
            <a:r>
              <a:rPr lang="en-US" sz="2000" dirty="0" smtClean="0"/>
              <a:t>platform (LAN or WLAN)</a:t>
            </a:r>
          </a:p>
          <a:p>
            <a:pPr marL="528638" lvl="1" indent="-342900">
              <a:buFont typeface="Lucida Grande"/>
              <a:buChar char="-"/>
            </a:pPr>
            <a:r>
              <a:rPr lang="en-US" sz="2000" dirty="0" smtClean="0"/>
              <a:t>Remote Wake Client: </a:t>
            </a:r>
            <a:r>
              <a:rPr lang="en-US" sz="2000" dirty="0" smtClean="0"/>
              <a:t>Windows* 8</a:t>
            </a:r>
            <a:r>
              <a:rPr lang="en-US" sz="2000" dirty="0" smtClean="0"/>
              <a:t>/</a:t>
            </a:r>
            <a:r>
              <a:rPr lang="en-US" sz="2000" dirty="0" smtClean="0"/>
              <a:t>Windows* 8.1 </a:t>
            </a:r>
            <a:r>
              <a:rPr lang="en-US" sz="2000" dirty="0" smtClean="0"/>
              <a:t>platform with Remote Wake Enabled LAN and or WLAN</a:t>
            </a:r>
          </a:p>
          <a:p>
            <a:pPr marL="528638" lvl="1" indent="-342900">
              <a:buFont typeface="Lucida Grande"/>
              <a:buChar char="-"/>
            </a:pPr>
            <a:r>
              <a:rPr lang="en-US" sz="2000" dirty="0" smtClean="0"/>
              <a:t>Windows* Firewall disabled on both platforms</a:t>
            </a:r>
          </a:p>
          <a:p>
            <a:pPr marL="528638" lvl="1" indent="-342900">
              <a:buFont typeface="Lucida Grande"/>
              <a:buChar char="-"/>
            </a:pPr>
            <a:r>
              <a:rPr lang="en-US" sz="2000" dirty="0" smtClean="0"/>
              <a:t>Internet Connection with no proxy server(s)</a:t>
            </a:r>
          </a:p>
        </p:txBody>
      </p:sp>
      <p:sp>
        <p:nvSpPr>
          <p:cNvPr id="3" name="Title 2"/>
          <p:cNvSpPr>
            <a:spLocks noGrp="1"/>
          </p:cNvSpPr>
          <p:nvPr>
            <p:ph type="title"/>
          </p:nvPr>
        </p:nvSpPr>
        <p:spPr/>
        <p:txBody>
          <a:bodyPr/>
          <a:lstStyle/>
          <a:p>
            <a:r>
              <a:rPr lang="en-US" dirty="0" err="1" smtClean="0"/>
              <a:t>WakeMyPC</a:t>
            </a:r>
            <a:r>
              <a:rPr lang="en-US" dirty="0" smtClean="0"/>
              <a:t> Requirements</a:t>
            </a:r>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5321100" y="1298661"/>
            <a:ext cx="3637647" cy="2521981"/>
          </a:xfrm>
          <a:prstGeom prst="rect">
            <a:avLst/>
          </a:prstGeom>
        </p:spPr>
      </p:pic>
      <p:sp>
        <p:nvSpPr>
          <p:cNvPr id="4" name="TextBox 3"/>
          <p:cNvSpPr txBox="1"/>
          <p:nvPr/>
        </p:nvSpPr>
        <p:spPr>
          <a:xfrm>
            <a:off x="1923357" y="6457890"/>
            <a:ext cx="4279241" cy="400110"/>
          </a:xfrm>
          <a:prstGeom prst="rect">
            <a:avLst/>
          </a:prstGeom>
          <a:noFill/>
        </p:spPr>
        <p:txBody>
          <a:bodyPr wrap="square" rtlCol="0">
            <a:spAutoFit/>
          </a:bodyPr>
          <a:lstStyle/>
          <a:p>
            <a:r>
              <a:rPr lang="en-US" sz="1000" dirty="0">
                <a:solidFill>
                  <a:schemeClr val="bg1"/>
                </a:solidFill>
              </a:rPr>
              <a:t>*Other names and brands may be claimed as the property of others.</a:t>
            </a:r>
          </a:p>
          <a:p>
            <a:endParaRPr lang="en-US" sz="1000" dirty="0">
              <a:solidFill>
                <a:schemeClr val="bg1"/>
              </a:solidFill>
            </a:endParaRPr>
          </a:p>
        </p:txBody>
      </p:sp>
    </p:spTree>
    <p:extLst>
      <p:ext uri="{BB962C8B-B14F-4D97-AF65-F5344CB8AC3E}">
        <p14:creationId xmlns:p14="http://schemas.microsoft.com/office/powerpoint/2010/main" val="35206681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379538"/>
            <a:ext cx="4529637" cy="4537075"/>
          </a:xfrm>
        </p:spPr>
        <p:txBody>
          <a:bodyPr/>
          <a:lstStyle/>
          <a:p>
            <a:r>
              <a:rPr lang="en-US" dirty="0" smtClean="0"/>
              <a:t>On the server platform:</a:t>
            </a:r>
          </a:p>
          <a:p>
            <a:pPr marL="342900" indent="-342900">
              <a:buFont typeface="Arial"/>
              <a:buChar char="•"/>
            </a:pPr>
            <a:r>
              <a:rPr lang="en-US" dirty="0" smtClean="0"/>
              <a:t>Change directory to the </a:t>
            </a:r>
            <a:r>
              <a:rPr lang="en-US" dirty="0" err="1" smtClean="0"/>
              <a:t>WakeMyPC.Appserver</a:t>
            </a:r>
            <a:endParaRPr lang="en-US" dirty="0" smtClean="0"/>
          </a:p>
          <a:p>
            <a:pPr marL="342900" indent="-342900">
              <a:buFont typeface="Arial"/>
              <a:buChar char="•"/>
            </a:pPr>
            <a:r>
              <a:rPr lang="en-US" dirty="0" smtClean="0"/>
              <a:t>Invoke the application </a:t>
            </a:r>
            <a:r>
              <a:rPr lang="en-US" dirty="0" err="1" smtClean="0"/>
              <a:t>WakeMyPC.AppServer.exe</a:t>
            </a:r>
            <a:endParaRPr lang="en-US" dirty="0" smtClean="0"/>
          </a:p>
          <a:p>
            <a:pPr marL="342900" indent="-342900">
              <a:buFont typeface="Arial"/>
              <a:buChar char="•"/>
            </a:pPr>
            <a:r>
              <a:rPr lang="en-US" dirty="0" smtClean="0"/>
              <a:t>Application will print in the </a:t>
            </a:r>
            <a:r>
              <a:rPr lang="en-US" i="1" dirty="0" smtClean="0"/>
              <a:t>Output</a:t>
            </a:r>
            <a:r>
              <a:rPr lang="en-US" dirty="0" smtClean="0"/>
              <a:t> text box the IP address being </a:t>
            </a:r>
            <a:r>
              <a:rPr lang="en-US" dirty="0" smtClean="0"/>
              <a:t>used (this </a:t>
            </a:r>
            <a:r>
              <a:rPr lang="en-US" dirty="0" smtClean="0"/>
              <a:t>address as it will be required for the </a:t>
            </a:r>
            <a:r>
              <a:rPr lang="en-US" dirty="0" err="1" smtClean="0"/>
              <a:t>WakeMyPC</a:t>
            </a:r>
            <a:r>
              <a:rPr lang="en-US" dirty="0"/>
              <a:t> </a:t>
            </a:r>
            <a:r>
              <a:rPr lang="en-US" dirty="0" smtClean="0"/>
              <a:t>Client </a:t>
            </a:r>
            <a:r>
              <a:rPr lang="en-US" dirty="0" smtClean="0"/>
              <a:t>application)</a:t>
            </a:r>
            <a:endParaRPr lang="en-US" dirty="0"/>
          </a:p>
        </p:txBody>
      </p:sp>
      <p:sp>
        <p:nvSpPr>
          <p:cNvPr id="3" name="Title 2"/>
          <p:cNvSpPr>
            <a:spLocks noGrp="1"/>
          </p:cNvSpPr>
          <p:nvPr>
            <p:ph type="title"/>
          </p:nvPr>
        </p:nvSpPr>
        <p:spPr/>
        <p:txBody>
          <a:bodyPr/>
          <a:lstStyle/>
          <a:p>
            <a:r>
              <a:rPr lang="en-US" dirty="0" err="1" smtClean="0"/>
              <a:t>WakeMyPC</a:t>
            </a:r>
            <a:r>
              <a:rPr lang="en-US" dirty="0" smtClean="0"/>
              <a:t> Server</a:t>
            </a:r>
            <a:endParaRPr lang="en-US" dirty="0"/>
          </a:p>
        </p:txBody>
      </p:sp>
      <p:pic>
        <p:nvPicPr>
          <p:cNvPr id="4" name="Picture 3" descr="server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374" y="1333348"/>
            <a:ext cx="3492750" cy="4292654"/>
          </a:xfrm>
          <a:prstGeom prst="rect">
            <a:avLst/>
          </a:prstGeom>
        </p:spPr>
      </p:pic>
      <p:sp>
        <p:nvSpPr>
          <p:cNvPr id="5" name="Oval Callout 4"/>
          <p:cNvSpPr/>
          <p:nvPr/>
        </p:nvSpPr>
        <p:spPr bwMode="auto">
          <a:xfrm>
            <a:off x="5037732" y="4702329"/>
            <a:ext cx="1574290" cy="440843"/>
          </a:xfrm>
          <a:prstGeom prst="wedgeEllipseCallout">
            <a:avLst>
              <a:gd name="adj1" fmla="val -62166"/>
              <a:gd name="adj2" fmla="val -118452"/>
            </a:avLst>
          </a:prstGeom>
          <a:noFill/>
          <a:ln>
            <a:solidFill>
              <a:schemeClr val="accent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10800000" wrap="square" rtlCol="0" anchor="ctr">
            <a:scene3d>
              <a:camera prst="orthographicFront">
                <a:rot lat="0" lon="0" rev="10799999"/>
              </a:camera>
              <a:lightRig rig="threePt" dir="t"/>
            </a:scene3d>
          </a:bodyPr>
          <a:lstStyle/>
          <a:p>
            <a:pPr algn="ctr"/>
            <a:endParaRPr lang="en-US" dirty="0" smtClean="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4465304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379538"/>
            <a:ext cx="3847446" cy="4537075"/>
          </a:xfrm>
        </p:spPr>
        <p:txBody>
          <a:bodyPr/>
          <a:lstStyle/>
          <a:p>
            <a:r>
              <a:rPr lang="en-US" dirty="0" smtClean="0"/>
              <a:t>On the Remote Wake Client Platform:</a:t>
            </a:r>
          </a:p>
          <a:p>
            <a:pPr marL="342900" indent="-342900">
              <a:buFont typeface="Arial"/>
              <a:buChar char="•"/>
            </a:pPr>
            <a:r>
              <a:rPr lang="en-US" sz="2000" dirty="0" smtClean="0"/>
              <a:t>Change directory to the </a:t>
            </a:r>
            <a:r>
              <a:rPr lang="en-US" sz="2000" dirty="0" err="1" smtClean="0"/>
              <a:t>WakeMyPC.ClientApp</a:t>
            </a:r>
            <a:endParaRPr lang="en-US" sz="2000" dirty="0" smtClean="0"/>
          </a:p>
          <a:p>
            <a:pPr marL="342900" indent="-342900">
              <a:buFont typeface="Arial"/>
              <a:buChar char="•"/>
            </a:pPr>
            <a:r>
              <a:rPr lang="en-US" sz="2000" dirty="0" smtClean="0"/>
              <a:t>Edit </a:t>
            </a:r>
            <a:r>
              <a:rPr lang="en-US" sz="2000" dirty="0"/>
              <a:t>the </a:t>
            </a:r>
            <a:r>
              <a:rPr lang="en-US" sz="2000" dirty="0" smtClean="0"/>
              <a:t>file: </a:t>
            </a:r>
            <a:r>
              <a:rPr lang="en-US" sz="2000" dirty="0" err="1"/>
              <a:t>WakeMyPc.ClientApp.exe.config</a:t>
            </a:r>
            <a:endParaRPr lang="en-US" sz="2000" dirty="0" smtClean="0"/>
          </a:p>
          <a:p>
            <a:pPr marL="342900" indent="-342900">
              <a:buFont typeface="Arial"/>
              <a:buChar char="•"/>
            </a:pPr>
            <a:r>
              <a:rPr lang="en-US" sz="2000" dirty="0" smtClean="0"/>
              <a:t>At the bottom of the file in the “&lt;</a:t>
            </a:r>
            <a:r>
              <a:rPr lang="en-US" sz="2000" dirty="0" err="1" smtClean="0"/>
              <a:t>appSettings</a:t>
            </a:r>
            <a:r>
              <a:rPr lang="en-US" sz="2000" dirty="0" smtClean="0"/>
              <a:t>&gt;” section, change the value of the “</a:t>
            </a:r>
            <a:r>
              <a:rPr lang="en-US" sz="2000" dirty="0" err="1" smtClean="0"/>
              <a:t>ServerIP</a:t>
            </a:r>
            <a:r>
              <a:rPr lang="en-US" sz="2000" dirty="0" smtClean="0"/>
              <a:t>” to match the IP Address displayed in the in the server application </a:t>
            </a:r>
          </a:p>
          <a:p>
            <a:pPr marL="342900" indent="-342900">
              <a:buFont typeface="Arial"/>
              <a:buChar char="•"/>
            </a:pPr>
            <a:r>
              <a:rPr lang="en-US" sz="2000" dirty="0" smtClean="0"/>
              <a:t>Save the file</a:t>
            </a:r>
            <a:endParaRPr lang="en-US" sz="2000" dirty="0"/>
          </a:p>
        </p:txBody>
      </p:sp>
      <p:sp>
        <p:nvSpPr>
          <p:cNvPr id="3" name="Title 2"/>
          <p:cNvSpPr>
            <a:spLocks noGrp="1"/>
          </p:cNvSpPr>
          <p:nvPr>
            <p:ph type="title"/>
          </p:nvPr>
        </p:nvSpPr>
        <p:spPr/>
        <p:txBody>
          <a:bodyPr/>
          <a:lstStyle/>
          <a:p>
            <a:r>
              <a:rPr lang="en-US" dirty="0" err="1" smtClean="0"/>
              <a:t>WakeMyPC</a:t>
            </a:r>
            <a:r>
              <a:rPr lang="en-US" dirty="0" smtClean="0"/>
              <a:t> Client</a:t>
            </a:r>
            <a:endParaRPr lang="en-US" dirty="0"/>
          </a:p>
        </p:txBody>
      </p:sp>
      <p:pic>
        <p:nvPicPr>
          <p:cNvPr id="6" name="Picture 5" descr="client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9992" y="1397105"/>
            <a:ext cx="4431626" cy="4449318"/>
          </a:xfrm>
          <a:prstGeom prst="rect">
            <a:avLst/>
          </a:prstGeom>
        </p:spPr>
      </p:pic>
      <p:sp>
        <p:nvSpPr>
          <p:cNvPr id="7" name="Oval Callout 6"/>
          <p:cNvSpPr/>
          <p:nvPr/>
        </p:nvSpPr>
        <p:spPr bwMode="auto">
          <a:xfrm>
            <a:off x="4282074" y="4513398"/>
            <a:ext cx="2088551" cy="965655"/>
          </a:xfrm>
          <a:prstGeom prst="wedgeEllipseCallout">
            <a:avLst>
              <a:gd name="adj1" fmla="val -47603"/>
              <a:gd name="adj2" fmla="val -66995"/>
            </a:avLst>
          </a:prstGeom>
          <a:noFill/>
          <a:ln>
            <a:solidFill>
              <a:schemeClr val="accent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10800000" wrap="square" rtlCol="0" anchor="ctr">
            <a:scene3d>
              <a:camera prst="orthographicFront">
                <a:rot lat="0" lon="0" rev="10799999"/>
              </a:camera>
              <a:lightRig rig="threePt" dir="t"/>
            </a:scene3d>
          </a:bodyPr>
          <a:lstStyle/>
          <a:p>
            <a:pPr algn="ctr"/>
            <a:endParaRPr lang="en-US" dirty="0" smtClean="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8906499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379538"/>
            <a:ext cx="4540133" cy="4537075"/>
          </a:xfrm>
        </p:spPr>
        <p:txBody>
          <a:bodyPr/>
          <a:lstStyle/>
          <a:p>
            <a:r>
              <a:rPr lang="en-US" sz="2000" dirty="0" smtClean="0"/>
              <a:t>On the Remote Wake Client Platform:</a:t>
            </a:r>
          </a:p>
          <a:p>
            <a:pPr marL="342900" indent="-342900">
              <a:buFont typeface="Arial"/>
              <a:buChar char="•"/>
            </a:pPr>
            <a:r>
              <a:rPr lang="en-US" sz="1800" dirty="0" smtClean="0"/>
              <a:t>Change directory to the </a:t>
            </a:r>
            <a:r>
              <a:rPr lang="en-US" sz="1800" dirty="0" err="1" smtClean="0"/>
              <a:t>WakeMyPC.ClientApp</a:t>
            </a:r>
            <a:endParaRPr lang="en-US" sz="1800" dirty="0" smtClean="0"/>
          </a:p>
          <a:p>
            <a:pPr marL="342900" indent="-342900">
              <a:buFont typeface="Arial"/>
              <a:buChar char="•"/>
            </a:pPr>
            <a:r>
              <a:rPr lang="en-US" sz="1800" dirty="0" smtClean="0"/>
              <a:t>Invoke the file: </a:t>
            </a:r>
            <a:r>
              <a:rPr lang="en-US" sz="1800" dirty="0" err="1" smtClean="0"/>
              <a:t>WakeMyPC.ClientApp.exe</a:t>
            </a:r>
            <a:endParaRPr lang="en-US" sz="1800" dirty="0" smtClean="0"/>
          </a:p>
          <a:p>
            <a:pPr marL="342900" indent="-342900">
              <a:buFont typeface="Arial"/>
              <a:buChar char="•"/>
            </a:pPr>
            <a:r>
              <a:rPr lang="en-US" sz="1800" dirty="0" smtClean="0"/>
              <a:t>Upon invocation, the application will display the current session information and send this to the </a:t>
            </a:r>
            <a:r>
              <a:rPr lang="en-US" sz="1800" dirty="0" err="1" smtClean="0"/>
              <a:t>WakeMyPC.AppServer</a:t>
            </a:r>
            <a:r>
              <a:rPr lang="en-US" sz="1800" dirty="0" smtClean="0"/>
              <a:t>. </a:t>
            </a:r>
          </a:p>
          <a:p>
            <a:pPr marL="342900" indent="-342900">
              <a:buFont typeface="Arial"/>
              <a:buChar char="•"/>
            </a:pPr>
            <a:r>
              <a:rPr lang="en-US" sz="1800" dirty="0" smtClean="0"/>
              <a:t>When the </a:t>
            </a:r>
            <a:r>
              <a:rPr lang="en-US" sz="1800" dirty="0" err="1" smtClean="0"/>
              <a:t>WakeMyPC.AppServer</a:t>
            </a:r>
            <a:r>
              <a:rPr lang="en-US" sz="1800" dirty="0" smtClean="0"/>
              <a:t> receives the session information, it will display the computer name, </a:t>
            </a:r>
            <a:r>
              <a:rPr lang="en-US" sz="1800" dirty="0" err="1" smtClean="0"/>
              <a:t>SessionId</a:t>
            </a:r>
            <a:r>
              <a:rPr lang="en-US" sz="1800" dirty="0" smtClean="0"/>
              <a:t> and enable the “Status” button</a:t>
            </a:r>
          </a:p>
          <a:p>
            <a:pPr marL="342900" indent="-342900">
              <a:buFont typeface="Arial"/>
              <a:buChar char="•"/>
            </a:pPr>
            <a:endParaRPr lang="en-US" sz="1800" dirty="0" smtClean="0"/>
          </a:p>
        </p:txBody>
      </p:sp>
      <p:sp>
        <p:nvSpPr>
          <p:cNvPr id="3" name="Title 2"/>
          <p:cNvSpPr>
            <a:spLocks noGrp="1"/>
          </p:cNvSpPr>
          <p:nvPr>
            <p:ph type="title"/>
          </p:nvPr>
        </p:nvSpPr>
        <p:spPr/>
        <p:txBody>
          <a:bodyPr/>
          <a:lstStyle/>
          <a:p>
            <a:r>
              <a:rPr lang="en-US" dirty="0" err="1" smtClean="0"/>
              <a:t>WakeMyPC</a:t>
            </a:r>
            <a:r>
              <a:rPr lang="en-US" dirty="0" smtClean="0"/>
              <a:t> Client</a:t>
            </a:r>
            <a:endParaRPr lang="en-US" dirty="0"/>
          </a:p>
        </p:txBody>
      </p:sp>
      <p:pic>
        <p:nvPicPr>
          <p:cNvPr id="8" name="Picture 7" descr="client_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984" y="250171"/>
            <a:ext cx="3475283" cy="2655641"/>
          </a:xfrm>
          <a:prstGeom prst="rect">
            <a:avLst/>
          </a:prstGeom>
        </p:spPr>
      </p:pic>
      <p:pic>
        <p:nvPicPr>
          <p:cNvPr id="9" name="Picture 8" descr="server_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478" y="3030894"/>
            <a:ext cx="3487080" cy="3211844"/>
          </a:xfrm>
          <a:prstGeom prst="rect">
            <a:avLst/>
          </a:prstGeom>
        </p:spPr>
      </p:pic>
      <p:sp>
        <p:nvSpPr>
          <p:cNvPr id="7" name="Oval Callout 6"/>
          <p:cNvSpPr/>
          <p:nvPr/>
        </p:nvSpPr>
        <p:spPr bwMode="auto">
          <a:xfrm>
            <a:off x="5412969" y="1953243"/>
            <a:ext cx="1678050" cy="692775"/>
          </a:xfrm>
          <a:prstGeom prst="wedgeEllipseCallout">
            <a:avLst>
              <a:gd name="adj1" fmla="val -71410"/>
              <a:gd name="adj2" fmla="val 152762"/>
            </a:avLst>
          </a:prstGeom>
          <a:noFill/>
          <a:ln>
            <a:solidFill>
              <a:schemeClr val="accent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10800000" wrap="square" rtlCol="0" anchor="ctr">
            <a:scene3d>
              <a:camera prst="orthographicFront">
                <a:rot lat="0" lon="0" rev="10799999"/>
              </a:camera>
              <a:lightRig rig="threePt" dir="t"/>
            </a:scene3d>
          </a:bodyPr>
          <a:lstStyle/>
          <a:p>
            <a:pPr algn="ctr"/>
            <a:endParaRPr lang="en-US" dirty="0" smtClean="0">
              <a:solidFill>
                <a:schemeClr val="tx2"/>
              </a:solidFill>
              <a:latin typeface="Arial" pitchFamily="34" charset="0"/>
              <a:cs typeface="Arial" pitchFamily="34" charset="0"/>
            </a:endParaRPr>
          </a:p>
        </p:txBody>
      </p:sp>
      <p:sp>
        <p:nvSpPr>
          <p:cNvPr id="10" name="Oval Callout 9"/>
          <p:cNvSpPr/>
          <p:nvPr/>
        </p:nvSpPr>
        <p:spPr bwMode="auto">
          <a:xfrm>
            <a:off x="5561207" y="3943424"/>
            <a:ext cx="2588174" cy="692775"/>
          </a:xfrm>
          <a:prstGeom prst="wedgeEllipseCallout">
            <a:avLst>
              <a:gd name="adj1" fmla="val -75499"/>
              <a:gd name="adj2" fmla="val 27762"/>
            </a:avLst>
          </a:prstGeom>
          <a:noFill/>
          <a:ln>
            <a:solidFill>
              <a:schemeClr val="accent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10800000" wrap="square" rtlCol="0" anchor="ctr">
            <a:scene3d>
              <a:camera prst="orthographicFront">
                <a:rot lat="0" lon="0" rev="10799999"/>
              </a:camera>
              <a:lightRig rig="threePt" dir="t"/>
            </a:scene3d>
          </a:bodyPr>
          <a:lstStyle/>
          <a:p>
            <a:pPr algn="ctr"/>
            <a:endParaRPr lang="en-US" dirty="0" smtClean="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1669990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379538"/>
            <a:ext cx="4540133" cy="4537075"/>
          </a:xfrm>
        </p:spPr>
        <p:txBody>
          <a:bodyPr/>
          <a:lstStyle/>
          <a:p>
            <a:r>
              <a:rPr lang="en-US" sz="2000" dirty="0" smtClean="0"/>
              <a:t>On the Server Platform:</a:t>
            </a:r>
          </a:p>
          <a:p>
            <a:pPr marL="342900" indent="-342900">
              <a:buFont typeface="Arial"/>
              <a:buChar char="•"/>
            </a:pPr>
            <a:r>
              <a:rPr lang="en-US" sz="1800" dirty="0" smtClean="0"/>
              <a:t>Click the “Status” button and verify in the Session State information that the Client platform status is “UNKNOWN”.  This state indicates that the Client platform is not in the sleeping state</a:t>
            </a:r>
          </a:p>
          <a:p>
            <a:pPr marL="342900" indent="-342900">
              <a:buFont typeface="Arial"/>
              <a:buChar char="•"/>
            </a:pPr>
            <a:endParaRPr lang="en-US" sz="1800" dirty="0" smtClean="0"/>
          </a:p>
        </p:txBody>
      </p:sp>
      <p:sp>
        <p:nvSpPr>
          <p:cNvPr id="3" name="Title 2"/>
          <p:cNvSpPr>
            <a:spLocks noGrp="1"/>
          </p:cNvSpPr>
          <p:nvPr>
            <p:ph type="title"/>
          </p:nvPr>
        </p:nvSpPr>
        <p:spPr/>
        <p:txBody>
          <a:bodyPr/>
          <a:lstStyle/>
          <a:p>
            <a:r>
              <a:rPr lang="en-US" dirty="0" err="1" smtClean="0"/>
              <a:t>WakeMyPC</a:t>
            </a:r>
            <a:r>
              <a:rPr lang="en-US" dirty="0" smtClean="0"/>
              <a:t> Server</a:t>
            </a:r>
            <a:endParaRPr lang="en-US" dirty="0"/>
          </a:p>
        </p:txBody>
      </p:sp>
      <p:pic>
        <p:nvPicPr>
          <p:cNvPr id="6" name="Picture 5" descr="server_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5588" y="1298954"/>
            <a:ext cx="3656106" cy="4493421"/>
          </a:xfrm>
          <a:prstGeom prst="rect">
            <a:avLst/>
          </a:prstGeom>
        </p:spPr>
      </p:pic>
      <p:sp>
        <p:nvSpPr>
          <p:cNvPr id="7" name="Oval Callout 6"/>
          <p:cNvSpPr/>
          <p:nvPr/>
        </p:nvSpPr>
        <p:spPr bwMode="auto">
          <a:xfrm>
            <a:off x="5364861" y="2941524"/>
            <a:ext cx="1706916" cy="647441"/>
          </a:xfrm>
          <a:prstGeom prst="wedgeEllipseCallout">
            <a:avLst>
              <a:gd name="adj1" fmla="val -76258"/>
              <a:gd name="adj2" fmla="val -140744"/>
            </a:avLst>
          </a:prstGeom>
          <a:noFill/>
          <a:ln>
            <a:solidFill>
              <a:schemeClr val="accent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10800000" wrap="square" rtlCol="0" anchor="ctr">
            <a:scene3d>
              <a:camera prst="orthographicFront">
                <a:rot lat="0" lon="0" rev="10799999"/>
              </a:camera>
              <a:lightRig rig="threePt" dir="t"/>
            </a:scene3d>
          </a:bodyPr>
          <a:lstStyle/>
          <a:p>
            <a:pPr algn="ctr"/>
            <a:endParaRPr lang="en-US" dirty="0" smtClean="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2401473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379538"/>
            <a:ext cx="3847446" cy="4537075"/>
          </a:xfrm>
        </p:spPr>
        <p:txBody>
          <a:bodyPr/>
          <a:lstStyle/>
          <a:p>
            <a:r>
              <a:rPr lang="en-US" dirty="0" smtClean="0"/>
              <a:t>On the Remote Wake Client Platform:</a:t>
            </a:r>
          </a:p>
          <a:p>
            <a:pPr marL="342900" indent="-342900">
              <a:buFont typeface="Arial"/>
              <a:buChar char="•"/>
            </a:pPr>
            <a:r>
              <a:rPr lang="en-US" sz="2000" dirty="0" smtClean="0"/>
              <a:t>Click the “Sleep” button to place the platform into S3 sleep state</a:t>
            </a:r>
            <a:endParaRPr lang="en-US" sz="2000" dirty="0"/>
          </a:p>
        </p:txBody>
      </p:sp>
      <p:sp>
        <p:nvSpPr>
          <p:cNvPr id="3" name="Title 2"/>
          <p:cNvSpPr>
            <a:spLocks noGrp="1"/>
          </p:cNvSpPr>
          <p:nvPr>
            <p:ph type="title"/>
          </p:nvPr>
        </p:nvSpPr>
        <p:spPr/>
        <p:txBody>
          <a:bodyPr/>
          <a:lstStyle/>
          <a:p>
            <a:r>
              <a:rPr lang="en-US" dirty="0" err="1" smtClean="0"/>
              <a:t>WakeMyPC</a:t>
            </a:r>
            <a:r>
              <a:rPr lang="en-US" dirty="0" smtClean="0"/>
              <a:t> Client</a:t>
            </a:r>
            <a:endParaRPr lang="en-US" dirty="0"/>
          </a:p>
        </p:txBody>
      </p:sp>
      <p:pic>
        <p:nvPicPr>
          <p:cNvPr id="4" name="Picture 3" descr="client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248" y="1298955"/>
            <a:ext cx="3865623" cy="2953919"/>
          </a:xfrm>
          <a:prstGeom prst="rect">
            <a:avLst/>
          </a:prstGeom>
        </p:spPr>
      </p:pic>
    </p:spTree>
    <p:extLst>
      <p:ext uri="{BB962C8B-B14F-4D97-AF65-F5344CB8AC3E}">
        <p14:creationId xmlns:p14="http://schemas.microsoft.com/office/powerpoint/2010/main" val="210953144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Intel_LTtemplate_121410">
  <a:themeElements>
    <a:clrScheme name="intel2011">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Intel Verdana">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eaLnBrk="0" hangingPunct="0">
          <a:defRPr sz="2000" b="1" smtClean="0">
            <a:latin typeface="Neo Sans Intel" pitchFamily="34" charset="0"/>
            <a:cs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Neo Sans Intel"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2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2_intel_template_1_111605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2_intel_template_1_111605_BLUE 3">
        <a:dk1>
          <a:srgbClr val="000000"/>
        </a:dk1>
        <a:lt1>
          <a:srgbClr val="FFFFFF"/>
        </a:lt1>
        <a:dk2>
          <a:srgbClr val="DDDDDD"/>
        </a:dk2>
        <a:lt2>
          <a:srgbClr val="5F5F5F"/>
        </a:lt2>
        <a:accent1>
          <a:srgbClr val="A6CAE1"/>
        </a:accent1>
        <a:accent2>
          <a:srgbClr val="567EB9"/>
        </a:accent2>
        <a:accent3>
          <a:srgbClr val="FFFFFF"/>
        </a:accent3>
        <a:accent4>
          <a:srgbClr val="000000"/>
        </a:accent4>
        <a:accent5>
          <a:srgbClr val="D0E1EE"/>
        </a:accent5>
        <a:accent6>
          <a:srgbClr val="4D72A7"/>
        </a:accent6>
        <a:hlink>
          <a:srgbClr val="0860A8"/>
        </a:hlink>
        <a:folHlink>
          <a:srgbClr val="0C2E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intel_template_1_111605_BLUE">
  <a:themeElements>
    <a:clrScheme name="Intel 1">
      <a:dk1>
        <a:srgbClr val="000000"/>
      </a:dk1>
      <a:lt1>
        <a:srgbClr val="FFFFFF"/>
      </a:lt1>
      <a:dk2>
        <a:srgbClr val="999999"/>
      </a:dk2>
      <a:lt2>
        <a:srgbClr val="4C4C4C"/>
      </a:lt2>
      <a:accent1>
        <a:srgbClr val="0069C5"/>
      </a:accent1>
      <a:accent2>
        <a:srgbClr val="005387"/>
      </a:accent2>
      <a:accent3>
        <a:srgbClr val="00B9F2"/>
      </a:accent3>
      <a:accent4>
        <a:srgbClr val="A6CE39"/>
      </a:accent4>
      <a:accent5>
        <a:srgbClr val="FFDA00"/>
      </a:accent5>
      <a:accent6>
        <a:srgbClr val="FDB913"/>
      </a:accent6>
      <a:hlink>
        <a:srgbClr val="0860A8"/>
      </a:hlink>
      <a:folHlink>
        <a:srgbClr val="0C2E86"/>
      </a:folHlink>
    </a:clrScheme>
    <a:fontScheme name="2_intel_template_1_111605_BLU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a:solidFill>
            <a:schemeClr val="accent1"/>
          </a:solidFill>
          <a:headEnd type="none" w="med" len="med"/>
          <a:tailEnd type="none" w="med" len="med"/>
        </a:ln>
      </a:spPr>
      <a:bodyPr rot="10800000" wrap="square" rtlCol="0" anchor="ctr">
        <a:scene3d>
          <a:camera prst="orthographicFront">
            <a:rot lat="0" lon="0" rev="10799999"/>
          </a:camera>
          <a:lightRig rig="threePt" dir="t"/>
        </a:scene3d>
      </a:bodyPr>
      <a:lstStyle>
        <a:defPPr algn="ctr">
          <a:defRPr dirty="0" smtClean="0">
            <a:solidFill>
              <a:schemeClr val="tx2"/>
            </a:solidFill>
            <a:latin typeface="Arial" pitchFamily="34" charset="0"/>
            <a:cs typeface="Arial" pitchFamily="34" charset="0"/>
          </a:defRPr>
        </a:defPPr>
      </a:lstStyle>
      <a:style>
        <a:lnRef idx="2">
          <a:schemeClr val="accent4">
            <a:shade val="50000"/>
          </a:schemeClr>
        </a:lnRef>
        <a:fillRef idx="1">
          <a:schemeClr val="accent4"/>
        </a:fillRef>
        <a:effectRef idx="0">
          <a:schemeClr val="accent4"/>
        </a:effectRef>
        <a:fontRef idx="minor">
          <a:schemeClr val="lt1"/>
        </a:fontRef>
      </a: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Neo Sans Intel" pitchFamily="34" charset="0"/>
            <a:cs typeface="Arial" pitchFamily="34" charset="0"/>
          </a:defRPr>
        </a:defPPr>
      </a:lstStyle>
    </a:lnDef>
  </a:objectDefaults>
  <a:extraClrSchemeLst>
    <a:extraClrScheme>
      <a:clrScheme name="2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2_intel_template_1_111605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2_intel_template_1_111605_BLUE 3">
        <a:dk1>
          <a:srgbClr val="000000"/>
        </a:dk1>
        <a:lt1>
          <a:srgbClr val="FFFFFF"/>
        </a:lt1>
        <a:dk2>
          <a:srgbClr val="DDDDDD"/>
        </a:dk2>
        <a:lt2>
          <a:srgbClr val="5F5F5F"/>
        </a:lt2>
        <a:accent1>
          <a:srgbClr val="A6CAE1"/>
        </a:accent1>
        <a:accent2>
          <a:srgbClr val="567EB9"/>
        </a:accent2>
        <a:accent3>
          <a:srgbClr val="FFFFFF"/>
        </a:accent3>
        <a:accent4>
          <a:srgbClr val="000000"/>
        </a:accent4>
        <a:accent5>
          <a:srgbClr val="D0E1EE"/>
        </a:accent5>
        <a:accent6>
          <a:srgbClr val="4D72A7"/>
        </a:accent6>
        <a:hlink>
          <a:srgbClr val="0860A8"/>
        </a:hlink>
        <a:folHlink>
          <a:srgbClr val="0C2E8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1E05BC26083824DB2546712883D286F" ma:contentTypeVersion="0" ma:contentTypeDescription="Create a new document." ma:contentTypeScope="" ma:versionID="7be4ca5ea8e93d45448cc98ca8386b0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5CC5FB6-44E0-47C0-972B-EBB94824D4B0}">
  <ds:schemaRefs>
    <ds:schemaRef ds:uri="http://schemas.microsoft.com/sharepoint/v3/contenttype/forms"/>
  </ds:schemaRefs>
</ds:datastoreItem>
</file>

<file path=customXml/itemProps2.xml><?xml version="1.0" encoding="utf-8"?>
<ds:datastoreItem xmlns:ds="http://schemas.openxmlformats.org/officeDocument/2006/customXml" ds:itemID="{14A94C8E-3E2B-4AD9-8D67-7815198BE085}">
  <ds:schemaRefs>
    <ds:schemaRef ds:uri="http://schemas.openxmlformats.org/package/2006/metadata/core-properties"/>
    <ds:schemaRef ds:uri="http://schemas.microsoft.com/office/2006/documentManagement/types"/>
    <ds:schemaRef ds:uri="http://www.w3.org/XML/1998/namespace"/>
    <ds:schemaRef ds:uri="http://purl.org/dc/terms/"/>
    <ds:schemaRef ds:uri="http://purl.org/dc/elements/1.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BDD2175F-1B0C-4243-BC5D-5F5F8E5CB2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Intel_LTtemplate_121410.potx</Template>
  <TotalTime>116719</TotalTime>
  <Words>1057</Words>
  <Application>Microsoft Macintosh PowerPoint</Application>
  <PresentationFormat>On-screen Show (4:3)</PresentationFormat>
  <Paragraphs>59</Paragraphs>
  <Slides>12</Slides>
  <Notes>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Intel_LTtemplate_121410</vt:lpstr>
      <vt:lpstr>2_intel_template_1_111605_BLUE</vt:lpstr>
      <vt:lpstr>Intel® Smart Connect Technology Remote Wake with WakeMyPC</vt:lpstr>
      <vt:lpstr>Disclaimer</vt:lpstr>
      <vt:lpstr>What is WakeMyPC?</vt:lpstr>
      <vt:lpstr>WakeMyPC Requirements</vt:lpstr>
      <vt:lpstr>WakeMyPC Server</vt:lpstr>
      <vt:lpstr>WakeMyPC Client</vt:lpstr>
      <vt:lpstr>WakeMyPC Client</vt:lpstr>
      <vt:lpstr>WakeMyPC Server</vt:lpstr>
      <vt:lpstr>WakeMyPC Client</vt:lpstr>
      <vt:lpstr>WakeMyPC Server</vt:lpstr>
      <vt:lpstr>WakeMyPC Server</vt:lpstr>
      <vt:lpstr>PowerPoint Presentation</vt:lpstr>
    </vt:vector>
  </TitlesOfParts>
  <Company>Red Peak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Smart Connect Technology 2012 Roadmap</dc:title>
  <dc:creator>Sudeep Sarkar</dc:creator>
  <cp:lastModifiedBy>Martin Wilde</cp:lastModifiedBy>
  <cp:revision>514</cp:revision>
  <dcterms:created xsi:type="dcterms:W3CDTF">2010-12-14T21:35:33Z</dcterms:created>
  <dcterms:modified xsi:type="dcterms:W3CDTF">2013-11-05T20:47:17Z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0x010100C1E05BC26083824DB2546712883D286F</vt:lpwstr>
  </property>
</Properties>
</file>