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61"/>
    <a:srgbClr val="FFFFCC"/>
    <a:srgbClr val="E7FFE7"/>
    <a:srgbClr val="DDEEFF"/>
    <a:srgbClr val="FF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715"/>
  </p:normalViewPr>
  <p:slideViewPr>
    <p:cSldViewPr snapToGrid="0" snapToObjects="1">
      <p:cViewPr varScale="1">
        <p:scale>
          <a:sx n="103" d="100"/>
          <a:sy n="103" d="100"/>
        </p:scale>
        <p:origin x="13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CC718-E53D-A341-87B4-7FD31834B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D16861-49C8-CD44-9B10-01485E0F8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F56E18-0DE1-214B-9B11-1C612871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E43-A16C-084D-A3B7-BE2E2392C80C}" type="datetimeFigureOut">
              <a:rPr kumimoji="1" lang="zh-TW" altLang="en-US" smtClean="0"/>
              <a:t>2025/10/12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BB983E-D3D5-9944-B223-B6AE5DDE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20FB43-7157-7E49-952D-36492EA6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998E-33D6-714E-8516-1EECD626F0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758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1CBED-AC9F-B14E-9872-099345A7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5D4394-2531-BE40-8FBA-926829B76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76028A-4B24-424B-BCC0-7900E22D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E43-A16C-084D-A3B7-BE2E2392C80C}" type="datetimeFigureOut">
              <a:rPr kumimoji="1" lang="zh-TW" altLang="en-US" smtClean="0"/>
              <a:t>2025/10/12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045F7F-30B7-9744-B844-4CC3EC88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F2F471-A090-4E4C-80FF-665BAC2C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998E-33D6-714E-8516-1EECD626F0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831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3BC8AA-7C45-1F46-AF4E-D88F94883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11782B-031A-F644-A732-D9B20D38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BCBF9E-0A44-5344-9F0D-EB82EE2D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E43-A16C-084D-A3B7-BE2E2392C80C}" type="datetimeFigureOut">
              <a:rPr kumimoji="1" lang="zh-TW" altLang="en-US" smtClean="0"/>
              <a:t>2025/10/12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FB8D5-F20D-9847-8955-F0FE2382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CF0AFB-3181-8344-98D8-B3D3BC0F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998E-33D6-714E-8516-1EECD626F0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4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C646F-9EF7-464A-9DE2-229B5513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D71FCA-A2F1-3D41-8808-0CD92A255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C42B25-439D-8149-9CFF-1D540D41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E43-A16C-084D-A3B7-BE2E2392C80C}" type="datetimeFigureOut">
              <a:rPr kumimoji="1" lang="zh-TW" altLang="en-US" smtClean="0"/>
              <a:t>2025/10/12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A8609C-1793-1D4C-8184-4D986BFD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C4F8AE-12AC-7041-91D2-F4754C72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998E-33D6-714E-8516-1EECD626F0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189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F5F101-6143-FA42-873E-B51DD85D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1A971C-32BA-2D41-9D3D-EBF1A9ED3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27D0B2-F924-614B-8AD5-B85A371A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E43-A16C-084D-A3B7-BE2E2392C80C}" type="datetimeFigureOut">
              <a:rPr kumimoji="1" lang="zh-TW" altLang="en-US" smtClean="0"/>
              <a:t>2025/10/12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333E58-A4C2-BE40-8F25-53AE92C7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C36DD7-E946-B241-8D1D-B5E63176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998E-33D6-714E-8516-1EECD626F0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818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41A5A-7EBB-AE4C-8612-7C55F5D3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0992B-CD1E-7247-B25B-1D9086F68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C380CD-B12F-494A-B1F8-876CA867C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52A98B-BC07-CD4D-8C99-24539246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E43-A16C-084D-A3B7-BE2E2392C80C}" type="datetimeFigureOut">
              <a:rPr kumimoji="1" lang="zh-TW" altLang="en-US" smtClean="0"/>
              <a:t>2025/10/12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48BF83-9830-8244-8FDA-BED916EB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69B6B0-46BE-164A-BA1B-78A1E071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998E-33D6-714E-8516-1EECD626F0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806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88357B-396B-CC4C-8E03-93B21928D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EC5979-1680-CD4B-A15B-F54EC5909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A73F80-DCDE-2040-B5EC-1F15E4323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936F404-D148-8A46-B599-DF31EDDFB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E3E416-9D00-7F4A-8F4D-778AA651D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3FACB7A-4D61-C344-8064-4EE0868D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E43-A16C-084D-A3B7-BE2E2392C80C}" type="datetimeFigureOut">
              <a:rPr kumimoji="1" lang="zh-TW" altLang="en-US" smtClean="0"/>
              <a:t>2025/10/12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A04025-985B-6D4B-999B-8ADD5645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6B9AC0B-303B-8F4F-A19D-EED02C6A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998E-33D6-714E-8516-1EECD626F0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822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7A68DE-5AB1-5344-952C-9A8E8AC6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7C26BF0-D34D-B94B-8FBD-C78C81DF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E43-A16C-084D-A3B7-BE2E2392C80C}" type="datetimeFigureOut">
              <a:rPr kumimoji="1" lang="zh-TW" altLang="en-US" smtClean="0"/>
              <a:t>2025/10/12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7A7A559-779D-8449-BDBA-DF70E586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A2A7B4-A72D-3849-937C-28BA7FD4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998E-33D6-714E-8516-1EECD626F0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620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7C80FAD-0C6C-FF46-B997-A7846B7A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E43-A16C-084D-A3B7-BE2E2392C80C}" type="datetimeFigureOut">
              <a:rPr kumimoji="1" lang="zh-TW" altLang="en-US" smtClean="0"/>
              <a:t>2025/10/12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800F8CE-E91A-5446-98A2-0C7940BB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D1DC41-F97E-F242-8E08-A20A5B02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998E-33D6-714E-8516-1EECD626F0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978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BBE2EA-AFE3-8F47-A4D9-3581C29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109FB4-3C68-A545-8845-6F00AB592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2637D0-5BEB-0C46-9FBE-3CF8A1B6D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0148D2-7336-6D43-BE77-DCE88094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E43-A16C-084D-A3B7-BE2E2392C80C}" type="datetimeFigureOut">
              <a:rPr kumimoji="1" lang="zh-TW" altLang="en-US" smtClean="0"/>
              <a:t>2025/10/12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638AB2-C69D-6A49-B88D-E23AD516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839875-ECB7-5442-B310-2D3E0F11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998E-33D6-714E-8516-1EECD626F0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580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365078-306B-AB4C-B488-B2199BCD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F751FEA-C62D-9640-B593-971BE33F4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C93586-31E6-7B4F-91B3-2FFF027E1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0E03E3-435C-1B4A-9ED6-7010BBE3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E43-A16C-084D-A3B7-BE2E2392C80C}" type="datetimeFigureOut">
              <a:rPr kumimoji="1" lang="zh-TW" altLang="en-US" smtClean="0"/>
              <a:t>2025/10/12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F78222-5F3B-1A42-A869-C312C65E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CDA1C7-85EE-E942-ABB6-52A6DA15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998E-33D6-714E-8516-1EECD626F0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048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3BE66D3-B7C2-674C-BB8B-CEEF2315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FDB55F-1612-1743-8DA1-C0D1B014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FA7D95-4199-ED49-BC6D-9155DE4FA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E1E43-A16C-084D-A3B7-BE2E2392C80C}" type="datetimeFigureOut">
              <a:rPr kumimoji="1" lang="zh-TW" altLang="en-US" smtClean="0"/>
              <a:t>2025/10/12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C9822C-C58A-3541-AEF3-3E7FD409A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E380E2-317F-024E-B5AA-8FF74CAFE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1998E-33D6-714E-8516-1EECD626F0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728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D9532-37C5-9746-93EA-19E735829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593" y="1122362"/>
            <a:ext cx="5265683" cy="2783239"/>
          </a:xfrm>
        </p:spPr>
        <p:txBody>
          <a:bodyPr>
            <a:normAutofit/>
          </a:bodyPr>
          <a:lstStyle/>
          <a:p>
            <a:pPr algn="l"/>
            <a:r>
              <a:rPr kumimoji="1" lang="en" altLang="zh-TW" sz="3600" b="1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kumimoji="1" lang="zh-TW" altLang="en-US" sz="3600" b="1" dirty="0">
              <a:solidFill>
                <a:srgbClr val="6161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F805BA-CAD7-B04E-893A-3E1925430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593" y="4179365"/>
            <a:ext cx="4519448" cy="128489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TW" sz="1800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 name, </a:t>
            </a:r>
          </a:p>
          <a:p>
            <a:pPr algn="l"/>
            <a:r>
              <a:rPr kumimoji="1" lang="en-US" altLang="zh-TW" sz="1800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 affination </a:t>
            </a:r>
            <a:endParaRPr kumimoji="1" lang="zh-TW" altLang="en-US" sz="1800" dirty="0">
              <a:solidFill>
                <a:srgbClr val="6161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kumimoji="1" lang="zh-TW" altLang="en-US" sz="1800" dirty="0">
              <a:solidFill>
                <a:srgbClr val="6161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48F4DA-DB13-3241-8209-9DB6D8AB9E6D}"/>
              </a:ext>
            </a:extLst>
          </p:cNvPr>
          <p:cNvSpPr/>
          <p:nvPr/>
        </p:nvSpPr>
        <p:spPr>
          <a:xfrm>
            <a:off x="691055" y="904167"/>
            <a:ext cx="4543097" cy="304800"/>
          </a:xfrm>
          <a:prstGeom prst="rect">
            <a:avLst/>
          </a:prstGeom>
          <a:solidFill>
            <a:srgbClr val="FF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FA9FE60-1432-5646-9D14-78924B25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67907" cy="1078085"/>
          </a:xfrm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zh-TW" sz="3200" b="1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ADD TITLE</a:t>
            </a:r>
            <a:endParaRPr kumimoji="1" lang="zh-TW" altLang="en-US" sz="3200" b="1" dirty="0">
              <a:solidFill>
                <a:srgbClr val="6161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8EDFA-FED5-F742-9917-4D7338721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210"/>
            <a:ext cx="10515600" cy="4733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TW" sz="2000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ADD TEXT</a:t>
            </a:r>
            <a:endParaRPr lang="en" altLang="zh-TW" sz="2000" dirty="0">
              <a:solidFill>
                <a:srgbClr val="61616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2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5AE1966-AEB2-764E-BCC1-70A437D04036}"/>
              </a:ext>
            </a:extLst>
          </p:cNvPr>
          <p:cNvSpPr/>
          <p:nvPr/>
        </p:nvSpPr>
        <p:spPr>
          <a:xfrm>
            <a:off x="691055" y="904167"/>
            <a:ext cx="1747345" cy="304800"/>
          </a:xfrm>
          <a:prstGeom prst="rect">
            <a:avLst/>
          </a:prstGeom>
          <a:solidFill>
            <a:srgbClr val="DD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3DEF635-0A56-C943-99E1-734450F2F68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521978C-B84B-F046-9B11-5AB65974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67907" cy="1078085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kumimoji="1" lang="en-US" altLang="zh-TW" sz="3200" b="1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kumimoji="1" lang="zh-TW" altLang="en-US" sz="3200" b="1" dirty="0">
              <a:solidFill>
                <a:srgbClr val="6161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2BEBDAD9-5922-754C-9C52-5200794FF7F6}"/>
              </a:ext>
            </a:extLst>
          </p:cNvPr>
          <p:cNvSpPr txBox="1">
            <a:spLocks/>
          </p:cNvSpPr>
          <p:nvPr/>
        </p:nvSpPr>
        <p:spPr>
          <a:xfrm>
            <a:off x="838201" y="1443211"/>
            <a:ext cx="4028090" cy="4425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000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8537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5F0FA71-2FAC-E04E-9C01-49629C51CDA8}"/>
              </a:ext>
            </a:extLst>
          </p:cNvPr>
          <p:cNvSpPr/>
          <p:nvPr/>
        </p:nvSpPr>
        <p:spPr>
          <a:xfrm>
            <a:off x="691055" y="904167"/>
            <a:ext cx="4543097" cy="3048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F0BCE6-6C87-6C47-86DA-7F2119048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3210"/>
            <a:ext cx="5181600" cy="47337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zh-TW" altLang="en-US" sz="2000" dirty="0">
              <a:solidFill>
                <a:srgbClr val="616161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3C7ECF-2007-8547-9A55-64335CD57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3210"/>
            <a:ext cx="5181600" cy="47337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zh-TW" altLang="en-US" sz="2000" dirty="0">
              <a:solidFill>
                <a:srgbClr val="616161"/>
              </a:solidFill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0D75403-DF15-264C-8496-0CC6BFA6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8085"/>
          </a:xfrm>
        </p:spPr>
        <p:txBody>
          <a:bodyPr>
            <a:normAutofit/>
          </a:bodyPr>
          <a:lstStyle/>
          <a:p>
            <a:r>
              <a:rPr kumimoji="1" lang="en-US" altLang="zh-TW" sz="3200" b="1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ADD TITLE</a:t>
            </a:r>
            <a:endParaRPr kumimoji="1" lang="zh-TW" altLang="en-US" sz="3200" b="1" dirty="0">
              <a:solidFill>
                <a:srgbClr val="6161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09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4DC98-C6F2-F646-8883-E75B5E36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264" y="3388846"/>
            <a:ext cx="4899914" cy="600075"/>
          </a:xfrm>
        </p:spPr>
        <p:txBody>
          <a:bodyPr anchor="ctr">
            <a:normAutofit/>
          </a:bodyPr>
          <a:lstStyle/>
          <a:p>
            <a:r>
              <a:rPr kumimoji="1" lang="en" altLang="zh-TW" sz="3200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DIVIDER SUBTITLE</a:t>
            </a:r>
            <a:endParaRPr kumimoji="1" lang="zh-TW" altLang="en-US" sz="3200" dirty="0">
              <a:solidFill>
                <a:srgbClr val="6161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713B42-98FC-0148-96E1-C031D503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1264" y="2821093"/>
            <a:ext cx="4899914" cy="567753"/>
          </a:xfrm>
        </p:spPr>
        <p:txBody>
          <a:bodyPr anchor="ctr">
            <a:noAutofit/>
          </a:bodyPr>
          <a:lstStyle/>
          <a:p>
            <a:r>
              <a:rPr kumimoji="1" lang="en" altLang="zh-TW" sz="4000" b="1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DIVIDER TITLE</a:t>
            </a:r>
            <a:endParaRPr kumimoji="1" lang="zh-TW" altLang="en-US" sz="4000" b="1" dirty="0">
              <a:solidFill>
                <a:srgbClr val="6161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7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4DC98-C6F2-F646-8883-E75B5E36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264" y="2938272"/>
            <a:ext cx="4899914" cy="600075"/>
          </a:xfrm>
        </p:spPr>
        <p:txBody>
          <a:bodyPr anchor="ctr">
            <a:normAutofit/>
          </a:bodyPr>
          <a:lstStyle/>
          <a:p>
            <a:r>
              <a:rPr kumimoji="1" lang="en" altLang="zh-TW" sz="3200" b="1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NEXT :</a:t>
            </a:r>
            <a:endParaRPr kumimoji="1" lang="zh-TW" altLang="en-US" sz="3200" b="1" dirty="0">
              <a:solidFill>
                <a:srgbClr val="6161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713B42-98FC-0148-96E1-C031D503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1264" y="3565335"/>
            <a:ext cx="4899914" cy="567753"/>
          </a:xfrm>
        </p:spPr>
        <p:txBody>
          <a:bodyPr anchor="ctr">
            <a:noAutofit/>
          </a:bodyPr>
          <a:lstStyle/>
          <a:p>
            <a:r>
              <a:rPr kumimoji="1" lang="en" altLang="zh-TW" sz="4000" b="1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NAME</a:t>
            </a:r>
            <a:endParaRPr kumimoji="1" lang="zh-TW" altLang="en-US" sz="4000" b="1" dirty="0">
              <a:solidFill>
                <a:srgbClr val="6161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39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32</Words>
  <Application>Microsoft Office PowerPoint</Application>
  <PresentationFormat>寬螢幕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佈景主題</vt:lpstr>
      <vt:lpstr>TITLE</vt:lpstr>
      <vt:lpstr>CLICK TO ADD TITLE</vt:lpstr>
      <vt:lpstr>TITLE</vt:lpstr>
      <vt:lpstr>CLICK TO ADD TITLE</vt:lpstr>
      <vt:lpstr>DIVIDER SUBTITLE</vt:lpstr>
      <vt:lpstr>UP NEXT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</dc:title>
  <dc:creator>李欣霏</dc:creator>
  <cp:lastModifiedBy>Ming-Te Chi</cp:lastModifiedBy>
  <cp:revision>15</cp:revision>
  <dcterms:created xsi:type="dcterms:W3CDTF">2025-09-02T06:56:10Z</dcterms:created>
  <dcterms:modified xsi:type="dcterms:W3CDTF">2025-10-12T15:41:41Z</dcterms:modified>
</cp:coreProperties>
</file>