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7" r:id="rId2"/>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CBCBC"/>
    <a:srgbClr val="9D9D9D"/>
    <a:srgbClr val="F0F0EF"/>
    <a:srgbClr val="DAECD3"/>
    <a:srgbClr val="DDF0F3"/>
    <a:srgbClr val="FBD9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815"/>
    <p:restoredTop sz="94674"/>
  </p:normalViewPr>
  <p:slideViewPr>
    <p:cSldViewPr snapToGrid="0">
      <p:cViewPr>
        <p:scale>
          <a:sx n="57" d="100"/>
          <a:sy n="57" d="100"/>
        </p:scale>
        <p:origin x="-896" y="-46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zh-TW" altLang="en-US"/>
              <a:t>按一下以編輯母片標題樣式</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188009B9-B380-CB42-8077-D5B41D1B61F1}" type="datetimeFigureOut">
              <a:rPr kumimoji="1" lang="zh-TW" altLang="en-US" smtClean="0"/>
              <a:t>2025/8/30</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BDDED9D8-5890-C44E-B915-A8E4A445C22F}" type="slidenum">
              <a:rPr kumimoji="1" lang="zh-TW" altLang="en-US" smtClean="0"/>
              <a:t>‹#›</a:t>
            </a:fld>
            <a:endParaRPr kumimoji="1" lang="zh-TW" altLang="en-US"/>
          </a:p>
        </p:txBody>
      </p:sp>
    </p:spTree>
    <p:extLst>
      <p:ext uri="{BB962C8B-B14F-4D97-AF65-F5344CB8AC3E}">
        <p14:creationId xmlns:p14="http://schemas.microsoft.com/office/powerpoint/2010/main" val="3457079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188009B9-B380-CB42-8077-D5B41D1B61F1}" type="datetimeFigureOut">
              <a:rPr kumimoji="1" lang="zh-TW" altLang="en-US" smtClean="0"/>
              <a:t>2025/8/30</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BDDED9D8-5890-C44E-B915-A8E4A445C22F}" type="slidenum">
              <a:rPr kumimoji="1" lang="zh-TW" altLang="en-US" smtClean="0"/>
              <a:t>‹#›</a:t>
            </a:fld>
            <a:endParaRPr kumimoji="1" lang="zh-TW" altLang="en-US"/>
          </a:p>
        </p:txBody>
      </p:sp>
    </p:spTree>
    <p:extLst>
      <p:ext uri="{BB962C8B-B14F-4D97-AF65-F5344CB8AC3E}">
        <p14:creationId xmlns:p14="http://schemas.microsoft.com/office/powerpoint/2010/main" val="651833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188009B9-B380-CB42-8077-D5B41D1B61F1}" type="datetimeFigureOut">
              <a:rPr kumimoji="1" lang="zh-TW" altLang="en-US" smtClean="0"/>
              <a:t>2025/8/30</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BDDED9D8-5890-C44E-B915-A8E4A445C22F}" type="slidenum">
              <a:rPr kumimoji="1" lang="zh-TW" altLang="en-US" smtClean="0"/>
              <a:t>‹#›</a:t>
            </a:fld>
            <a:endParaRPr kumimoji="1" lang="zh-TW" altLang="en-US"/>
          </a:p>
        </p:txBody>
      </p:sp>
    </p:spTree>
    <p:extLst>
      <p:ext uri="{BB962C8B-B14F-4D97-AF65-F5344CB8AC3E}">
        <p14:creationId xmlns:p14="http://schemas.microsoft.com/office/powerpoint/2010/main" val="1549113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188009B9-B380-CB42-8077-D5B41D1B61F1}" type="datetimeFigureOut">
              <a:rPr kumimoji="1" lang="zh-TW" altLang="en-US" smtClean="0"/>
              <a:t>2025/8/30</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BDDED9D8-5890-C44E-B915-A8E4A445C22F}" type="slidenum">
              <a:rPr kumimoji="1" lang="zh-TW" altLang="en-US" smtClean="0"/>
              <a:t>‹#›</a:t>
            </a:fld>
            <a:endParaRPr kumimoji="1" lang="zh-TW" altLang="en-US"/>
          </a:p>
        </p:txBody>
      </p:sp>
    </p:spTree>
    <p:extLst>
      <p:ext uri="{BB962C8B-B14F-4D97-AF65-F5344CB8AC3E}">
        <p14:creationId xmlns:p14="http://schemas.microsoft.com/office/powerpoint/2010/main" val="261092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zh-TW" altLang="en-US"/>
              <a:t>按一下以編輯母片標題樣式</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188009B9-B380-CB42-8077-D5B41D1B61F1}" type="datetimeFigureOut">
              <a:rPr kumimoji="1" lang="zh-TW" altLang="en-US" smtClean="0"/>
              <a:t>2025/8/30</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BDDED9D8-5890-C44E-B915-A8E4A445C22F}" type="slidenum">
              <a:rPr kumimoji="1" lang="zh-TW" altLang="en-US" smtClean="0"/>
              <a:t>‹#›</a:t>
            </a:fld>
            <a:endParaRPr kumimoji="1" lang="zh-TW" altLang="en-US"/>
          </a:p>
        </p:txBody>
      </p:sp>
    </p:spTree>
    <p:extLst>
      <p:ext uri="{BB962C8B-B14F-4D97-AF65-F5344CB8AC3E}">
        <p14:creationId xmlns:p14="http://schemas.microsoft.com/office/powerpoint/2010/main" val="3375474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188009B9-B380-CB42-8077-D5B41D1B61F1}" type="datetimeFigureOut">
              <a:rPr kumimoji="1" lang="zh-TW" altLang="en-US" smtClean="0"/>
              <a:t>2025/8/30</a:t>
            </a:fld>
            <a:endParaRPr kumimoji="1" lang="zh-TW" altLang="en-US"/>
          </a:p>
        </p:txBody>
      </p:sp>
      <p:sp>
        <p:nvSpPr>
          <p:cNvPr id="6" name="Footer Placeholder 5"/>
          <p:cNvSpPr>
            <a:spLocks noGrp="1"/>
          </p:cNvSpPr>
          <p:nvPr>
            <p:ph type="ftr" sz="quarter" idx="11"/>
          </p:nvPr>
        </p:nvSpPr>
        <p:spPr/>
        <p:txBody>
          <a:bodyPr/>
          <a:lstStyle/>
          <a:p>
            <a:endParaRPr kumimoji="1" lang="zh-TW" altLang="en-US"/>
          </a:p>
        </p:txBody>
      </p:sp>
      <p:sp>
        <p:nvSpPr>
          <p:cNvPr id="7" name="Slide Number Placeholder 6"/>
          <p:cNvSpPr>
            <a:spLocks noGrp="1"/>
          </p:cNvSpPr>
          <p:nvPr>
            <p:ph type="sldNum" sz="quarter" idx="12"/>
          </p:nvPr>
        </p:nvSpPr>
        <p:spPr/>
        <p:txBody>
          <a:bodyPr/>
          <a:lstStyle/>
          <a:p>
            <a:fld id="{BDDED9D8-5890-C44E-B915-A8E4A445C22F}" type="slidenum">
              <a:rPr kumimoji="1" lang="zh-TW" altLang="en-US" smtClean="0"/>
              <a:t>‹#›</a:t>
            </a:fld>
            <a:endParaRPr kumimoji="1" lang="zh-TW" altLang="en-US"/>
          </a:p>
        </p:txBody>
      </p:sp>
    </p:spTree>
    <p:extLst>
      <p:ext uri="{BB962C8B-B14F-4D97-AF65-F5344CB8AC3E}">
        <p14:creationId xmlns:p14="http://schemas.microsoft.com/office/powerpoint/2010/main" val="1711755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zh-TW" altLang="en-US"/>
              <a:t>按一下以編輯母片文字樣式</a:t>
            </a:r>
          </a:p>
        </p:txBody>
      </p:sp>
      <p:sp>
        <p:nvSpPr>
          <p:cNvPr id="4" name="Content Placeholder 3"/>
          <p:cNvSpPr>
            <a:spLocks noGrp="1"/>
          </p:cNvSpPr>
          <p:nvPr>
            <p:ph sz="half" idx="2"/>
          </p:nvPr>
        </p:nvSpPr>
        <p:spPr>
          <a:xfrm>
            <a:off x="2085368" y="15635264"/>
            <a:ext cx="12807832" cy="2299711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zh-TW" altLang="en-US"/>
              <a:t>按一下以編輯母片文字樣式</a:t>
            </a:r>
          </a:p>
        </p:txBody>
      </p:sp>
      <p:sp>
        <p:nvSpPr>
          <p:cNvPr id="6" name="Content Placeholder 5"/>
          <p:cNvSpPr>
            <a:spLocks noGrp="1"/>
          </p:cNvSpPr>
          <p:nvPr>
            <p:ph sz="quarter" idx="4"/>
          </p:nvPr>
        </p:nvSpPr>
        <p:spPr>
          <a:xfrm>
            <a:off x="15326828" y="15635264"/>
            <a:ext cx="12870909" cy="2299711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188009B9-B380-CB42-8077-D5B41D1B61F1}" type="datetimeFigureOut">
              <a:rPr kumimoji="1" lang="zh-TW" altLang="en-US" smtClean="0"/>
              <a:t>2025/8/30</a:t>
            </a:fld>
            <a:endParaRPr kumimoji="1" lang="zh-TW" altLang="en-US"/>
          </a:p>
        </p:txBody>
      </p:sp>
      <p:sp>
        <p:nvSpPr>
          <p:cNvPr id="8" name="Footer Placeholder 7"/>
          <p:cNvSpPr>
            <a:spLocks noGrp="1"/>
          </p:cNvSpPr>
          <p:nvPr>
            <p:ph type="ftr" sz="quarter" idx="11"/>
          </p:nvPr>
        </p:nvSpPr>
        <p:spPr/>
        <p:txBody>
          <a:bodyPr/>
          <a:lstStyle/>
          <a:p>
            <a:endParaRPr kumimoji="1" lang="zh-TW" altLang="en-US"/>
          </a:p>
        </p:txBody>
      </p:sp>
      <p:sp>
        <p:nvSpPr>
          <p:cNvPr id="9" name="Slide Number Placeholder 8"/>
          <p:cNvSpPr>
            <a:spLocks noGrp="1"/>
          </p:cNvSpPr>
          <p:nvPr>
            <p:ph type="sldNum" sz="quarter" idx="12"/>
          </p:nvPr>
        </p:nvSpPr>
        <p:spPr/>
        <p:txBody>
          <a:bodyPr/>
          <a:lstStyle/>
          <a:p>
            <a:fld id="{BDDED9D8-5890-C44E-B915-A8E4A445C22F}" type="slidenum">
              <a:rPr kumimoji="1" lang="zh-TW" altLang="en-US" smtClean="0"/>
              <a:t>‹#›</a:t>
            </a:fld>
            <a:endParaRPr kumimoji="1" lang="zh-TW" altLang="en-US"/>
          </a:p>
        </p:txBody>
      </p:sp>
    </p:spTree>
    <p:extLst>
      <p:ext uri="{BB962C8B-B14F-4D97-AF65-F5344CB8AC3E}">
        <p14:creationId xmlns:p14="http://schemas.microsoft.com/office/powerpoint/2010/main" val="3174855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188009B9-B380-CB42-8077-D5B41D1B61F1}" type="datetimeFigureOut">
              <a:rPr kumimoji="1" lang="zh-TW" altLang="en-US" smtClean="0"/>
              <a:t>2025/8/30</a:t>
            </a:fld>
            <a:endParaRPr kumimoji="1" lang="zh-TW" altLang="en-US"/>
          </a:p>
        </p:txBody>
      </p:sp>
      <p:sp>
        <p:nvSpPr>
          <p:cNvPr id="4" name="Footer Placeholder 3"/>
          <p:cNvSpPr>
            <a:spLocks noGrp="1"/>
          </p:cNvSpPr>
          <p:nvPr>
            <p:ph type="ftr" sz="quarter" idx="11"/>
          </p:nvPr>
        </p:nvSpPr>
        <p:spPr/>
        <p:txBody>
          <a:bodyPr/>
          <a:lstStyle/>
          <a:p>
            <a:endParaRPr kumimoji="1" lang="zh-TW" altLang="en-US"/>
          </a:p>
        </p:txBody>
      </p:sp>
      <p:sp>
        <p:nvSpPr>
          <p:cNvPr id="5" name="Slide Number Placeholder 4"/>
          <p:cNvSpPr>
            <a:spLocks noGrp="1"/>
          </p:cNvSpPr>
          <p:nvPr>
            <p:ph type="sldNum" sz="quarter" idx="12"/>
          </p:nvPr>
        </p:nvSpPr>
        <p:spPr/>
        <p:txBody>
          <a:bodyPr/>
          <a:lstStyle/>
          <a:p>
            <a:fld id="{BDDED9D8-5890-C44E-B915-A8E4A445C22F}" type="slidenum">
              <a:rPr kumimoji="1" lang="zh-TW" altLang="en-US" smtClean="0"/>
              <a:t>‹#›</a:t>
            </a:fld>
            <a:endParaRPr kumimoji="1" lang="zh-TW" altLang="en-US"/>
          </a:p>
        </p:txBody>
      </p:sp>
    </p:spTree>
    <p:extLst>
      <p:ext uri="{BB962C8B-B14F-4D97-AF65-F5344CB8AC3E}">
        <p14:creationId xmlns:p14="http://schemas.microsoft.com/office/powerpoint/2010/main" val="3702048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8009B9-B380-CB42-8077-D5B41D1B61F1}" type="datetimeFigureOut">
              <a:rPr kumimoji="1" lang="zh-TW" altLang="en-US" smtClean="0"/>
              <a:t>2025/8/30</a:t>
            </a:fld>
            <a:endParaRPr kumimoji="1" lang="zh-TW" altLang="en-US"/>
          </a:p>
        </p:txBody>
      </p:sp>
      <p:sp>
        <p:nvSpPr>
          <p:cNvPr id="3" name="Footer Placeholder 2"/>
          <p:cNvSpPr>
            <a:spLocks noGrp="1"/>
          </p:cNvSpPr>
          <p:nvPr>
            <p:ph type="ftr" sz="quarter" idx="11"/>
          </p:nvPr>
        </p:nvSpPr>
        <p:spPr/>
        <p:txBody>
          <a:bodyPr/>
          <a:lstStyle/>
          <a:p>
            <a:endParaRPr kumimoji="1" lang="zh-TW" altLang="en-US"/>
          </a:p>
        </p:txBody>
      </p:sp>
      <p:sp>
        <p:nvSpPr>
          <p:cNvPr id="4" name="Slide Number Placeholder 3"/>
          <p:cNvSpPr>
            <a:spLocks noGrp="1"/>
          </p:cNvSpPr>
          <p:nvPr>
            <p:ph type="sldNum" sz="quarter" idx="12"/>
          </p:nvPr>
        </p:nvSpPr>
        <p:spPr/>
        <p:txBody>
          <a:bodyPr/>
          <a:lstStyle/>
          <a:p>
            <a:fld id="{BDDED9D8-5890-C44E-B915-A8E4A445C22F}" type="slidenum">
              <a:rPr kumimoji="1" lang="zh-TW" altLang="en-US" smtClean="0"/>
              <a:t>‹#›</a:t>
            </a:fld>
            <a:endParaRPr kumimoji="1" lang="zh-TW" altLang="en-US"/>
          </a:p>
        </p:txBody>
      </p:sp>
    </p:spTree>
    <p:extLst>
      <p:ext uri="{BB962C8B-B14F-4D97-AF65-F5344CB8AC3E}">
        <p14:creationId xmlns:p14="http://schemas.microsoft.com/office/powerpoint/2010/main" val="3213321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zh-TW" altLang="en-US"/>
              <a:t>按一下以編輯母片標題樣式</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188009B9-B380-CB42-8077-D5B41D1B61F1}" type="datetimeFigureOut">
              <a:rPr kumimoji="1" lang="zh-TW" altLang="en-US" smtClean="0"/>
              <a:t>2025/8/30</a:t>
            </a:fld>
            <a:endParaRPr kumimoji="1" lang="zh-TW" altLang="en-US"/>
          </a:p>
        </p:txBody>
      </p:sp>
      <p:sp>
        <p:nvSpPr>
          <p:cNvPr id="6" name="Footer Placeholder 5"/>
          <p:cNvSpPr>
            <a:spLocks noGrp="1"/>
          </p:cNvSpPr>
          <p:nvPr>
            <p:ph type="ftr" sz="quarter" idx="11"/>
          </p:nvPr>
        </p:nvSpPr>
        <p:spPr/>
        <p:txBody>
          <a:bodyPr/>
          <a:lstStyle/>
          <a:p>
            <a:endParaRPr kumimoji="1" lang="zh-TW" altLang="en-US"/>
          </a:p>
        </p:txBody>
      </p:sp>
      <p:sp>
        <p:nvSpPr>
          <p:cNvPr id="7" name="Slide Number Placeholder 6"/>
          <p:cNvSpPr>
            <a:spLocks noGrp="1"/>
          </p:cNvSpPr>
          <p:nvPr>
            <p:ph type="sldNum" sz="quarter" idx="12"/>
          </p:nvPr>
        </p:nvSpPr>
        <p:spPr/>
        <p:txBody>
          <a:bodyPr/>
          <a:lstStyle/>
          <a:p>
            <a:fld id="{BDDED9D8-5890-C44E-B915-A8E4A445C22F}" type="slidenum">
              <a:rPr kumimoji="1" lang="zh-TW" altLang="en-US" smtClean="0"/>
              <a:t>‹#›</a:t>
            </a:fld>
            <a:endParaRPr kumimoji="1" lang="zh-TW" altLang="en-US"/>
          </a:p>
        </p:txBody>
      </p:sp>
    </p:spTree>
    <p:extLst>
      <p:ext uri="{BB962C8B-B14F-4D97-AF65-F5344CB8AC3E}">
        <p14:creationId xmlns:p14="http://schemas.microsoft.com/office/powerpoint/2010/main" val="270008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zh-TW" altLang="en-US"/>
              <a:t>按一下圖示以新增圖片</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188009B9-B380-CB42-8077-D5B41D1B61F1}" type="datetimeFigureOut">
              <a:rPr kumimoji="1" lang="zh-TW" altLang="en-US" smtClean="0"/>
              <a:t>2025/8/30</a:t>
            </a:fld>
            <a:endParaRPr kumimoji="1" lang="zh-TW" altLang="en-US"/>
          </a:p>
        </p:txBody>
      </p:sp>
      <p:sp>
        <p:nvSpPr>
          <p:cNvPr id="6" name="Footer Placeholder 5"/>
          <p:cNvSpPr>
            <a:spLocks noGrp="1"/>
          </p:cNvSpPr>
          <p:nvPr>
            <p:ph type="ftr" sz="quarter" idx="11"/>
          </p:nvPr>
        </p:nvSpPr>
        <p:spPr/>
        <p:txBody>
          <a:bodyPr/>
          <a:lstStyle/>
          <a:p>
            <a:endParaRPr kumimoji="1" lang="zh-TW" altLang="en-US"/>
          </a:p>
        </p:txBody>
      </p:sp>
      <p:sp>
        <p:nvSpPr>
          <p:cNvPr id="7" name="Slide Number Placeholder 6"/>
          <p:cNvSpPr>
            <a:spLocks noGrp="1"/>
          </p:cNvSpPr>
          <p:nvPr>
            <p:ph type="sldNum" sz="quarter" idx="12"/>
          </p:nvPr>
        </p:nvSpPr>
        <p:spPr/>
        <p:txBody>
          <a:bodyPr/>
          <a:lstStyle/>
          <a:p>
            <a:fld id="{BDDED9D8-5890-C44E-B915-A8E4A445C22F}" type="slidenum">
              <a:rPr kumimoji="1" lang="zh-TW" altLang="en-US" smtClean="0"/>
              <a:t>‹#›</a:t>
            </a:fld>
            <a:endParaRPr kumimoji="1" lang="zh-TW" altLang="en-US"/>
          </a:p>
        </p:txBody>
      </p:sp>
    </p:spTree>
    <p:extLst>
      <p:ext uri="{BB962C8B-B14F-4D97-AF65-F5344CB8AC3E}">
        <p14:creationId xmlns:p14="http://schemas.microsoft.com/office/powerpoint/2010/main" val="2620440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188009B9-B380-CB42-8077-D5B41D1B61F1}" type="datetimeFigureOut">
              <a:rPr kumimoji="1" lang="zh-TW" altLang="en-US" smtClean="0"/>
              <a:t>2025/8/30</a:t>
            </a:fld>
            <a:endParaRPr kumimoji="1" lang="zh-TW" altLang="en-US"/>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kumimoji="1" lang="zh-TW" altLang="en-US"/>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BDDED9D8-5890-C44E-B915-A8E4A445C22F}" type="slidenum">
              <a:rPr kumimoji="1" lang="zh-TW" altLang="en-US" smtClean="0"/>
              <a:t>‹#›</a:t>
            </a:fld>
            <a:endParaRPr kumimoji="1" lang="zh-TW" altLang="en-US"/>
          </a:p>
        </p:txBody>
      </p:sp>
    </p:spTree>
    <p:extLst>
      <p:ext uri="{BB962C8B-B14F-4D97-AF65-F5344CB8AC3E}">
        <p14:creationId xmlns:p14="http://schemas.microsoft.com/office/powerpoint/2010/main" val="250595337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圖片 8">
            <a:extLst>
              <a:ext uri="{FF2B5EF4-FFF2-40B4-BE49-F238E27FC236}">
                <a16:creationId xmlns:a16="http://schemas.microsoft.com/office/drawing/2014/main" id="{1E6059DF-FEAC-C4CF-577E-D040F0B2B026}"/>
              </a:ext>
            </a:extLst>
          </p:cNvPr>
          <p:cNvPicPr>
            <a:picLocks noChangeAspect="1"/>
          </p:cNvPicPr>
          <p:nvPr/>
        </p:nvPicPr>
        <p:blipFill>
          <a:blip r:embed="rId2"/>
          <a:stretch>
            <a:fillRect/>
          </a:stretch>
        </p:blipFill>
        <p:spPr>
          <a:xfrm>
            <a:off x="0" y="3503"/>
            <a:ext cx="30275213" cy="42800260"/>
          </a:xfrm>
          <a:prstGeom prst="rect">
            <a:avLst/>
          </a:prstGeom>
        </p:spPr>
      </p:pic>
      <p:sp>
        <p:nvSpPr>
          <p:cNvPr id="22" name="矩形 21">
            <a:extLst>
              <a:ext uri="{FF2B5EF4-FFF2-40B4-BE49-F238E27FC236}">
                <a16:creationId xmlns:a16="http://schemas.microsoft.com/office/drawing/2014/main" id="{69F75A8D-48CF-9CF8-06B3-F7B77B880581}"/>
              </a:ext>
            </a:extLst>
          </p:cNvPr>
          <p:cNvSpPr/>
          <p:nvPr/>
        </p:nvSpPr>
        <p:spPr>
          <a:xfrm>
            <a:off x="10035005" y="5206382"/>
            <a:ext cx="19688400" cy="14902410"/>
          </a:xfrm>
          <a:prstGeom prst="rect">
            <a:avLst/>
          </a:prstGeom>
          <a:solidFill>
            <a:schemeClr val="bg1"/>
          </a:solidFill>
          <a:ln w="63500">
            <a:gradFill flip="none" rotWithShape="1">
              <a:gsLst>
                <a:gs pos="100000">
                  <a:srgbClr val="F0F0EF"/>
                </a:gs>
                <a:gs pos="0">
                  <a:schemeClr val="bg1"/>
                </a:gs>
              </a:gsLst>
              <a:lin ang="162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 name="矩形 1">
            <a:extLst>
              <a:ext uri="{FF2B5EF4-FFF2-40B4-BE49-F238E27FC236}">
                <a16:creationId xmlns:a16="http://schemas.microsoft.com/office/drawing/2014/main" id="{97730EB3-8315-EC15-9CA5-FBE7EA63A47A}"/>
              </a:ext>
            </a:extLst>
          </p:cNvPr>
          <p:cNvSpPr/>
          <p:nvPr/>
        </p:nvSpPr>
        <p:spPr>
          <a:xfrm>
            <a:off x="539607" y="37177657"/>
            <a:ext cx="29195999" cy="49068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nvGrpSpPr>
          <p:cNvPr id="51" name="群組 50">
            <a:extLst>
              <a:ext uri="{FF2B5EF4-FFF2-40B4-BE49-F238E27FC236}">
                <a16:creationId xmlns:a16="http://schemas.microsoft.com/office/drawing/2014/main" id="{0AFC89B2-9719-232E-E058-01B7237C0F80}"/>
              </a:ext>
            </a:extLst>
          </p:cNvPr>
          <p:cNvGrpSpPr/>
          <p:nvPr/>
        </p:nvGrpSpPr>
        <p:grpSpPr>
          <a:xfrm>
            <a:off x="528194" y="37505059"/>
            <a:ext cx="6521030" cy="830997"/>
            <a:chOff x="543180" y="37505059"/>
            <a:chExt cx="6521030" cy="830997"/>
          </a:xfrm>
        </p:grpSpPr>
        <p:sp>
          <p:nvSpPr>
            <p:cNvPr id="3" name="矩形 2">
              <a:extLst>
                <a:ext uri="{FF2B5EF4-FFF2-40B4-BE49-F238E27FC236}">
                  <a16:creationId xmlns:a16="http://schemas.microsoft.com/office/drawing/2014/main" id="{23D32400-358A-8207-9B6F-390F1C305523}"/>
                </a:ext>
              </a:extLst>
            </p:cNvPr>
            <p:cNvSpPr/>
            <p:nvPr/>
          </p:nvSpPr>
          <p:spPr>
            <a:xfrm>
              <a:off x="543180" y="37515557"/>
              <a:ext cx="4813199" cy="810000"/>
            </a:xfrm>
            <a:prstGeom prst="rect">
              <a:avLst/>
            </a:prstGeom>
            <a:solidFill>
              <a:srgbClr val="F0F0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4" name="文字方塊 3">
              <a:extLst>
                <a:ext uri="{FF2B5EF4-FFF2-40B4-BE49-F238E27FC236}">
                  <a16:creationId xmlns:a16="http://schemas.microsoft.com/office/drawing/2014/main" id="{C22E56B8-A2A9-8086-F7C8-5BDCAAB04999}"/>
                </a:ext>
              </a:extLst>
            </p:cNvPr>
            <p:cNvSpPr txBox="1"/>
            <p:nvPr/>
          </p:nvSpPr>
          <p:spPr>
            <a:xfrm>
              <a:off x="761381" y="37505059"/>
              <a:ext cx="6302829" cy="830997"/>
            </a:xfrm>
            <a:prstGeom prst="rect">
              <a:avLst/>
            </a:prstGeom>
            <a:noFill/>
          </p:spPr>
          <p:txBody>
            <a:bodyPr wrap="square" rtlCol="0">
              <a:spAutoFit/>
            </a:bodyPr>
            <a:lstStyle/>
            <a:p>
              <a:r>
                <a:rPr kumimoji="1" lang="en-US" altLang="zh-TW" sz="4800" b="1" dirty="0">
                  <a:solidFill>
                    <a:schemeClr val="tx1">
                      <a:lumMod val="85000"/>
                      <a:lumOff val="15000"/>
                    </a:schemeClr>
                  </a:solidFill>
                  <a:latin typeface="Arial" panose="020B0604020202020204" pitchFamily="34" charset="0"/>
                  <a:cs typeface="Arial" panose="020B0604020202020204" pitchFamily="34" charset="0"/>
                </a:rPr>
                <a:t>REFERENCES</a:t>
              </a:r>
              <a:endParaRPr kumimoji="1" lang="zh-TW" altLang="en-US" sz="4800" b="1" dirty="0">
                <a:solidFill>
                  <a:schemeClr val="tx1">
                    <a:lumMod val="85000"/>
                    <a:lumOff val="15000"/>
                  </a:schemeClr>
                </a:solidFill>
                <a:latin typeface="Arial" panose="020B0604020202020204" pitchFamily="34" charset="0"/>
                <a:cs typeface="Arial" panose="020B0604020202020204" pitchFamily="34" charset="0"/>
              </a:endParaRPr>
            </a:p>
          </p:txBody>
        </p:sp>
      </p:grpSp>
      <p:sp>
        <p:nvSpPr>
          <p:cNvPr id="5" name="文字方塊 4">
            <a:extLst>
              <a:ext uri="{FF2B5EF4-FFF2-40B4-BE49-F238E27FC236}">
                <a16:creationId xmlns:a16="http://schemas.microsoft.com/office/drawing/2014/main" id="{C88DB0B8-42B1-7EDA-C65E-51F71EEBA082}"/>
              </a:ext>
            </a:extLst>
          </p:cNvPr>
          <p:cNvSpPr txBox="1"/>
          <p:nvPr/>
        </p:nvSpPr>
        <p:spPr>
          <a:xfrm>
            <a:off x="1053107" y="38751877"/>
            <a:ext cx="27871200" cy="2887200"/>
          </a:xfrm>
          <a:prstGeom prst="rect">
            <a:avLst/>
          </a:prstGeom>
          <a:noFill/>
        </p:spPr>
        <p:txBody>
          <a:bodyPr wrap="square">
            <a:spAutoFit/>
          </a:bodyPr>
          <a:lstStyle/>
          <a:p>
            <a:pPr algn="just"/>
            <a:r>
              <a:rPr lang="en" altLang="zh-TW" sz="2800" dirty="0">
                <a:latin typeface="Arial" panose="020B0604020202020204" pitchFamily="34" charset="0"/>
                <a:cs typeface="Arial" panose="020B0604020202020204" pitchFamily="34" charset="0"/>
              </a:rPr>
              <a:t>[1] Lorem ipsum dolor sit </a:t>
            </a:r>
            <a:r>
              <a:rPr lang="en" altLang="zh-TW" sz="2800" dirty="0" err="1">
                <a:latin typeface="Arial" panose="020B0604020202020204" pitchFamily="34" charset="0"/>
                <a:cs typeface="Arial" panose="020B0604020202020204" pitchFamily="34" charset="0"/>
              </a:rPr>
              <a:t>amet</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consectetur</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adipiscing</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elit</a:t>
            </a:r>
            <a:r>
              <a:rPr lang="en" altLang="zh-TW" sz="2800" dirty="0">
                <a:latin typeface="Arial" panose="020B0604020202020204" pitchFamily="34" charset="0"/>
                <a:cs typeface="Arial" panose="020B0604020202020204" pitchFamily="34" charset="0"/>
              </a:rPr>
              <a:t>. Sed </a:t>
            </a:r>
            <a:r>
              <a:rPr lang="en" altLang="zh-TW" sz="2800" dirty="0" err="1">
                <a:latin typeface="Arial" panose="020B0604020202020204" pitchFamily="34" charset="0"/>
                <a:cs typeface="Arial" panose="020B0604020202020204" pitchFamily="34" charset="0"/>
              </a:rPr>
              <a:t>tristique</a:t>
            </a:r>
            <a:r>
              <a:rPr lang="en" altLang="zh-TW" sz="2800" dirty="0">
                <a:latin typeface="Arial" panose="020B0604020202020204" pitchFamily="34" charset="0"/>
                <a:cs typeface="Arial" panose="020B0604020202020204" pitchFamily="34" charset="0"/>
              </a:rPr>
              <a:t> ligula </a:t>
            </a:r>
            <a:r>
              <a:rPr lang="en" altLang="zh-TW" sz="2800" dirty="0" err="1">
                <a:latin typeface="Arial" panose="020B0604020202020204" pitchFamily="34" charset="0"/>
                <a:cs typeface="Arial" panose="020B0604020202020204" pitchFamily="34" charset="0"/>
              </a:rPr>
              <a:t>nec</a:t>
            </a:r>
            <a:r>
              <a:rPr lang="en" altLang="zh-TW" sz="2800" dirty="0">
                <a:latin typeface="Arial" panose="020B0604020202020204" pitchFamily="34" charset="0"/>
                <a:cs typeface="Arial" panose="020B0604020202020204" pitchFamily="34" charset="0"/>
              </a:rPr>
              <a:t> gravida </a:t>
            </a:r>
            <a:r>
              <a:rPr lang="en" altLang="zh-TW" sz="2800" dirty="0" err="1">
                <a:latin typeface="Arial" panose="020B0604020202020204" pitchFamily="34" charset="0"/>
                <a:cs typeface="Arial" panose="020B0604020202020204" pitchFamily="34" charset="0"/>
              </a:rPr>
              <a:t>hendrerit</a:t>
            </a:r>
            <a:r>
              <a:rPr lang="en" altLang="zh-TW" sz="2800" dirty="0">
                <a:latin typeface="Arial" panose="020B0604020202020204" pitchFamily="34" charset="0"/>
                <a:cs typeface="Arial" panose="020B0604020202020204" pitchFamily="34" charset="0"/>
              </a:rPr>
              <a:t>. </a:t>
            </a:r>
          </a:p>
          <a:p>
            <a:pPr algn="just"/>
            <a:r>
              <a:rPr lang="en" altLang="zh-TW" sz="2800" dirty="0">
                <a:latin typeface="Arial" panose="020B0604020202020204" pitchFamily="34" charset="0"/>
                <a:cs typeface="Arial" panose="020B0604020202020204" pitchFamily="34" charset="0"/>
              </a:rPr>
              <a:t>[2] </a:t>
            </a:r>
            <a:r>
              <a:rPr lang="en" altLang="zh-TW" sz="2800" dirty="0" err="1">
                <a:latin typeface="Arial" panose="020B0604020202020204" pitchFamily="34" charset="0"/>
                <a:cs typeface="Arial" panose="020B0604020202020204" pitchFamily="34" charset="0"/>
              </a:rPr>
              <a:t>Etiam</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venenatis</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mattis</a:t>
            </a:r>
            <a:r>
              <a:rPr lang="en" altLang="zh-TW" sz="2800" dirty="0">
                <a:latin typeface="Arial" panose="020B0604020202020204" pitchFamily="34" charset="0"/>
                <a:cs typeface="Arial" panose="020B0604020202020204" pitchFamily="34" charset="0"/>
              </a:rPr>
              <a:t> auctor. </a:t>
            </a:r>
            <a:r>
              <a:rPr lang="en" altLang="zh-TW" sz="2800" dirty="0" err="1">
                <a:latin typeface="Arial" panose="020B0604020202020204" pitchFamily="34" charset="0"/>
                <a:cs typeface="Arial" panose="020B0604020202020204" pitchFamily="34" charset="0"/>
              </a:rPr>
              <a:t>Nulla</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nec</a:t>
            </a:r>
            <a:r>
              <a:rPr lang="en" altLang="zh-TW" sz="2800" dirty="0">
                <a:latin typeface="Arial" panose="020B0604020202020204" pitchFamily="34" charset="0"/>
                <a:cs typeface="Arial" panose="020B0604020202020204" pitchFamily="34" charset="0"/>
              </a:rPr>
              <a:t> mi </a:t>
            </a:r>
            <a:r>
              <a:rPr lang="en" altLang="zh-TW" sz="2800" dirty="0" err="1">
                <a:latin typeface="Arial" panose="020B0604020202020204" pitchFamily="34" charset="0"/>
                <a:cs typeface="Arial" panose="020B0604020202020204" pitchFamily="34" charset="0"/>
              </a:rPr>
              <a:t>sodales</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imperdiet</a:t>
            </a:r>
            <a:r>
              <a:rPr lang="en" altLang="zh-TW" sz="2800" dirty="0">
                <a:latin typeface="Arial" panose="020B0604020202020204" pitchFamily="34" charset="0"/>
                <a:cs typeface="Arial" panose="020B0604020202020204" pitchFamily="34" charset="0"/>
              </a:rPr>
              <a:t> libero non, </a:t>
            </a:r>
            <a:r>
              <a:rPr lang="en" altLang="zh-TW" sz="2800" dirty="0" err="1">
                <a:latin typeface="Arial" panose="020B0604020202020204" pitchFamily="34" charset="0"/>
                <a:cs typeface="Arial" panose="020B0604020202020204" pitchFamily="34" charset="0"/>
              </a:rPr>
              <a:t>malesuada</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nunc</a:t>
            </a:r>
            <a:r>
              <a:rPr lang="en" altLang="zh-TW" sz="2800" dirty="0">
                <a:latin typeface="Arial" panose="020B0604020202020204" pitchFamily="34" charset="0"/>
                <a:cs typeface="Arial" panose="020B0604020202020204" pitchFamily="34" charset="0"/>
              </a:rPr>
              <a:t>. Proin </a:t>
            </a:r>
            <a:r>
              <a:rPr lang="en" altLang="zh-TW" sz="2800" dirty="0" err="1">
                <a:latin typeface="Arial" panose="020B0604020202020204" pitchFamily="34" charset="0"/>
                <a:cs typeface="Arial" panose="020B0604020202020204" pitchFamily="34" charset="0"/>
              </a:rPr>
              <a:t>efficitur</a:t>
            </a:r>
            <a:r>
              <a:rPr lang="en" altLang="zh-TW" sz="2800" dirty="0">
                <a:latin typeface="Arial" panose="020B0604020202020204" pitchFamily="34" charset="0"/>
                <a:cs typeface="Arial" panose="020B0604020202020204" pitchFamily="34" charset="0"/>
              </a:rPr>
              <a:t> maximus nisi </a:t>
            </a:r>
            <a:r>
              <a:rPr lang="en" altLang="zh-TW" sz="2800" dirty="0" err="1">
                <a:latin typeface="Arial" panose="020B0604020202020204" pitchFamily="34" charset="0"/>
                <a:cs typeface="Arial" panose="020B0604020202020204" pitchFamily="34" charset="0"/>
              </a:rPr>
              <a:t>nec</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interdum</a:t>
            </a:r>
            <a:r>
              <a:rPr lang="en" altLang="zh-TW" sz="2800" dirty="0">
                <a:latin typeface="Arial" panose="020B0604020202020204" pitchFamily="34" charset="0"/>
                <a:cs typeface="Arial" panose="020B0604020202020204" pitchFamily="34" charset="0"/>
              </a:rPr>
              <a:t>. </a:t>
            </a:r>
          </a:p>
          <a:p>
            <a:pPr algn="just"/>
            <a:r>
              <a:rPr lang="en" altLang="zh-TW" sz="2800" dirty="0">
                <a:latin typeface="Arial" panose="020B0604020202020204" pitchFamily="34" charset="0"/>
                <a:cs typeface="Arial" panose="020B0604020202020204" pitchFamily="34" charset="0"/>
              </a:rPr>
              <a:t>[3] </a:t>
            </a:r>
            <a:r>
              <a:rPr lang="en" altLang="zh-TW" sz="2800" dirty="0" err="1">
                <a:latin typeface="Arial" panose="020B0604020202020204" pitchFamily="34" charset="0"/>
                <a:cs typeface="Arial" panose="020B0604020202020204" pitchFamily="34" charset="0"/>
              </a:rPr>
              <a:t>Interdum</a:t>
            </a:r>
            <a:r>
              <a:rPr lang="en" altLang="zh-TW" sz="2800" dirty="0">
                <a:latin typeface="Arial" panose="020B0604020202020204" pitchFamily="34" charset="0"/>
                <a:cs typeface="Arial" panose="020B0604020202020204" pitchFamily="34" charset="0"/>
              </a:rPr>
              <a:t> et </a:t>
            </a:r>
            <a:r>
              <a:rPr lang="en" altLang="zh-TW" sz="2800" dirty="0" err="1">
                <a:latin typeface="Arial" panose="020B0604020202020204" pitchFamily="34" charset="0"/>
                <a:cs typeface="Arial" panose="020B0604020202020204" pitchFamily="34" charset="0"/>
              </a:rPr>
              <a:t>malesuada</a:t>
            </a:r>
            <a:r>
              <a:rPr lang="en" altLang="zh-TW" sz="2800" dirty="0">
                <a:latin typeface="Arial" panose="020B0604020202020204" pitchFamily="34" charset="0"/>
                <a:cs typeface="Arial" panose="020B0604020202020204" pitchFamily="34" charset="0"/>
              </a:rPr>
              <a:t> fames ac ante ipsum </a:t>
            </a:r>
            <a:r>
              <a:rPr lang="en" altLang="zh-TW" sz="2800" dirty="0" err="1">
                <a:latin typeface="Arial" panose="020B0604020202020204" pitchFamily="34" charset="0"/>
                <a:cs typeface="Arial" panose="020B0604020202020204" pitchFamily="34" charset="0"/>
              </a:rPr>
              <a:t>primis</a:t>
            </a:r>
            <a:r>
              <a:rPr lang="en" altLang="zh-TW" sz="2800" dirty="0">
                <a:latin typeface="Arial" panose="020B0604020202020204" pitchFamily="34" charset="0"/>
                <a:cs typeface="Arial" panose="020B0604020202020204" pitchFamily="34" charset="0"/>
              </a:rPr>
              <a:t> in </a:t>
            </a:r>
            <a:r>
              <a:rPr lang="en" altLang="zh-TW" sz="2800" dirty="0" err="1">
                <a:latin typeface="Arial" panose="020B0604020202020204" pitchFamily="34" charset="0"/>
                <a:cs typeface="Arial" panose="020B0604020202020204" pitchFamily="34" charset="0"/>
              </a:rPr>
              <a:t>faucibus</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Mauris</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euismod</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placerat</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hendrerit</a:t>
            </a:r>
            <a:r>
              <a:rPr lang="en" altLang="zh-TW" sz="2800" dirty="0">
                <a:latin typeface="Arial" panose="020B0604020202020204" pitchFamily="34" charset="0"/>
                <a:cs typeface="Arial" panose="020B0604020202020204" pitchFamily="34" charset="0"/>
              </a:rPr>
              <a:t>. Donec vel lacinia dolor. </a:t>
            </a:r>
          </a:p>
          <a:p>
            <a:pPr algn="just"/>
            <a:r>
              <a:rPr lang="en" altLang="zh-TW" sz="2800" dirty="0">
                <a:latin typeface="Arial" panose="020B0604020202020204" pitchFamily="34" charset="0"/>
                <a:cs typeface="Arial" panose="020B0604020202020204" pitchFamily="34" charset="0"/>
              </a:rPr>
              <a:t>[4] Aenean </a:t>
            </a:r>
            <a:r>
              <a:rPr lang="en" altLang="zh-TW" sz="2800" dirty="0" err="1">
                <a:latin typeface="Arial" panose="020B0604020202020204" pitchFamily="34" charset="0"/>
                <a:cs typeface="Arial" panose="020B0604020202020204" pitchFamily="34" charset="0"/>
              </a:rPr>
              <a:t>neque</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lacus</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aliquam</a:t>
            </a:r>
            <a:r>
              <a:rPr lang="en" altLang="zh-TW" sz="2800" dirty="0">
                <a:latin typeface="Arial" panose="020B0604020202020204" pitchFamily="34" charset="0"/>
                <a:cs typeface="Arial" panose="020B0604020202020204" pitchFamily="34" charset="0"/>
              </a:rPr>
              <a:t> vitae dolor ac, </a:t>
            </a:r>
            <a:r>
              <a:rPr lang="en" altLang="zh-TW" sz="2800" dirty="0" err="1">
                <a:latin typeface="Arial" panose="020B0604020202020204" pitchFamily="34" charset="0"/>
                <a:cs typeface="Arial" panose="020B0604020202020204" pitchFamily="34" charset="0"/>
              </a:rPr>
              <a:t>hendrerit</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commodo</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massa</a:t>
            </a:r>
            <a:r>
              <a:rPr lang="en" altLang="zh-TW" sz="2800" dirty="0">
                <a:latin typeface="Arial" panose="020B0604020202020204" pitchFamily="34" charset="0"/>
                <a:cs typeface="Arial" panose="020B0604020202020204" pitchFamily="34" charset="0"/>
              </a:rPr>
              <a:t>. Aenean </a:t>
            </a:r>
            <a:r>
              <a:rPr lang="en" altLang="zh-TW" sz="2800" dirty="0" err="1">
                <a:latin typeface="Arial" panose="020B0604020202020204" pitchFamily="34" charset="0"/>
                <a:cs typeface="Arial" panose="020B0604020202020204" pitchFamily="34" charset="0"/>
              </a:rPr>
              <a:t>consequat</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euismod</a:t>
            </a:r>
            <a:r>
              <a:rPr lang="en" altLang="zh-TW" sz="2800" dirty="0">
                <a:latin typeface="Arial" panose="020B0604020202020204" pitchFamily="34" charset="0"/>
                <a:cs typeface="Arial" panose="020B0604020202020204" pitchFamily="34" charset="0"/>
              </a:rPr>
              <a:t> dolor </a:t>
            </a:r>
            <a:r>
              <a:rPr lang="en" altLang="zh-TW" sz="2800" dirty="0" err="1">
                <a:latin typeface="Arial" panose="020B0604020202020204" pitchFamily="34" charset="0"/>
                <a:cs typeface="Arial" panose="020B0604020202020204" pitchFamily="34" charset="0"/>
              </a:rPr>
              <a:t>ut</a:t>
            </a:r>
            <a:r>
              <a:rPr lang="en" altLang="zh-TW" sz="2800" dirty="0">
                <a:latin typeface="Arial" panose="020B0604020202020204" pitchFamily="34" charset="0"/>
                <a:cs typeface="Arial" panose="020B0604020202020204" pitchFamily="34" charset="0"/>
              </a:rPr>
              <a:t> tempus. Sed vel </a:t>
            </a:r>
            <a:r>
              <a:rPr lang="en" altLang="zh-TW" sz="2800" dirty="0" err="1">
                <a:latin typeface="Arial" panose="020B0604020202020204" pitchFamily="34" charset="0"/>
                <a:cs typeface="Arial" panose="020B0604020202020204" pitchFamily="34" charset="0"/>
              </a:rPr>
              <a:t>justo</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ut</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enim</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sollicitudin</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efficitur</a:t>
            </a:r>
            <a:r>
              <a:rPr lang="en" altLang="zh-TW" sz="2800" dirty="0">
                <a:latin typeface="Arial" panose="020B0604020202020204" pitchFamily="34" charset="0"/>
                <a:cs typeface="Arial" panose="020B0604020202020204" pitchFamily="34" charset="0"/>
              </a:rPr>
              <a:t>.</a:t>
            </a:r>
          </a:p>
          <a:p>
            <a:pPr algn="just"/>
            <a:r>
              <a:rPr lang="en" altLang="zh-TW" sz="2800" dirty="0">
                <a:latin typeface="Arial" panose="020B0604020202020204" pitchFamily="34" charset="0"/>
                <a:cs typeface="Arial" panose="020B0604020202020204" pitchFamily="34" charset="0"/>
              </a:rPr>
              <a:t>[5] </a:t>
            </a:r>
            <a:r>
              <a:rPr lang="en" altLang="zh-TW" sz="2800" dirty="0" err="1">
                <a:latin typeface="Arial" panose="020B0604020202020204" pitchFamily="34" charset="0"/>
                <a:cs typeface="Arial" panose="020B0604020202020204" pitchFamily="34" charset="0"/>
              </a:rPr>
              <a:t>Pellentesque</a:t>
            </a:r>
            <a:r>
              <a:rPr lang="en" altLang="zh-TW" sz="2800" dirty="0">
                <a:latin typeface="Arial" panose="020B0604020202020204" pitchFamily="34" charset="0"/>
                <a:cs typeface="Arial" panose="020B0604020202020204" pitchFamily="34" charset="0"/>
              </a:rPr>
              <a:t> dictum, </a:t>
            </a:r>
            <a:r>
              <a:rPr lang="en" altLang="zh-TW" sz="2800" dirty="0" err="1">
                <a:latin typeface="Arial" panose="020B0604020202020204" pitchFamily="34" charset="0"/>
                <a:cs typeface="Arial" panose="020B0604020202020204" pitchFamily="34" charset="0"/>
              </a:rPr>
              <a:t>sapien</a:t>
            </a:r>
            <a:r>
              <a:rPr lang="en" altLang="zh-TW" sz="2800" dirty="0">
                <a:latin typeface="Arial" panose="020B0604020202020204" pitchFamily="34" charset="0"/>
                <a:cs typeface="Arial" panose="020B0604020202020204" pitchFamily="34" charset="0"/>
              </a:rPr>
              <a:t> in </a:t>
            </a:r>
            <a:r>
              <a:rPr lang="en" altLang="zh-TW" sz="2800" dirty="0" err="1">
                <a:latin typeface="Arial" panose="020B0604020202020204" pitchFamily="34" charset="0"/>
                <a:cs typeface="Arial" panose="020B0604020202020204" pitchFamily="34" charset="0"/>
              </a:rPr>
              <a:t>egestas</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condimentum</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tortor</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arcu</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mattis</a:t>
            </a:r>
            <a:r>
              <a:rPr lang="en" altLang="zh-TW" sz="2800" dirty="0">
                <a:latin typeface="Arial" panose="020B0604020202020204" pitchFamily="34" charset="0"/>
                <a:cs typeface="Arial" panose="020B0604020202020204" pitchFamily="34" charset="0"/>
              </a:rPr>
              <a:t> ligula, ac lacinia eros </a:t>
            </a:r>
            <a:r>
              <a:rPr lang="en" altLang="zh-TW" sz="2800" dirty="0" err="1">
                <a:latin typeface="Arial" panose="020B0604020202020204" pitchFamily="34" charset="0"/>
                <a:cs typeface="Arial" panose="020B0604020202020204" pitchFamily="34" charset="0"/>
              </a:rPr>
              <a:t>neque</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nec</a:t>
            </a:r>
            <a:r>
              <a:rPr lang="en" altLang="zh-TW" sz="2800" dirty="0">
                <a:latin typeface="Arial" panose="020B0604020202020204" pitchFamily="34" charset="0"/>
                <a:cs typeface="Arial" panose="020B0604020202020204" pitchFamily="34" charset="0"/>
              </a:rPr>
              <a:t> magna. </a:t>
            </a:r>
          </a:p>
          <a:p>
            <a:pPr algn="just"/>
            <a:r>
              <a:rPr lang="en" altLang="zh-TW" sz="2800" dirty="0">
                <a:latin typeface="Arial" panose="020B0604020202020204" pitchFamily="34" charset="0"/>
                <a:cs typeface="Arial" panose="020B0604020202020204" pitchFamily="34" charset="0"/>
              </a:rPr>
              <a:t>[6] Maecenas </a:t>
            </a:r>
            <a:r>
              <a:rPr lang="en" altLang="zh-TW" sz="2800" dirty="0" err="1">
                <a:latin typeface="Arial" panose="020B0604020202020204" pitchFamily="34" charset="0"/>
                <a:cs typeface="Arial" panose="020B0604020202020204" pitchFamily="34" charset="0"/>
              </a:rPr>
              <a:t>efficitur</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nunc</a:t>
            </a:r>
            <a:r>
              <a:rPr lang="en" altLang="zh-TW" sz="2800" dirty="0">
                <a:latin typeface="Arial" panose="020B0604020202020204" pitchFamily="34" charset="0"/>
                <a:cs typeface="Arial" panose="020B0604020202020204" pitchFamily="34" charset="0"/>
              </a:rPr>
              <a:t> vel </a:t>
            </a:r>
            <a:r>
              <a:rPr lang="en" altLang="zh-TW" sz="2800" dirty="0" err="1">
                <a:latin typeface="Arial" panose="020B0604020202020204" pitchFamily="34" charset="0"/>
                <a:cs typeface="Arial" panose="020B0604020202020204" pitchFamily="34" charset="0"/>
              </a:rPr>
              <a:t>iaculis</a:t>
            </a:r>
            <a:r>
              <a:rPr lang="en" altLang="zh-TW" sz="2800" dirty="0">
                <a:latin typeface="Arial" panose="020B0604020202020204" pitchFamily="34" charset="0"/>
                <a:cs typeface="Arial" panose="020B0604020202020204" pitchFamily="34" charset="0"/>
              </a:rPr>
              <a:t> auctor, </a:t>
            </a:r>
            <a:r>
              <a:rPr lang="en" altLang="zh-TW" sz="2800" dirty="0" err="1">
                <a:latin typeface="Arial" panose="020B0604020202020204" pitchFamily="34" charset="0"/>
                <a:cs typeface="Arial" panose="020B0604020202020204" pitchFamily="34" charset="0"/>
              </a:rPr>
              <a:t>enim</a:t>
            </a:r>
            <a:r>
              <a:rPr lang="en" altLang="zh-TW" sz="2800" dirty="0">
                <a:latin typeface="Arial" panose="020B0604020202020204" pitchFamily="34" charset="0"/>
                <a:cs typeface="Arial" panose="020B0604020202020204" pitchFamily="34" charset="0"/>
              </a:rPr>
              <a:t> dolor </a:t>
            </a:r>
            <a:r>
              <a:rPr lang="en" altLang="zh-TW" sz="2800" dirty="0" err="1">
                <a:latin typeface="Arial" panose="020B0604020202020204" pitchFamily="34" charset="0"/>
                <a:cs typeface="Arial" panose="020B0604020202020204" pitchFamily="34" charset="0"/>
              </a:rPr>
              <a:t>tempor</a:t>
            </a:r>
            <a:r>
              <a:rPr lang="en" altLang="zh-TW" sz="2800" dirty="0">
                <a:latin typeface="Arial" panose="020B0604020202020204" pitchFamily="34" charset="0"/>
                <a:cs typeface="Arial" panose="020B0604020202020204" pitchFamily="34" charset="0"/>
              </a:rPr>
              <a:t> eros, ac </a:t>
            </a:r>
            <a:r>
              <a:rPr lang="en" altLang="zh-TW" sz="2800" dirty="0" err="1">
                <a:latin typeface="Arial" panose="020B0604020202020204" pitchFamily="34" charset="0"/>
                <a:cs typeface="Arial" panose="020B0604020202020204" pitchFamily="34" charset="0"/>
              </a:rPr>
              <a:t>finibus</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quam</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felis</a:t>
            </a:r>
            <a:r>
              <a:rPr lang="en" altLang="zh-TW" sz="2800" dirty="0">
                <a:latin typeface="Arial" panose="020B0604020202020204" pitchFamily="34" charset="0"/>
                <a:cs typeface="Arial" panose="020B0604020202020204" pitchFamily="34" charset="0"/>
              </a:rPr>
              <a:t> id </a:t>
            </a:r>
            <a:r>
              <a:rPr lang="en" altLang="zh-TW" sz="2800" dirty="0" err="1">
                <a:latin typeface="Arial" panose="020B0604020202020204" pitchFamily="34" charset="0"/>
                <a:cs typeface="Arial" panose="020B0604020202020204" pitchFamily="34" charset="0"/>
              </a:rPr>
              <a:t>mauris</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Pellentesque</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dignissim</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lectus</a:t>
            </a:r>
            <a:r>
              <a:rPr lang="en" altLang="zh-TW" sz="2800" dirty="0">
                <a:latin typeface="Arial" panose="020B0604020202020204" pitchFamily="34" charset="0"/>
                <a:cs typeface="Arial" panose="020B0604020202020204" pitchFamily="34" charset="0"/>
              </a:rPr>
              <a:t> in </a:t>
            </a:r>
            <a:r>
              <a:rPr lang="en" altLang="zh-TW" sz="2800" dirty="0" err="1">
                <a:latin typeface="Arial" panose="020B0604020202020204" pitchFamily="34" charset="0"/>
                <a:cs typeface="Arial" panose="020B0604020202020204" pitchFamily="34" charset="0"/>
              </a:rPr>
              <a:t>lacus</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accumsan</a:t>
            </a:r>
            <a:r>
              <a:rPr lang="en" altLang="zh-TW" sz="2800" dirty="0">
                <a:latin typeface="Arial" panose="020B0604020202020204" pitchFamily="34" charset="0"/>
                <a:cs typeface="Arial" panose="020B0604020202020204" pitchFamily="34" charset="0"/>
              </a:rPr>
              <a:t> tempus. Morbi et </a:t>
            </a:r>
            <a:r>
              <a:rPr lang="en" altLang="zh-TW" sz="2800" dirty="0" err="1">
                <a:latin typeface="Arial" panose="020B0604020202020204" pitchFamily="34" charset="0"/>
                <a:cs typeface="Arial" panose="020B0604020202020204" pitchFamily="34" charset="0"/>
              </a:rPr>
              <a:t>aliquet</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elit</a:t>
            </a:r>
            <a:r>
              <a:rPr lang="en" altLang="zh-TW" sz="2800" dirty="0">
                <a:latin typeface="Arial" panose="020B0604020202020204" pitchFamily="34" charset="0"/>
                <a:cs typeface="Arial" panose="020B0604020202020204" pitchFamily="34" charset="0"/>
              </a:rPr>
              <a:t>.</a:t>
            </a:r>
            <a:endParaRPr lang="zh-TW" altLang="en-US" sz="2800" dirty="0">
              <a:latin typeface="Arial" panose="020B0604020202020204" pitchFamily="34" charset="0"/>
              <a:cs typeface="Arial" panose="020B0604020202020204" pitchFamily="34" charset="0"/>
            </a:endParaRPr>
          </a:p>
        </p:txBody>
      </p:sp>
      <p:grpSp>
        <p:nvGrpSpPr>
          <p:cNvPr id="50" name="群組 49">
            <a:extLst>
              <a:ext uri="{FF2B5EF4-FFF2-40B4-BE49-F238E27FC236}">
                <a16:creationId xmlns:a16="http://schemas.microsoft.com/office/drawing/2014/main" id="{3BC2781A-2375-BDBD-D21A-070AB13733C2}"/>
              </a:ext>
            </a:extLst>
          </p:cNvPr>
          <p:cNvGrpSpPr/>
          <p:nvPr/>
        </p:nvGrpSpPr>
        <p:grpSpPr>
          <a:xfrm>
            <a:off x="528194" y="27078439"/>
            <a:ext cx="6547717" cy="830997"/>
            <a:chOff x="536372" y="27078439"/>
            <a:chExt cx="6547717" cy="830997"/>
          </a:xfrm>
        </p:grpSpPr>
        <p:sp>
          <p:nvSpPr>
            <p:cNvPr id="6" name="矩形 5">
              <a:extLst>
                <a:ext uri="{FF2B5EF4-FFF2-40B4-BE49-F238E27FC236}">
                  <a16:creationId xmlns:a16="http://schemas.microsoft.com/office/drawing/2014/main" id="{A622BA22-8D50-81F3-6BCA-EA7150EC073C}"/>
                </a:ext>
              </a:extLst>
            </p:cNvPr>
            <p:cNvSpPr/>
            <p:nvPr/>
          </p:nvSpPr>
          <p:spPr>
            <a:xfrm>
              <a:off x="536372" y="27088937"/>
              <a:ext cx="3967200" cy="810000"/>
            </a:xfrm>
            <a:prstGeom prst="rect">
              <a:avLst/>
            </a:prstGeom>
            <a:solidFill>
              <a:srgbClr val="DDF0F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7" name="文字方塊 6">
              <a:extLst>
                <a:ext uri="{FF2B5EF4-FFF2-40B4-BE49-F238E27FC236}">
                  <a16:creationId xmlns:a16="http://schemas.microsoft.com/office/drawing/2014/main" id="{9512C16D-11E0-07A3-91AE-E0CFF905DECA}"/>
                </a:ext>
              </a:extLst>
            </p:cNvPr>
            <p:cNvSpPr txBox="1"/>
            <p:nvPr/>
          </p:nvSpPr>
          <p:spPr>
            <a:xfrm>
              <a:off x="781260" y="27078439"/>
              <a:ext cx="6302829" cy="830997"/>
            </a:xfrm>
            <a:prstGeom prst="rect">
              <a:avLst/>
            </a:prstGeom>
            <a:noFill/>
          </p:spPr>
          <p:txBody>
            <a:bodyPr wrap="square" rtlCol="0">
              <a:spAutoFit/>
            </a:bodyPr>
            <a:lstStyle/>
            <a:p>
              <a:r>
                <a:rPr kumimoji="1" lang="en-US" altLang="zh-TW" sz="4800" b="1" dirty="0">
                  <a:solidFill>
                    <a:schemeClr val="tx1">
                      <a:lumMod val="85000"/>
                      <a:lumOff val="15000"/>
                    </a:schemeClr>
                  </a:solidFill>
                  <a:latin typeface="Arial" panose="020B0604020202020204" pitchFamily="34" charset="0"/>
                  <a:cs typeface="Arial" panose="020B0604020202020204" pitchFamily="34" charset="0"/>
                </a:rPr>
                <a:t>OVERVIEW</a:t>
              </a:r>
              <a:endParaRPr kumimoji="1" lang="zh-TW" altLang="en-US" sz="4800" b="1" dirty="0">
                <a:solidFill>
                  <a:schemeClr val="tx1">
                    <a:lumMod val="85000"/>
                    <a:lumOff val="15000"/>
                  </a:schemeClr>
                </a:solidFill>
                <a:latin typeface="Arial" panose="020B0604020202020204" pitchFamily="34" charset="0"/>
                <a:cs typeface="Arial" panose="020B0604020202020204" pitchFamily="34" charset="0"/>
              </a:endParaRPr>
            </a:p>
          </p:txBody>
        </p:sp>
      </p:grpSp>
      <p:sp>
        <p:nvSpPr>
          <p:cNvPr id="8" name="矩形 7">
            <a:extLst>
              <a:ext uri="{FF2B5EF4-FFF2-40B4-BE49-F238E27FC236}">
                <a16:creationId xmlns:a16="http://schemas.microsoft.com/office/drawing/2014/main" id="{E49320B4-C4BD-C2B8-DACF-841CEA4CE1C4}"/>
              </a:ext>
            </a:extLst>
          </p:cNvPr>
          <p:cNvSpPr/>
          <p:nvPr/>
        </p:nvSpPr>
        <p:spPr>
          <a:xfrm>
            <a:off x="536372" y="27085878"/>
            <a:ext cx="8971200" cy="9356400"/>
          </a:xfrm>
          <a:prstGeom prst="rect">
            <a:avLst/>
          </a:prstGeom>
          <a:noFill/>
          <a:ln w="63500">
            <a:solidFill>
              <a:srgbClr val="DDF0F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TW" dirty="0" err="1"/>
              <a:t>i</a:t>
            </a:r>
            <a:endParaRPr kumimoji="1" lang="zh-TW" altLang="en-US" dirty="0"/>
          </a:p>
        </p:txBody>
      </p:sp>
      <p:sp>
        <p:nvSpPr>
          <p:cNvPr id="10" name="文字方塊 9">
            <a:extLst>
              <a:ext uri="{FF2B5EF4-FFF2-40B4-BE49-F238E27FC236}">
                <a16:creationId xmlns:a16="http://schemas.microsoft.com/office/drawing/2014/main" id="{7A530C46-BA27-A882-550E-2E9F6E8E9709}"/>
              </a:ext>
            </a:extLst>
          </p:cNvPr>
          <p:cNvSpPr txBox="1"/>
          <p:nvPr/>
        </p:nvSpPr>
        <p:spPr>
          <a:xfrm>
            <a:off x="1053107" y="28313842"/>
            <a:ext cx="7859407" cy="7848302"/>
          </a:xfrm>
          <a:prstGeom prst="rect">
            <a:avLst/>
          </a:prstGeom>
          <a:noFill/>
        </p:spPr>
        <p:txBody>
          <a:bodyPr wrap="square">
            <a:spAutoFit/>
          </a:bodyPr>
          <a:lstStyle/>
          <a:p>
            <a:pPr algn="just"/>
            <a:r>
              <a:rPr lang="zh-TW" altLang="en-US" sz="2800" dirty="0">
                <a:latin typeface="Arial" panose="020B0604020202020204" pitchFamily="34" charset="0"/>
                <a:cs typeface="Arial" panose="020B0604020202020204" pitchFamily="34" charset="0"/>
              </a:rPr>
              <a:t>Lorem ipsum dolor sit amet, consectetur adipiscing elit. Sed tristique ligula nec gravida hendrerit. Etiam venenatis mattis auctor. Nulla nec mi sodales, imperdiet libero non, malesuada nunc. Proin efficitur maximus nisi nec interdum. Interdum et malesuada fames ac ante ipsum primis in faucibus. Mauris euismod placerat hendrerit. Donec vel lacinia dolor. Aenean neque lacus, aliquam vitae dolor ac, hendrerit commodo massa. Aenean consequat euismod dolor ut tempus. Sed vel justo ut enim sollicitudin efficitur. Pellentesque dictum, sapien in egestas condimentum, tortor arcu mattis ligula, ac lacinia eros neque nec magna. Maecenas efficitur, nunc vel iaculis auctor, enim dolor tempor eros, ac finibus quam felis id mauris. Pellentesque dignissim lectus in lacus accumsan tempus. </a:t>
            </a:r>
          </a:p>
        </p:txBody>
      </p:sp>
      <p:sp>
        <p:nvSpPr>
          <p:cNvPr id="11" name="文字方塊 10">
            <a:extLst>
              <a:ext uri="{FF2B5EF4-FFF2-40B4-BE49-F238E27FC236}">
                <a16:creationId xmlns:a16="http://schemas.microsoft.com/office/drawing/2014/main" id="{5603BE83-C604-161F-E8DA-6E92E3100080}"/>
              </a:ext>
            </a:extLst>
          </p:cNvPr>
          <p:cNvSpPr txBox="1"/>
          <p:nvPr/>
        </p:nvSpPr>
        <p:spPr>
          <a:xfrm>
            <a:off x="945384" y="16504224"/>
            <a:ext cx="6302829" cy="830997"/>
          </a:xfrm>
          <a:prstGeom prst="rect">
            <a:avLst/>
          </a:prstGeom>
          <a:noFill/>
        </p:spPr>
        <p:txBody>
          <a:bodyPr wrap="square" rtlCol="0">
            <a:spAutoFit/>
          </a:bodyPr>
          <a:lstStyle/>
          <a:p>
            <a:r>
              <a:rPr kumimoji="1" lang="en-US" altLang="zh-TW" sz="4800" b="1" dirty="0">
                <a:latin typeface="Arial" panose="020B0604020202020204" pitchFamily="34" charset="0"/>
                <a:cs typeface="Arial" panose="020B0604020202020204" pitchFamily="34" charset="0"/>
              </a:rPr>
              <a:t>RELATED WORK</a:t>
            </a:r>
            <a:endParaRPr kumimoji="1" lang="zh-TW" altLang="en-US" sz="4800" b="1" dirty="0">
              <a:latin typeface="Arial" panose="020B0604020202020204" pitchFamily="34" charset="0"/>
              <a:cs typeface="Arial" panose="020B0604020202020204" pitchFamily="34" charset="0"/>
            </a:endParaRPr>
          </a:p>
        </p:txBody>
      </p:sp>
      <p:sp>
        <p:nvSpPr>
          <p:cNvPr id="12" name="矩形 11">
            <a:extLst>
              <a:ext uri="{FF2B5EF4-FFF2-40B4-BE49-F238E27FC236}">
                <a16:creationId xmlns:a16="http://schemas.microsoft.com/office/drawing/2014/main" id="{3FC91163-4816-D29B-9DD0-176646CE519C}"/>
              </a:ext>
            </a:extLst>
          </p:cNvPr>
          <p:cNvSpPr/>
          <p:nvPr/>
        </p:nvSpPr>
        <p:spPr>
          <a:xfrm>
            <a:off x="528194" y="16514158"/>
            <a:ext cx="8971200" cy="9860400"/>
          </a:xfrm>
          <a:prstGeom prst="rect">
            <a:avLst/>
          </a:prstGeom>
          <a:noFill/>
          <a:ln w="63500">
            <a:solidFill>
              <a:srgbClr val="DAECD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nvGrpSpPr>
          <p:cNvPr id="47" name="群組 46">
            <a:extLst>
              <a:ext uri="{FF2B5EF4-FFF2-40B4-BE49-F238E27FC236}">
                <a16:creationId xmlns:a16="http://schemas.microsoft.com/office/drawing/2014/main" id="{B90558CA-61D0-98AE-BCF7-E3BFC6A73CFB}"/>
              </a:ext>
            </a:extLst>
          </p:cNvPr>
          <p:cNvGrpSpPr/>
          <p:nvPr/>
        </p:nvGrpSpPr>
        <p:grpSpPr>
          <a:xfrm>
            <a:off x="528194" y="16507944"/>
            <a:ext cx="5541617" cy="830997"/>
            <a:chOff x="563058" y="16507944"/>
            <a:chExt cx="5541617" cy="830997"/>
          </a:xfrm>
        </p:grpSpPr>
        <p:sp>
          <p:nvSpPr>
            <p:cNvPr id="14" name="矩形 13">
              <a:extLst>
                <a:ext uri="{FF2B5EF4-FFF2-40B4-BE49-F238E27FC236}">
                  <a16:creationId xmlns:a16="http://schemas.microsoft.com/office/drawing/2014/main" id="{D009AA05-013B-5C00-DE25-75FF83626F4E}"/>
                </a:ext>
              </a:extLst>
            </p:cNvPr>
            <p:cNvSpPr/>
            <p:nvPr/>
          </p:nvSpPr>
          <p:spPr>
            <a:xfrm>
              <a:off x="563058" y="16518442"/>
              <a:ext cx="5541616" cy="810000"/>
            </a:xfrm>
            <a:prstGeom prst="rect">
              <a:avLst/>
            </a:prstGeom>
            <a:solidFill>
              <a:srgbClr val="DAECD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5" name="文字方塊 14">
              <a:extLst>
                <a:ext uri="{FF2B5EF4-FFF2-40B4-BE49-F238E27FC236}">
                  <a16:creationId xmlns:a16="http://schemas.microsoft.com/office/drawing/2014/main" id="{EE6D7C0D-30C8-C064-BBF6-F46E9CE1D6AA}"/>
                </a:ext>
              </a:extLst>
            </p:cNvPr>
            <p:cNvSpPr txBox="1"/>
            <p:nvPr/>
          </p:nvSpPr>
          <p:spPr>
            <a:xfrm>
              <a:off x="574781" y="16507944"/>
              <a:ext cx="5529894" cy="830997"/>
            </a:xfrm>
            <a:prstGeom prst="rect">
              <a:avLst/>
            </a:prstGeom>
            <a:noFill/>
          </p:spPr>
          <p:txBody>
            <a:bodyPr wrap="square" rtlCol="0">
              <a:spAutoFit/>
            </a:bodyPr>
            <a:lstStyle/>
            <a:p>
              <a:pPr algn="ctr"/>
              <a:r>
                <a:rPr kumimoji="1" lang="en-US" altLang="zh-TW" sz="4800" b="1" dirty="0">
                  <a:solidFill>
                    <a:schemeClr val="tx1">
                      <a:lumMod val="85000"/>
                      <a:lumOff val="15000"/>
                    </a:schemeClr>
                  </a:solidFill>
                  <a:latin typeface="Arial" panose="020B0604020202020204" pitchFamily="34" charset="0"/>
                  <a:cs typeface="Arial" panose="020B0604020202020204" pitchFamily="34" charset="0"/>
                </a:rPr>
                <a:t>RELATED WORK</a:t>
              </a:r>
              <a:endParaRPr kumimoji="1" lang="zh-TW" altLang="en-US" sz="4800" b="1" dirty="0">
                <a:solidFill>
                  <a:schemeClr val="tx1">
                    <a:lumMod val="85000"/>
                    <a:lumOff val="15000"/>
                  </a:schemeClr>
                </a:solidFill>
                <a:latin typeface="Arial" panose="020B0604020202020204" pitchFamily="34" charset="0"/>
                <a:cs typeface="Arial" panose="020B0604020202020204" pitchFamily="34" charset="0"/>
              </a:endParaRPr>
            </a:p>
          </p:txBody>
        </p:sp>
      </p:grpSp>
      <p:sp>
        <p:nvSpPr>
          <p:cNvPr id="16" name="文字方塊 15">
            <a:extLst>
              <a:ext uri="{FF2B5EF4-FFF2-40B4-BE49-F238E27FC236}">
                <a16:creationId xmlns:a16="http://schemas.microsoft.com/office/drawing/2014/main" id="{D3F16C16-0472-5D24-5637-D02366602153}"/>
              </a:ext>
            </a:extLst>
          </p:cNvPr>
          <p:cNvSpPr txBox="1"/>
          <p:nvPr/>
        </p:nvSpPr>
        <p:spPr>
          <a:xfrm>
            <a:off x="1053107" y="17736442"/>
            <a:ext cx="7859407" cy="8279190"/>
          </a:xfrm>
          <a:prstGeom prst="rect">
            <a:avLst/>
          </a:prstGeom>
          <a:noFill/>
        </p:spPr>
        <p:txBody>
          <a:bodyPr wrap="square">
            <a:spAutoFit/>
          </a:bodyPr>
          <a:lstStyle/>
          <a:p>
            <a:pPr algn="just"/>
            <a:r>
              <a:rPr lang="zh-TW" altLang="en-US" sz="2800" dirty="0">
                <a:latin typeface="Arial" panose="020B0604020202020204" pitchFamily="34" charset="0"/>
                <a:cs typeface="Arial" panose="020B0604020202020204" pitchFamily="34" charset="0"/>
              </a:rPr>
              <a:t>Lorem ipsum dolor sit amet, consectetur adipiscing elit. Sed tristique ligula nec gravida hendrerit. Etiam venenatis mattis auctor. Nulla nec mi sodales, imperdiet libero non, malesuada nunc. Proin efficitur maximus nisi nec interdum. Interdum et malesuada fames ac ante ipsum primis in faucibus. Mauris euismod placerat hendrerit. Donec vel lacinia dolor. Aenean neque lacus, aliquam vitae dolor ac, hendrerit commodo massa. Aenean consequat euismod dolor ut tempus. Sed vel justo ut enim sollicitudin efficitur. Pellentesque dictum, sapien in egestas condimentum, tortor arcu mattis ligula, ac lacinia eros neque nec magna. Maecenas efficitur, nunc vel iaculis auctor, enim dolor tempor eros, ac finibus quam felis id mauris. Pellentesque dignissim lectus in lacus accumsan tempus. Morbi et aliquet elit. Fusce eget dui ligula. Nullam facilisis laoreet ornare.</a:t>
            </a:r>
          </a:p>
        </p:txBody>
      </p:sp>
      <p:sp>
        <p:nvSpPr>
          <p:cNvPr id="18" name="矩形 17">
            <a:extLst>
              <a:ext uri="{FF2B5EF4-FFF2-40B4-BE49-F238E27FC236}">
                <a16:creationId xmlns:a16="http://schemas.microsoft.com/office/drawing/2014/main" id="{D405FDF4-3478-8F41-1BD5-48625801E44D}"/>
              </a:ext>
            </a:extLst>
          </p:cNvPr>
          <p:cNvSpPr/>
          <p:nvPr/>
        </p:nvSpPr>
        <p:spPr>
          <a:xfrm>
            <a:off x="10035005" y="5220587"/>
            <a:ext cx="5518800" cy="810000"/>
          </a:xfrm>
          <a:prstGeom prst="rect">
            <a:avLst/>
          </a:prstGeom>
          <a:solidFill>
            <a:srgbClr val="9D9D9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9" name="文字方塊 18">
            <a:extLst>
              <a:ext uri="{FF2B5EF4-FFF2-40B4-BE49-F238E27FC236}">
                <a16:creationId xmlns:a16="http://schemas.microsoft.com/office/drawing/2014/main" id="{2B81F862-5A97-6A6D-B38D-F627811233E7}"/>
              </a:ext>
            </a:extLst>
          </p:cNvPr>
          <p:cNvSpPr txBox="1"/>
          <p:nvPr/>
        </p:nvSpPr>
        <p:spPr>
          <a:xfrm>
            <a:off x="10274993" y="5228223"/>
            <a:ext cx="5729845" cy="830997"/>
          </a:xfrm>
          <a:prstGeom prst="rect">
            <a:avLst/>
          </a:prstGeom>
          <a:noFill/>
        </p:spPr>
        <p:txBody>
          <a:bodyPr wrap="square" rtlCol="0">
            <a:spAutoFit/>
          </a:bodyPr>
          <a:lstStyle/>
          <a:p>
            <a:r>
              <a:rPr kumimoji="1" lang="en-US" altLang="zh-TW" sz="4800" b="1" dirty="0">
                <a:solidFill>
                  <a:schemeClr val="bg1"/>
                </a:solidFill>
                <a:latin typeface="Arial" panose="020B0604020202020204" pitchFamily="34" charset="0"/>
                <a:cs typeface="Arial" panose="020B0604020202020204" pitchFamily="34" charset="0"/>
              </a:rPr>
              <a:t>METHODOLOGY</a:t>
            </a:r>
            <a:endParaRPr kumimoji="1" lang="zh-TW" altLang="en-US" sz="4800" b="1" dirty="0">
              <a:solidFill>
                <a:schemeClr val="bg1"/>
              </a:solidFill>
              <a:latin typeface="Arial" panose="020B0604020202020204" pitchFamily="34" charset="0"/>
              <a:cs typeface="Arial" panose="020B0604020202020204" pitchFamily="34" charset="0"/>
            </a:endParaRPr>
          </a:p>
        </p:txBody>
      </p:sp>
      <p:sp>
        <p:nvSpPr>
          <p:cNvPr id="20" name="文字方塊 19">
            <a:extLst>
              <a:ext uri="{FF2B5EF4-FFF2-40B4-BE49-F238E27FC236}">
                <a16:creationId xmlns:a16="http://schemas.microsoft.com/office/drawing/2014/main" id="{E4E33C90-1BA2-9CF5-EF6A-696F7450ABAD}"/>
              </a:ext>
            </a:extLst>
          </p:cNvPr>
          <p:cNvSpPr txBox="1"/>
          <p:nvPr/>
        </p:nvSpPr>
        <p:spPr>
          <a:xfrm>
            <a:off x="10774163" y="6443028"/>
            <a:ext cx="8856000" cy="12945600"/>
          </a:xfrm>
          <a:prstGeom prst="rect">
            <a:avLst/>
          </a:prstGeom>
          <a:noFill/>
        </p:spPr>
        <p:txBody>
          <a:bodyPr wrap="square">
            <a:spAutoFit/>
          </a:bodyPr>
          <a:lstStyle/>
          <a:p>
            <a:pPr algn="just"/>
            <a:r>
              <a:rPr lang="en" altLang="zh-TW" sz="2800" dirty="0">
                <a:latin typeface="Arial" panose="020B0604020202020204" pitchFamily="34" charset="0"/>
                <a:cs typeface="Arial" panose="020B0604020202020204" pitchFamily="34" charset="0"/>
              </a:rPr>
              <a:t>Lorem ipsum dolor sit </a:t>
            </a:r>
            <a:r>
              <a:rPr lang="en" altLang="zh-TW" sz="2800" dirty="0" err="1">
                <a:latin typeface="Arial" panose="020B0604020202020204" pitchFamily="34" charset="0"/>
                <a:cs typeface="Arial" panose="020B0604020202020204" pitchFamily="34" charset="0"/>
              </a:rPr>
              <a:t>amet</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consectetur</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adipiscing</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elit</a:t>
            </a:r>
            <a:r>
              <a:rPr lang="en" altLang="zh-TW" sz="2800" dirty="0">
                <a:latin typeface="Arial" panose="020B0604020202020204" pitchFamily="34" charset="0"/>
                <a:cs typeface="Arial" panose="020B0604020202020204" pitchFamily="34" charset="0"/>
              </a:rPr>
              <a:t>. Sed </a:t>
            </a:r>
            <a:r>
              <a:rPr lang="en" altLang="zh-TW" sz="2800" dirty="0" err="1">
                <a:latin typeface="Arial" panose="020B0604020202020204" pitchFamily="34" charset="0"/>
                <a:cs typeface="Arial" panose="020B0604020202020204" pitchFamily="34" charset="0"/>
              </a:rPr>
              <a:t>tristique</a:t>
            </a:r>
            <a:r>
              <a:rPr lang="en" altLang="zh-TW" sz="2800" dirty="0">
                <a:latin typeface="Arial" panose="020B0604020202020204" pitchFamily="34" charset="0"/>
                <a:cs typeface="Arial" panose="020B0604020202020204" pitchFamily="34" charset="0"/>
              </a:rPr>
              <a:t> ligula </a:t>
            </a:r>
            <a:r>
              <a:rPr lang="en" altLang="zh-TW" sz="2800" dirty="0" err="1">
                <a:latin typeface="Arial" panose="020B0604020202020204" pitchFamily="34" charset="0"/>
                <a:cs typeface="Arial" panose="020B0604020202020204" pitchFamily="34" charset="0"/>
              </a:rPr>
              <a:t>nec</a:t>
            </a:r>
            <a:r>
              <a:rPr lang="en" altLang="zh-TW" sz="2800" dirty="0">
                <a:latin typeface="Arial" panose="020B0604020202020204" pitchFamily="34" charset="0"/>
                <a:cs typeface="Arial" panose="020B0604020202020204" pitchFamily="34" charset="0"/>
              </a:rPr>
              <a:t> gravida </a:t>
            </a:r>
            <a:r>
              <a:rPr lang="en" altLang="zh-TW" sz="2800" dirty="0" err="1">
                <a:latin typeface="Arial" panose="020B0604020202020204" pitchFamily="34" charset="0"/>
                <a:cs typeface="Arial" panose="020B0604020202020204" pitchFamily="34" charset="0"/>
              </a:rPr>
              <a:t>hendrerit</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Etiam</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venenatis</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mattis</a:t>
            </a:r>
            <a:r>
              <a:rPr lang="en" altLang="zh-TW" sz="2800" dirty="0">
                <a:latin typeface="Arial" panose="020B0604020202020204" pitchFamily="34" charset="0"/>
                <a:cs typeface="Arial" panose="020B0604020202020204" pitchFamily="34" charset="0"/>
              </a:rPr>
              <a:t> auctor. </a:t>
            </a:r>
            <a:r>
              <a:rPr lang="en" altLang="zh-TW" sz="2800" dirty="0" err="1">
                <a:latin typeface="Arial" panose="020B0604020202020204" pitchFamily="34" charset="0"/>
                <a:cs typeface="Arial" panose="020B0604020202020204" pitchFamily="34" charset="0"/>
              </a:rPr>
              <a:t>Nulla</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nec</a:t>
            </a:r>
            <a:r>
              <a:rPr lang="en" altLang="zh-TW" sz="2800" dirty="0">
                <a:latin typeface="Arial" panose="020B0604020202020204" pitchFamily="34" charset="0"/>
                <a:cs typeface="Arial" panose="020B0604020202020204" pitchFamily="34" charset="0"/>
              </a:rPr>
              <a:t> mi </a:t>
            </a:r>
            <a:r>
              <a:rPr lang="en" altLang="zh-TW" sz="2800" dirty="0" err="1">
                <a:latin typeface="Arial" panose="020B0604020202020204" pitchFamily="34" charset="0"/>
                <a:cs typeface="Arial" panose="020B0604020202020204" pitchFamily="34" charset="0"/>
              </a:rPr>
              <a:t>sodales</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imperdiet</a:t>
            </a:r>
            <a:r>
              <a:rPr lang="en" altLang="zh-TW" sz="2800" dirty="0">
                <a:latin typeface="Arial" panose="020B0604020202020204" pitchFamily="34" charset="0"/>
                <a:cs typeface="Arial" panose="020B0604020202020204" pitchFamily="34" charset="0"/>
              </a:rPr>
              <a:t> libero non, </a:t>
            </a:r>
            <a:r>
              <a:rPr lang="en" altLang="zh-TW" sz="2800" dirty="0" err="1">
                <a:latin typeface="Arial" panose="020B0604020202020204" pitchFamily="34" charset="0"/>
                <a:cs typeface="Arial" panose="020B0604020202020204" pitchFamily="34" charset="0"/>
              </a:rPr>
              <a:t>malesuada</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nunc</a:t>
            </a:r>
            <a:r>
              <a:rPr lang="en" altLang="zh-TW" sz="2800" dirty="0">
                <a:latin typeface="Arial" panose="020B0604020202020204" pitchFamily="34" charset="0"/>
                <a:cs typeface="Arial" panose="020B0604020202020204" pitchFamily="34" charset="0"/>
              </a:rPr>
              <a:t>. Proin </a:t>
            </a:r>
            <a:r>
              <a:rPr lang="en" altLang="zh-TW" sz="2800" dirty="0" err="1">
                <a:latin typeface="Arial" panose="020B0604020202020204" pitchFamily="34" charset="0"/>
                <a:cs typeface="Arial" panose="020B0604020202020204" pitchFamily="34" charset="0"/>
              </a:rPr>
              <a:t>efficitur</a:t>
            </a:r>
            <a:r>
              <a:rPr lang="en" altLang="zh-TW" sz="2800" dirty="0">
                <a:latin typeface="Arial" panose="020B0604020202020204" pitchFamily="34" charset="0"/>
                <a:cs typeface="Arial" panose="020B0604020202020204" pitchFamily="34" charset="0"/>
              </a:rPr>
              <a:t> maximus nisi </a:t>
            </a:r>
            <a:r>
              <a:rPr lang="en" altLang="zh-TW" sz="2800" dirty="0" err="1">
                <a:latin typeface="Arial" panose="020B0604020202020204" pitchFamily="34" charset="0"/>
                <a:cs typeface="Arial" panose="020B0604020202020204" pitchFamily="34" charset="0"/>
              </a:rPr>
              <a:t>nec</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interdum</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Interdum</a:t>
            </a:r>
            <a:r>
              <a:rPr lang="en" altLang="zh-TW" sz="2800" dirty="0">
                <a:latin typeface="Arial" panose="020B0604020202020204" pitchFamily="34" charset="0"/>
                <a:cs typeface="Arial" panose="020B0604020202020204" pitchFamily="34" charset="0"/>
              </a:rPr>
              <a:t> et </a:t>
            </a:r>
            <a:r>
              <a:rPr lang="en" altLang="zh-TW" sz="2800" dirty="0" err="1">
                <a:latin typeface="Arial" panose="020B0604020202020204" pitchFamily="34" charset="0"/>
                <a:cs typeface="Arial" panose="020B0604020202020204" pitchFamily="34" charset="0"/>
              </a:rPr>
              <a:t>malesuada</a:t>
            </a:r>
            <a:r>
              <a:rPr lang="en" altLang="zh-TW" sz="2800" dirty="0">
                <a:latin typeface="Arial" panose="020B0604020202020204" pitchFamily="34" charset="0"/>
                <a:cs typeface="Arial" panose="020B0604020202020204" pitchFamily="34" charset="0"/>
              </a:rPr>
              <a:t> fames ac ante ipsum </a:t>
            </a:r>
            <a:r>
              <a:rPr lang="en" altLang="zh-TW" sz="2800" dirty="0" err="1">
                <a:latin typeface="Arial" panose="020B0604020202020204" pitchFamily="34" charset="0"/>
                <a:cs typeface="Arial" panose="020B0604020202020204" pitchFamily="34" charset="0"/>
              </a:rPr>
              <a:t>primis</a:t>
            </a:r>
            <a:r>
              <a:rPr lang="en" altLang="zh-TW" sz="2800" dirty="0">
                <a:latin typeface="Arial" panose="020B0604020202020204" pitchFamily="34" charset="0"/>
                <a:cs typeface="Arial" panose="020B0604020202020204" pitchFamily="34" charset="0"/>
              </a:rPr>
              <a:t> in </a:t>
            </a:r>
            <a:r>
              <a:rPr lang="en" altLang="zh-TW" sz="2800" dirty="0" err="1">
                <a:latin typeface="Arial" panose="020B0604020202020204" pitchFamily="34" charset="0"/>
                <a:cs typeface="Arial" panose="020B0604020202020204" pitchFamily="34" charset="0"/>
              </a:rPr>
              <a:t>faucibus</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Mauris</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euismod</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placerat</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hendrerit</a:t>
            </a:r>
            <a:r>
              <a:rPr lang="en" altLang="zh-TW" sz="2800" dirty="0">
                <a:latin typeface="Arial" panose="020B0604020202020204" pitchFamily="34" charset="0"/>
                <a:cs typeface="Arial" panose="020B0604020202020204" pitchFamily="34" charset="0"/>
              </a:rPr>
              <a:t>. Donec vel lacinia dolor. Aenean </a:t>
            </a:r>
            <a:r>
              <a:rPr lang="en" altLang="zh-TW" sz="2800" dirty="0" err="1">
                <a:latin typeface="Arial" panose="020B0604020202020204" pitchFamily="34" charset="0"/>
                <a:cs typeface="Arial" panose="020B0604020202020204" pitchFamily="34" charset="0"/>
              </a:rPr>
              <a:t>neque</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lacus</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aliquam</a:t>
            </a:r>
            <a:r>
              <a:rPr lang="en" altLang="zh-TW" sz="2800" dirty="0">
                <a:latin typeface="Arial" panose="020B0604020202020204" pitchFamily="34" charset="0"/>
                <a:cs typeface="Arial" panose="020B0604020202020204" pitchFamily="34" charset="0"/>
              </a:rPr>
              <a:t> vitae dolor ac, </a:t>
            </a:r>
            <a:r>
              <a:rPr lang="en" altLang="zh-TW" sz="2800" dirty="0" err="1">
                <a:latin typeface="Arial" panose="020B0604020202020204" pitchFamily="34" charset="0"/>
                <a:cs typeface="Arial" panose="020B0604020202020204" pitchFamily="34" charset="0"/>
              </a:rPr>
              <a:t>hendrerit</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commodo</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massa</a:t>
            </a:r>
            <a:r>
              <a:rPr lang="en" altLang="zh-TW" sz="2800" dirty="0">
                <a:latin typeface="Arial" panose="020B0604020202020204" pitchFamily="34" charset="0"/>
                <a:cs typeface="Arial" panose="020B0604020202020204" pitchFamily="34" charset="0"/>
              </a:rPr>
              <a:t>. Aenean </a:t>
            </a:r>
            <a:r>
              <a:rPr lang="en" altLang="zh-TW" sz="2800" dirty="0" err="1">
                <a:latin typeface="Arial" panose="020B0604020202020204" pitchFamily="34" charset="0"/>
                <a:cs typeface="Arial" panose="020B0604020202020204" pitchFamily="34" charset="0"/>
              </a:rPr>
              <a:t>consequat</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euismod</a:t>
            </a:r>
            <a:r>
              <a:rPr lang="en" altLang="zh-TW" sz="2800" dirty="0">
                <a:latin typeface="Arial" panose="020B0604020202020204" pitchFamily="34" charset="0"/>
                <a:cs typeface="Arial" panose="020B0604020202020204" pitchFamily="34" charset="0"/>
              </a:rPr>
              <a:t> dolor </a:t>
            </a:r>
            <a:r>
              <a:rPr lang="en" altLang="zh-TW" sz="2800" dirty="0" err="1">
                <a:latin typeface="Arial" panose="020B0604020202020204" pitchFamily="34" charset="0"/>
                <a:cs typeface="Arial" panose="020B0604020202020204" pitchFamily="34" charset="0"/>
              </a:rPr>
              <a:t>ut</a:t>
            </a:r>
            <a:r>
              <a:rPr lang="en" altLang="zh-TW" sz="2800" dirty="0">
                <a:latin typeface="Arial" panose="020B0604020202020204" pitchFamily="34" charset="0"/>
                <a:cs typeface="Arial" panose="020B0604020202020204" pitchFamily="34" charset="0"/>
              </a:rPr>
              <a:t> tempus. Sed vel </a:t>
            </a:r>
            <a:r>
              <a:rPr lang="en" altLang="zh-TW" sz="2800" dirty="0" err="1">
                <a:latin typeface="Arial" panose="020B0604020202020204" pitchFamily="34" charset="0"/>
                <a:cs typeface="Arial" panose="020B0604020202020204" pitchFamily="34" charset="0"/>
              </a:rPr>
              <a:t>justo</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ut</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enim</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sollicitudin</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efficitur</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Pellentesque</a:t>
            </a:r>
            <a:r>
              <a:rPr lang="en" altLang="zh-TW" sz="2800" dirty="0">
                <a:latin typeface="Arial" panose="020B0604020202020204" pitchFamily="34" charset="0"/>
                <a:cs typeface="Arial" panose="020B0604020202020204" pitchFamily="34" charset="0"/>
              </a:rPr>
              <a:t> dictum, </a:t>
            </a:r>
            <a:r>
              <a:rPr lang="en" altLang="zh-TW" sz="2800" dirty="0" err="1">
                <a:latin typeface="Arial" panose="020B0604020202020204" pitchFamily="34" charset="0"/>
                <a:cs typeface="Arial" panose="020B0604020202020204" pitchFamily="34" charset="0"/>
              </a:rPr>
              <a:t>sapien</a:t>
            </a:r>
            <a:r>
              <a:rPr lang="en" altLang="zh-TW" sz="2800" dirty="0">
                <a:latin typeface="Arial" panose="020B0604020202020204" pitchFamily="34" charset="0"/>
                <a:cs typeface="Arial" panose="020B0604020202020204" pitchFamily="34" charset="0"/>
              </a:rPr>
              <a:t> in </a:t>
            </a:r>
            <a:r>
              <a:rPr lang="en" altLang="zh-TW" sz="2800" dirty="0" err="1">
                <a:latin typeface="Arial" panose="020B0604020202020204" pitchFamily="34" charset="0"/>
                <a:cs typeface="Arial" panose="020B0604020202020204" pitchFamily="34" charset="0"/>
              </a:rPr>
              <a:t>egestas</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condimentum</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tortor</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arcu</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mattis</a:t>
            </a:r>
            <a:r>
              <a:rPr lang="en" altLang="zh-TW" sz="2800" dirty="0">
                <a:latin typeface="Arial" panose="020B0604020202020204" pitchFamily="34" charset="0"/>
                <a:cs typeface="Arial" panose="020B0604020202020204" pitchFamily="34" charset="0"/>
              </a:rPr>
              <a:t> ligula, ac lacinia eros </a:t>
            </a:r>
            <a:r>
              <a:rPr lang="en" altLang="zh-TW" sz="2800" dirty="0" err="1">
                <a:latin typeface="Arial" panose="020B0604020202020204" pitchFamily="34" charset="0"/>
                <a:cs typeface="Arial" panose="020B0604020202020204" pitchFamily="34" charset="0"/>
              </a:rPr>
              <a:t>neque</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nec</a:t>
            </a:r>
            <a:r>
              <a:rPr lang="en" altLang="zh-TW" sz="2800" dirty="0">
                <a:latin typeface="Arial" panose="020B0604020202020204" pitchFamily="34" charset="0"/>
                <a:cs typeface="Arial" panose="020B0604020202020204" pitchFamily="34" charset="0"/>
              </a:rPr>
              <a:t> magna. Maecenas </a:t>
            </a:r>
            <a:r>
              <a:rPr lang="en" altLang="zh-TW" sz="2800" dirty="0" err="1">
                <a:latin typeface="Arial" panose="020B0604020202020204" pitchFamily="34" charset="0"/>
                <a:cs typeface="Arial" panose="020B0604020202020204" pitchFamily="34" charset="0"/>
              </a:rPr>
              <a:t>efficitur</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nunc</a:t>
            </a:r>
            <a:r>
              <a:rPr lang="en" altLang="zh-TW" sz="2800" dirty="0">
                <a:latin typeface="Arial" panose="020B0604020202020204" pitchFamily="34" charset="0"/>
                <a:cs typeface="Arial" panose="020B0604020202020204" pitchFamily="34" charset="0"/>
              </a:rPr>
              <a:t> vel </a:t>
            </a:r>
            <a:r>
              <a:rPr lang="en" altLang="zh-TW" sz="2800" dirty="0" err="1">
                <a:latin typeface="Arial" panose="020B0604020202020204" pitchFamily="34" charset="0"/>
                <a:cs typeface="Arial" panose="020B0604020202020204" pitchFamily="34" charset="0"/>
              </a:rPr>
              <a:t>iaculis</a:t>
            </a:r>
            <a:r>
              <a:rPr lang="en" altLang="zh-TW" sz="2800" dirty="0">
                <a:latin typeface="Arial" panose="020B0604020202020204" pitchFamily="34" charset="0"/>
                <a:cs typeface="Arial" panose="020B0604020202020204" pitchFamily="34" charset="0"/>
              </a:rPr>
              <a:t> auctor, </a:t>
            </a:r>
            <a:r>
              <a:rPr lang="en" altLang="zh-TW" sz="2800" dirty="0" err="1">
                <a:latin typeface="Arial" panose="020B0604020202020204" pitchFamily="34" charset="0"/>
                <a:cs typeface="Arial" panose="020B0604020202020204" pitchFamily="34" charset="0"/>
              </a:rPr>
              <a:t>enim</a:t>
            </a:r>
            <a:r>
              <a:rPr lang="en" altLang="zh-TW" sz="2800" dirty="0">
                <a:latin typeface="Arial" panose="020B0604020202020204" pitchFamily="34" charset="0"/>
                <a:cs typeface="Arial" panose="020B0604020202020204" pitchFamily="34" charset="0"/>
              </a:rPr>
              <a:t> dolor </a:t>
            </a:r>
            <a:r>
              <a:rPr lang="en" altLang="zh-TW" sz="2800" dirty="0" err="1">
                <a:latin typeface="Arial" panose="020B0604020202020204" pitchFamily="34" charset="0"/>
                <a:cs typeface="Arial" panose="020B0604020202020204" pitchFamily="34" charset="0"/>
              </a:rPr>
              <a:t>tempor</a:t>
            </a:r>
            <a:r>
              <a:rPr lang="en" altLang="zh-TW" sz="2800" dirty="0">
                <a:latin typeface="Arial" panose="020B0604020202020204" pitchFamily="34" charset="0"/>
                <a:cs typeface="Arial" panose="020B0604020202020204" pitchFamily="34" charset="0"/>
              </a:rPr>
              <a:t> eros, ac </a:t>
            </a:r>
            <a:r>
              <a:rPr lang="en" altLang="zh-TW" sz="2800" dirty="0" err="1">
                <a:latin typeface="Arial" panose="020B0604020202020204" pitchFamily="34" charset="0"/>
                <a:cs typeface="Arial" panose="020B0604020202020204" pitchFamily="34" charset="0"/>
              </a:rPr>
              <a:t>finibus</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quam</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felis</a:t>
            </a:r>
            <a:r>
              <a:rPr lang="en" altLang="zh-TW" sz="2800" dirty="0">
                <a:latin typeface="Arial" panose="020B0604020202020204" pitchFamily="34" charset="0"/>
                <a:cs typeface="Arial" panose="020B0604020202020204" pitchFamily="34" charset="0"/>
              </a:rPr>
              <a:t> id </a:t>
            </a:r>
            <a:r>
              <a:rPr lang="en" altLang="zh-TW" sz="2800" dirty="0" err="1">
                <a:latin typeface="Arial" panose="020B0604020202020204" pitchFamily="34" charset="0"/>
                <a:cs typeface="Arial" panose="020B0604020202020204" pitchFamily="34" charset="0"/>
              </a:rPr>
              <a:t>mauris</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Pellentesque</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dignissim</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lectus</a:t>
            </a:r>
            <a:r>
              <a:rPr lang="en" altLang="zh-TW" sz="2800" dirty="0">
                <a:latin typeface="Arial" panose="020B0604020202020204" pitchFamily="34" charset="0"/>
                <a:cs typeface="Arial" panose="020B0604020202020204" pitchFamily="34" charset="0"/>
              </a:rPr>
              <a:t> in </a:t>
            </a:r>
            <a:r>
              <a:rPr lang="en" altLang="zh-TW" sz="2800" dirty="0" err="1">
                <a:latin typeface="Arial" panose="020B0604020202020204" pitchFamily="34" charset="0"/>
                <a:cs typeface="Arial" panose="020B0604020202020204" pitchFamily="34" charset="0"/>
              </a:rPr>
              <a:t>lacus</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accumsan</a:t>
            </a:r>
            <a:r>
              <a:rPr lang="en" altLang="zh-TW" sz="2800" dirty="0">
                <a:latin typeface="Arial" panose="020B0604020202020204" pitchFamily="34" charset="0"/>
                <a:cs typeface="Arial" panose="020B0604020202020204" pitchFamily="34" charset="0"/>
              </a:rPr>
              <a:t> tempus. Morbi et </a:t>
            </a:r>
            <a:r>
              <a:rPr lang="en" altLang="zh-TW" sz="2800" dirty="0" err="1">
                <a:latin typeface="Arial" panose="020B0604020202020204" pitchFamily="34" charset="0"/>
                <a:cs typeface="Arial" panose="020B0604020202020204" pitchFamily="34" charset="0"/>
              </a:rPr>
              <a:t>aliquet</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elit</a:t>
            </a:r>
            <a:r>
              <a:rPr lang="en" altLang="zh-TW" sz="2800" dirty="0">
                <a:latin typeface="Arial" panose="020B0604020202020204" pitchFamily="34" charset="0"/>
                <a:cs typeface="Arial" panose="020B0604020202020204" pitchFamily="34" charset="0"/>
              </a:rPr>
              <a:t>. </a:t>
            </a:r>
          </a:p>
          <a:p>
            <a:pPr algn="just"/>
            <a:r>
              <a:rPr lang="en" altLang="zh-TW" sz="2800" dirty="0" err="1">
                <a:latin typeface="Arial" panose="020B0604020202020204" pitchFamily="34" charset="0"/>
                <a:cs typeface="Arial" panose="020B0604020202020204" pitchFamily="34" charset="0"/>
              </a:rPr>
              <a:t>Fusce</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eget</a:t>
            </a:r>
            <a:r>
              <a:rPr lang="en" altLang="zh-TW" sz="2800" dirty="0">
                <a:latin typeface="Arial" panose="020B0604020202020204" pitchFamily="34" charset="0"/>
                <a:cs typeface="Arial" panose="020B0604020202020204" pitchFamily="34" charset="0"/>
              </a:rPr>
              <a:t> dui ligula. </a:t>
            </a:r>
            <a:r>
              <a:rPr lang="en" altLang="zh-TW" sz="2800" dirty="0" err="1">
                <a:latin typeface="Arial" panose="020B0604020202020204" pitchFamily="34" charset="0"/>
                <a:cs typeface="Arial" panose="020B0604020202020204" pitchFamily="34" charset="0"/>
              </a:rPr>
              <a:t>Nullam</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facilisis</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laoreet</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ornare</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Phasellus</a:t>
            </a:r>
            <a:r>
              <a:rPr lang="en" altLang="zh-TW" sz="2800" dirty="0">
                <a:latin typeface="Arial" panose="020B0604020202020204" pitchFamily="34" charset="0"/>
                <a:cs typeface="Arial" panose="020B0604020202020204" pitchFamily="34" charset="0"/>
              </a:rPr>
              <a:t> porta </a:t>
            </a:r>
            <a:r>
              <a:rPr lang="en" altLang="zh-TW" sz="2800" dirty="0" err="1">
                <a:latin typeface="Arial" panose="020B0604020202020204" pitchFamily="34" charset="0"/>
                <a:cs typeface="Arial" panose="020B0604020202020204" pitchFamily="34" charset="0"/>
              </a:rPr>
              <a:t>dignissim</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risus</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Phasellus</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mollis</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nulla</a:t>
            </a:r>
            <a:r>
              <a:rPr lang="en" altLang="zh-TW" sz="2800" dirty="0">
                <a:latin typeface="Arial" panose="020B0604020202020204" pitchFamily="34" charset="0"/>
                <a:cs typeface="Arial" panose="020B0604020202020204" pitchFamily="34" charset="0"/>
              </a:rPr>
              <a:t> in </a:t>
            </a:r>
            <a:r>
              <a:rPr lang="en" altLang="zh-TW" sz="2800" dirty="0" err="1">
                <a:latin typeface="Arial" panose="020B0604020202020204" pitchFamily="34" charset="0"/>
                <a:cs typeface="Arial" panose="020B0604020202020204" pitchFamily="34" charset="0"/>
              </a:rPr>
              <a:t>tortor</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posuere</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facilisis</a:t>
            </a:r>
            <a:r>
              <a:rPr lang="en" altLang="zh-TW" sz="2800" dirty="0">
                <a:latin typeface="Arial" panose="020B0604020202020204" pitchFamily="34" charset="0"/>
                <a:cs typeface="Arial" panose="020B0604020202020204" pitchFamily="34" charset="0"/>
              </a:rPr>
              <a:t>. Morbi tempus ex </a:t>
            </a:r>
            <a:r>
              <a:rPr lang="en" altLang="zh-TW" sz="2800" dirty="0" err="1">
                <a:latin typeface="Arial" panose="020B0604020202020204" pitchFamily="34" charset="0"/>
                <a:cs typeface="Arial" panose="020B0604020202020204" pitchFamily="34" charset="0"/>
              </a:rPr>
              <a:t>ornare</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tincidunt</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imperdiet</a:t>
            </a:r>
            <a:r>
              <a:rPr lang="en" altLang="zh-TW" sz="2800" dirty="0">
                <a:latin typeface="Arial" panose="020B0604020202020204" pitchFamily="34" charset="0"/>
                <a:cs typeface="Arial" panose="020B0604020202020204" pitchFamily="34" charset="0"/>
              </a:rPr>
              <a:t>. Morbi maximus </a:t>
            </a:r>
            <a:r>
              <a:rPr lang="en" altLang="zh-TW" sz="2800" dirty="0" err="1">
                <a:latin typeface="Arial" panose="020B0604020202020204" pitchFamily="34" charset="0"/>
                <a:cs typeface="Arial" panose="020B0604020202020204" pitchFamily="34" charset="0"/>
              </a:rPr>
              <a:t>leo</a:t>
            </a:r>
            <a:r>
              <a:rPr lang="en" altLang="zh-TW" sz="2800" dirty="0">
                <a:latin typeface="Arial" panose="020B0604020202020204" pitchFamily="34" charset="0"/>
                <a:cs typeface="Arial" panose="020B0604020202020204" pitchFamily="34" charset="0"/>
              </a:rPr>
              <a:t> dui, </a:t>
            </a:r>
            <a:r>
              <a:rPr lang="en" altLang="zh-TW" sz="2800" dirty="0" err="1">
                <a:latin typeface="Arial" panose="020B0604020202020204" pitchFamily="34" charset="0"/>
                <a:cs typeface="Arial" panose="020B0604020202020204" pitchFamily="34" charset="0"/>
              </a:rPr>
              <a:t>ut</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vulputate</a:t>
            </a:r>
            <a:r>
              <a:rPr lang="en" altLang="zh-TW" sz="2800" dirty="0">
                <a:latin typeface="Arial" panose="020B0604020202020204" pitchFamily="34" charset="0"/>
                <a:cs typeface="Arial" panose="020B0604020202020204" pitchFamily="34" charset="0"/>
              </a:rPr>
              <a:t> magna </a:t>
            </a:r>
            <a:r>
              <a:rPr lang="en" altLang="zh-TW" sz="2800" dirty="0" err="1">
                <a:latin typeface="Arial" panose="020B0604020202020204" pitchFamily="34" charset="0"/>
                <a:cs typeface="Arial" panose="020B0604020202020204" pitchFamily="34" charset="0"/>
              </a:rPr>
              <a:t>sagittis</a:t>
            </a:r>
            <a:r>
              <a:rPr lang="en" altLang="zh-TW" sz="2800" dirty="0">
                <a:latin typeface="Arial" panose="020B0604020202020204" pitchFamily="34" charset="0"/>
                <a:cs typeface="Arial" panose="020B0604020202020204" pitchFamily="34" charset="0"/>
              </a:rPr>
              <a:t> in. </a:t>
            </a:r>
            <a:r>
              <a:rPr lang="en" altLang="zh-TW" sz="2800" dirty="0" err="1">
                <a:latin typeface="Arial" panose="020B0604020202020204" pitchFamily="34" charset="0"/>
                <a:cs typeface="Arial" panose="020B0604020202020204" pitchFamily="34" charset="0"/>
              </a:rPr>
              <a:t>Fusce</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blandit</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nibh</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nec</a:t>
            </a:r>
            <a:r>
              <a:rPr lang="en" altLang="zh-TW" sz="2800" dirty="0">
                <a:latin typeface="Arial" panose="020B0604020202020204" pitchFamily="34" charset="0"/>
                <a:cs typeface="Arial" panose="020B0604020202020204" pitchFamily="34" charset="0"/>
              </a:rPr>
              <a:t> semper </a:t>
            </a:r>
            <a:r>
              <a:rPr lang="en" altLang="zh-TW" sz="2800" dirty="0" err="1">
                <a:latin typeface="Arial" panose="020B0604020202020204" pitchFamily="34" charset="0"/>
                <a:cs typeface="Arial" panose="020B0604020202020204" pitchFamily="34" charset="0"/>
              </a:rPr>
              <a:t>vehicula</a:t>
            </a:r>
            <a:r>
              <a:rPr lang="en" altLang="zh-TW" sz="2800" dirty="0">
                <a:latin typeface="Arial" panose="020B0604020202020204" pitchFamily="34" charset="0"/>
                <a:cs typeface="Arial" panose="020B0604020202020204" pitchFamily="34" charset="0"/>
              </a:rPr>
              <a:t>, libero ligula </a:t>
            </a:r>
            <a:r>
              <a:rPr lang="en" altLang="zh-TW" sz="2800" dirty="0" err="1">
                <a:latin typeface="Arial" panose="020B0604020202020204" pitchFamily="34" charset="0"/>
                <a:cs typeface="Arial" panose="020B0604020202020204" pitchFamily="34" charset="0"/>
              </a:rPr>
              <a:t>bibendum</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neque</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ut</a:t>
            </a:r>
            <a:r>
              <a:rPr lang="en" altLang="zh-TW" sz="2800" dirty="0">
                <a:latin typeface="Arial" panose="020B0604020202020204" pitchFamily="34" charset="0"/>
                <a:cs typeface="Arial" panose="020B0604020202020204" pitchFamily="34" charset="0"/>
              </a:rPr>
              <a:t> fermentum </a:t>
            </a:r>
            <a:r>
              <a:rPr lang="en" altLang="zh-TW" sz="2800" dirty="0" err="1">
                <a:latin typeface="Arial" panose="020B0604020202020204" pitchFamily="34" charset="0"/>
                <a:cs typeface="Arial" panose="020B0604020202020204" pitchFamily="34" charset="0"/>
              </a:rPr>
              <a:t>odio</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massa</a:t>
            </a:r>
            <a:r>
              <a:rPr lang="en" altLang="zh-TW" sz="2800" dirty="0">
                <a:latin typeface="Arial" panose="020B0604020202020204" pitchFamily="34" charset="0"/>
                <a:cs typeface="Arial" panose="020B0604020202020204" pitchFamily="34" charset="0"/>
              </a:rPr>
              <a:t> id </a:t>
            </a:r>
            <a:r>
              <a:rPr lang="en" altLang="zh-TW" sz="2800" dirty="0" err="1">
                <a:latin typeface="Arial" panose="020B0604020202020204" pitchFamily="34" charset="0"/>
                <a:cs typeface="Arial" panose="020B0604020202020204" pitchFamily="34" charset="0"/>
              </a:rPr>
              <a:t>urna</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Phasellus</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dapibus</a:t>
            </a:r>
            <a:r>
              <a:rPr lang="en" altLang="zh-TW" sz="2800" dirty="0">
                <a:latin typeface="Arial" panose="020B0604020202020204" pitchFamily="34" charset="0"/>
                <a:cs typeface="Arial" panose="020B0604020202020204" pitchFamily="34" charset="0"/>
              </a:rPr>
              <a:t> pulvinar </a:t>
            </a:r>
            <a:r>
              <a:rPr lang="en" altLang="zh-TW" sz="2800" dirty="0" err="1">
                <a:latin typeface="Arial" panose="020B0604020202020204" pitchFamily="34" charset="0"/>
                <a:cs typeface="Arial" panose="020B0604020202020204" pitchFamily="34" charset="0"/>
              </a:rPr>
              <a:t>turpis</a:t>
            </a:r>
            <a:r>
              <a:rPr lang="en" altLang="zh-TW" sz="2800" dirty="0">
                <a:latin typeface="Arial" panose="020B0604020202020204" pitchFamily="34" charset="0"/>
                <a:cs typeface="Arial" panose="020B0604020202020204" pitchFamily="34" charset="0"/>
              </a:rPr>
              <a:t>. Aenean </a:t>
            </a:r>
            <a:r>
              <a:rPr lang="en" altLang="zh-TW" sz="2800" dirty="0" err="1">
                <a:latin typeface="Arial" panose="020B0604020202020204" pitchFamily="34" charset="0"/>
                <a:cs typeface="Arial" panose="020B0604020202020204" pitchFamily="34" charset="0"/>
              </a:rPr>
              <a:t>quis</a:t>
            </a:r>
            <a:r>
              <a:rPr lang="en" altLang="zh-TW" sz="2800" dirty="0">
                <a:latin typeface="Arial" panose="020B0604020202020204" pitchFamily="34" charset="0"/>
                <a:cs typeface="Arial" panose="020B0604020202020204" pitchFamily="34" charset="0"/>
              </a:rPr>
              <a:t> semper </a:t>
            </a:r>
            <a:r>
              <a:rPr lang="en" altLang="zh-TW" sz="2800" dirty="0" err="1">
                <a:latin typeface="Arial" panose="020B0604020202020204" pitchFamily="34" charset="0"/>
                <a:cs typeface="Arial" panose="020B0604020202020204" pitchFamily="34" charset="0"/>
              </a:rPr>
              <a:t>lectus</a:t>
            </a:r>
            <a:r>
              <a:rPr lang="en" altLang="zh-TW" sz="2800" dirty="0">
                <a:latin typeface="Arial" panose="020B0604020202020204" pitchFamily="34" charset="0"/>
                <a:cs typeface="Arial" panose="020B0604020202020204" pitchFamily="34" charset="0"/>
              </a:rPr>
              <a:t>. Sed </a:t>
            </a:r>
            <a:r>
              <a:rPr lang="en" altLang="zh-TW" sz="2800" dirty="0" err="1">
                <a:latin typeface="Arial" panose="020B0604020202020204" pitchFamily="34" charset="0"/>
                <a:cs typeface="Arial" panose="020B0604020202020204" pitchFamily="34" charset="0"/>
              </a:rPr>
              <a:t>faucibus</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suscipit</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blandit</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Fusce</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quis</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enim</a:t>
            </a:r>
            <a:r>
              <a:rPr lang="en" altLang="zh-TW" sz="2800" dirty="0">
                <a:latin typeface="Arial" panose="020B0604020202020204" pitchFamily="34" charset="0"/>
                <a:cs typeface="Arial" panose="020B0604020202020204" pitchFamily="34" charset="0"/>
              </a:rPr>
              <a:t> mi. Aenean </a:t>
            </a:r>
            <a:r>
              <a:rPr lang="en" altLang="zh-TW" sz="2800" dirty="0" err="1">
                <a:latin typeface="Arial" panose="020B0604020202020204" pitchFamily="34" charset="0"/>
                <a:cs typeface="Arial" panose="020B0604020202020204" pitchFamily="34" charset="0"/>
              </a:rPr>
              <a:t>ullamcorper</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sollicitudin</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est</a:t>
            </a:r>
            <a:r>
              <a:rPr lang="en" altLang="zh-TW" sz="2800" dirty="0">
                <a:latin typeface="Arial" panose="020B0604020202020204" pitchFamily="34" charset="0"/>
                <a:cs typeface="Arial" panose="020B0604020202020204" pitchFamily="34" charset="0"/>
              </a:rPr>
              <a:t>, ac convallis </a:t>
            </a:r>
            <a:r>
              <a:rPr lang="en" altLang="zh-TW" sz="2800" dirty="0" err="1">
                <a:latin typeface="Arial" panose="020B0604020202020204" pitchFamily="34" charset="0"/>
                <a:cs typeface="Arial" panose="020B0604020202020204" pitchFamily="34" charset="0"/>
              </a:rPr>
              <a:t>metus</a:t>
            </a:r>
            <a:r>
              <a:rPr lang="en" altLang="zh-TW" sz="2800" dirty="0">
                <a:latin typeface="Arial" panose="020B0604020202020204" pitchFamily="34" charset="0"/>
                <a:cs typeface="Arial" panose="020B0604020202020204" pitchFamily="34" charset="0"/>
              </a:rPr>
              <a:t> pulvinar </a:t>
            </a:r>
            <a:r>
              <a:rPr lang="en" altLang="zh-TW" sz="2800" dirty="0" err="1">
                <a:latin typeface="Arial" panose="020B0604020202020204" pitchFamily="34" charset="0"/>
                <a:cs typeface="Arial" panose="020B0604020202020204" pitchFamily="34" charset="0"/>
              </a:rPr>
              <a:t>eget</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Praesent</a:t>
            </a:r>
            <a:r>
              <a:rPr lang="en" altLang="zh-TW" sz="2800" dirty="0">
                <a:latin typeface="Arial" panose="020B0604020202020204" pitchFamily="34" charset="0"/>
                <a:cs typeface="Arial" panose="020B0604020202020204" pitchFamily="34" charset="0"/>
              </a:rPr>
              <a:t> sed cursus dolor. </a:t>
            </a:r>
            <a:r>
              <a:rPr lang="en" altLang="zh-TW" sz="2800" dirty="0" err="1">
                <a:latin typeface="Arial" panose="020B0604020202020204" pitchFamily="34" charset="0"/>
                <a:cs typeface="Arial" panose="020B0604020202020204" pitchFamily="34" charset="0"/>
              </a:rPr>
              <a:t>est</a:t>
            </a:r>
            <a:r>
              <a:rPr lang="en" altLang="zh-TW" sz="2800" dirty="0">
                <a:latin typeface="Arial" panose="020B0604020202020204" pitchFamily="34" charset="0"/>
                <a:cs typeface="Arial" panose="020B0604020202020204" pitchFamily="34" charset="0"/>
              </a:rPr>
              <a:t>, ac convallis </a:t>
            </a:r>
            <a:r>
              <a:rPr lang="en" altLang="zh-TW" sz="2800" dirty="0" err="1">
                <a:latin typeface="Arial" panose="020B0604020202020204" pitchFamily="34" charset="0"/>
                <a:cs typeface="Arial" panose="020B0604020202020204" pitchFamily="34" charset="0"/>
              </a:rPr>
              <a:t>metus</a:t>
            </a:r>
            <a:r>
              <a:rPr lang="en" altLang="zh-TW" sz="2800" dirty="0">
                <a:latin typeface="Arial" panose="020B0604020202020204" pitchFamily="34" charset="0"/>
                <a:cs typeface="Arial" panose="020B0604020202020204" pitchFamily="34" charset="0"/>
              </a:rPr>
              <a:t> pulvinar </a:t>
            </a:r>
            <a:r>
              <a:rPr lang="en" altLang="zh-TW" sz="2800" dirty="0" err="1">
                <a:latin typeface="Arial" panose="020B0604020202020204" pitchFamily="34" charset="0"/>
                <a:cs typeface="Arial" panose="020B0604020202020204" pitchFamily="34" charset="0"/>
              </a:rPr>
              <a:t>eget</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Praesent</a:t>
            </a:r>
            <a:r>
              <a:rPr lang="en" altLang="zh-TW" sz="2800" dirty="0">
                <a:latin typeface="Arial" panose="020B0604020202020204" pitchFamily="34" charset="0"/>
                <a:cs typeface="Arial" panose="020B0604020202020204" pitchFamily="34" charset="0"/>
              </a:rPr>
              <a:t> sed cursus dolor. </a:t>
            </a:r>
          </a:p>
        </p:txBody>
      </p:sp>
      <p:sp>
        <p:nvSpPr>
          <p:cNvPr id="21" name="文字方塊 20">
            <a:extLst>
              <a:ext uri="{FF2B5EF4-FFF2-40B4-BE49-F238E27FC236}">
                <a16:creationId xmlns:a16="http://schemas.microsoft.com/office/drawing/2014/main" id="{C41FBD2F-4601-F93D-0102-2D615BE0D275}"/>
              </a:ext>
            </a:extLst>
          </p:cNvPr>
          <p:cNvSpPr txBox="1"/>
          <p:nvPr/>
        </p:nvSpPr>
        <p:spPr>
          <a:xfrm>
            <a:off x="20162963" y="6439059"/>
            <a:ext cx="8856000" cy="12945600"/>
          </a:xfrm>
          <a:prstGeom prst="rect">
            <a:avLst/>
          </a:prstGeom>
          <a:noFill/>
        </p:spPr>
        <p:txBody>
          <a:bodyPr wrap="square">
            <a:spAutoFit/>
          </a:bodyPr>
          <a:lstStyle/>
          <a:p>
            <a:pPr algn="just"/>
            <a:r>
              <a:rPr lang="en" altLang="zh-TW" sz="2800" dirty="0">
                <a:latin typeface="Arial" panose="020B0604020202020204" pitchFamily="34" charset="0"/>
                <a:cs typeface="Arial" panose="020B0604020202020204" pitchFamily="34" charset="0"/>
              </a:rPr>
              <a:t>Lorem ipsum dolor sit </a:t>
            </a:r>
            <a:r>
              <a:rPr lang="en" altLang="zh-TW" sz="2800" dirty="0" err="1">
                <a:latin typeface="Arial" panose="020B0604020202020204" pitchFamily="34" charset="0"/>
                <a:cs typeface="Arial" panose="020B0604020202020204" pitchFamily="34" charset="0"/>
              </a:rPr>
              <a:t>amet</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consectetur</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adipiscing</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elit</a:t>
            </a:r>
            <a:r>
              <a:rPr lang="en" altLang="zh-TW" sz="2800" dirty="0">
                <a:latin typeface="Arial" panose="020B0604020202020204" pitchFamily="34" charset="0"/>
                <a:cs typeface="Arial" panose="020B0604020202020204" pitchFamily="34" charset="0"/>
              </a:rPr>
              <a:t>. Sed </a:t>
            </a:r>
            <a:r>
              <a:rPr lang="en" altLang="zh-TW" sz="2800" dirty="0" err="1">
                <a:latin typeface="Arial" panose="020B0604020202020204" pitchFamily="34" charset="0"/>
                <a:cs typeface="Arial" panose="020B0604020202020204" pitchFamily="34" charset="0"/>
              </a:rPr>
              <a:t>tristique</a:t>
            </a:r>
            <a:r>
              <a:rPr lang="en" altLang="zh-TW" sz="2800" dirty="0">
                <a:latin typeface="Arial" panose="020B0604020202020204" pitchFamily="34" charset="0"/>
                <a:cs typeface="Arial" panose="020B0604020202020204" pitchFamily="34" charset="0"/>
              </a:rPr>
              <a:t> ligula </a:t>
            </a:r>
            <a:r>
              <a:rPr lang="en" altLang="zh-TW" sz="2800" dirty="0" err="1">
                <a:latin typeface="Arial" panose="020B0604020202020204" pitchFamily="34" charset="0"/>
                <a:cs typeface="Arial" panose="020B0604020202020204" pitchFamily="34" charset="0"/>
              </a:rPr>
              <a:t>nec</a:t>
            </a:r>
            <a:r>
              <a:rPr lang="en" altLang="zh-TW" sz="2800" dirty="0">
                <a:latin typeface="Arial" panose="020B0604020202020204" pitchFamily="34" charset="0"/>
                <a:cs typeface="Arial" panose="020B0604020202020204" pitchFamily="34" charset="0"/>
              </a:rPr>
              <a:t> gravida </a:t>
            </a:r>
            <a:r>
              <a:rPr lang="en" altLang="zh-TW" sz="2800" dirty="0" err="1">
                <a:latin typeface="Arial" panose="020B0604020202020204" pitchFamily="34" charset="0"/>
                <a:cs typeface="Arial" panose="020B0604020202020204" pitchFamily="34" charset="0"/>
              </a:rPr>
              <a:t>hendrerit</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Etiam</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venenatis</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mattis</a:t>
            </a:r>
            <a:r>
              <a:rPr lang="en" altLang="zh-TW" sz="2800" dirty="0">
                <a:latin typeface="Arial" panose="020B0604020202020204" pitchFamily="34" charset="0"/>
                <a:cs typeface="Arial" panose="020B0604020202020204" pitchFamily="34" charset="0"/>
              </a:rPr>
              <a:t> auctor. </a:t>
            </a:r>
            <a:r>
              <a:rPr lang="en" altLang="zh-TW" sz="2800" dirty="0" err="1">
                <a:latin typeface="Arial" panose="020B0604020202020204" pitchFamily="34" charset="0"/>
                <a:cs typeface="Arial" panose="020B0604020202020204" pitchFamily="34" charset="0"/>
              </a:rPr>
              <a:t>Nulla</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nec</a:t>
            </a:r>
            <a:r>
              <a:rPr lang="en" altLang="zh-TW" sz="2800" dirty="0">
                <a:latin typeface="Arial" panose="020B0604020202020204" pitchFamily="34" charset="0"/>
                <a:cs typeface="Arial" panose="020B0604020202020204" pitchFamily="34" charset="0"/>
              </a:rPr>
              <a:t> mi </a:t>
            </a:r>
            <a:r>
              <a:rPr lang="en" altLang="zh-TW" sz="2800" dirty="0" err="1">
                <a:latin typeface="Arial" panose="020B0604020202020204" pitchFamily="34" charset="0"/>
                <a:cs typeface="Arial" panose="020B0604020202020204" pitchFamily="34" charset="0"/>
              </a:rPr>
              <a:t>sodales</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imperdiet</a:t>
            </a:r>
            <a:r>
              <a:rPr lang="en" altLang="zh-TW" sz="2800" dirty="0">
                <a:latin typeface="Arial" panose="020B0604020202020204" pitchFamily="34" charset="0"/>
                <a:cs typeface="Arial" panose="020B0604020202020204" pitchFamily="34" charset="0"/>
              </a:rPr>
              <a:t> libero non, </a:t>
            </a:r>
            <a:r>
              <a:rPr lang="en" altLang="zh-TW" sz="2800" dirty="0" err="1">
                <a:latin typeface="Arial" panose="020B0604020202020204" pitchFamily="34" charset="0"/>
                <a:cs typeface="Arial" panose="020B0604020202020204" pitchFamily="34" charset="0"/>
              </a:rPr>
              <a:t>malesuada</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nunc</a:t>
            </a:r>
            <a:r>
              <a:rPr lang="en" altLang="zh-TW" sz="2800" dirty="0">
                <a:latin typeface="Arial" panose="020B0604020202020204" pitchFamily="34" charset="0"/>
                <a:cs typeface="Arial" panose="020B0604020202020204" pitchFamily="34" charset="0"/>
              </a:rPr>
              <a:t>. Proin </a:t>
            </a:r>
            <a:r>
              <a:rPr lang="en" altLang="zh-TW" sz="2800" dirty="0" err="1">
                <a:latin typeface="Arial" panose="020B0604020202020204" pitchFamily="34" charset="0"/>
                <a:cs typeface="Arial" panose="020B0604020202020204" pitchFamily="34" charset="0"/>
              </a:rPr>
              <a:t>efficitur</a:t>
            </a:r>
            <a:r>
              <a:rPr lang="en" altLang="zh-TW" sz="2800" dirty="0">
                <a:latin typeface="Arial" panose="020B0604020202020204" pitchFamily="34" charset="0"/>
                <a:cs typeface="Arial" panose="020B0604020202020204" pitchFamily="34" charset="0"/>
              </a:rPr>
              <a:t> maximus nisi </a:t>
            </a:r>
            <a:r>
              <a:rPr lang="en" altLang="zh-TW" sz="2800" dirty="0" err="1">
                <a:latin typeface="Arial" panose="020B0604020202020204" pitchFamily="34" charset="0"/>
                <a:cs typeface="Arial" panose="020B0604020202020204" pitchFamily="34" charset="0"/>
              </a:rPr>
              <a:t>nec</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interdum</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Interdum</a:t>
            </a:r>
            <a:r>
              <a:rPr lang="en" altLang="zh-TW" sz="2800" dirty="0">
                <a:latin typeface="Arial" panose="020B0604020202020204" pitchFamily="34" charset="0"/>
                <a:cs typeface="Arial" panose="020B0604020202020204" pitchFamily="34" charset="0"/>
              </a:rPr>
              <a:t> et </a:t>
            </a:r>
            <a:r>
              <a:rPr lang="en" altLang="zh-TW" sz="2800" dirty="0" err="1">
                <a:latin typeface="Arial" panose="020B0604020202020204" pitchFamily="34" charset="0"/>
                <a:cs typeface="Arial" panose="020B0604020202020204" pitchFamily="34" charset="0"/>
              </a:rPr>
              <a:t>malesuada</a:t>
            </a:r>
            <a:r>
              <a:rPr lang="en" altLang="zh-TW" sz="2800" dirty="0">
                <a:latin typeface="Arial" panose="020B0604020202020204" pitchFamily="34" charset="0"/>
                <a:cs typeface="Arial" panose="020B0604020202020204" pitchFamily="34" charset="0"/>
              </a:rPr>
              <a:t> fames ac ante ipsum </a:t>
            </a:r>
            <a:r>
              <a:rPr lang="en" altLang="zh-TW" sz="2800" dirty="0" err="1">
                <a:latin typeface="Arial" panose="020B0604020202020204" pitchFamily="34" charset="0"/>
                <a:cs typeface="Arial" panose="020B0604020202020204" pitchFamily="34" charset="0"/>
              </a:rPr>
              <a:t>primis</a:t>
            </a:r>
            <a:r>
              <a:rPr lang="en" altLang="zh-TW" sz="2800" dirty="0">
                <a:latin typeface="Arial" panose="020B0604020202020204" pitchFamily="34" charset="0"/>
                <a:cs typeface="Arial" panose="020B0604020202020204" pitchFamily="34" charset="0"/>
              </a:rPr>
              <a:t> in </a:t>
            </a:r>
            <a:r>
              <a:rPr lang="en" altLang="zh-TW" sz="2800" dirty="0" err="1">
                <a:latin typeface="Arial" panose="020B0604020202020204" pitchFamily="34" charset="0"/>
                <a:cs typeface="Arial" panose="020B0604020202020204" pitchFamily="34" charset="0"/>
              </a:rPr>
              <a:t>faucibus</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Mauris</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euismod</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placerat</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hendrerit</a:t>
            </a:r>
            <a:r>
              <a:rPr lang="en" altLang="zh-TW" sz="2800" dirty="0">
                <a:latin typeface="Arial" panose="020B0604020202020204" pitchFamily="34" charset="0"/>
                <a:cs typeface="Arial" panose="020B0604020202020204" pitchFamily="34" charset="0"/>
              </a:rPr>
              <a:t>. Donec vel lacinia dolor. Aenean </a:t>
            </a:r>
            <a:r>
              <a:rPr lang="en" altLang="zh-TW" sz="2800" dirty="0" err="1">
                <a:latin typeface="Arial" panose="020B0604020202020204" pitchFamily="34" charset="0"/>
                <a:cs typeface="Arial" panose="020B0604020202020204" pitchFamily="34" charset="0"/>
              </a:rPr>
              <a:t>neque</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lacus</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aliquam</a:t>
            </a:r>
            <a:r>
              <a:rPr lang="en" altLang="zh-TW" sz="2800" dirty="0">
                <a:latin typeface="Arial" panose="020B0604020202020204" pitchFamily="34" charset="0"/>
                <a:cs typeface="Arial" panose="020B0604020202020204" pitchFamily="34" charset="0"/>
              </a:rPr>
              <a:t> vitae dolor ac, </a:t>
            </a:r>
            <a:r>
              <a:rPr lang="en" altLang="zh-TW" sz="2800" dirty="0" err="1">
                <a:latin typeface="Arial" panose="020B0604020202020204" pitchFamily="34" charset="0"/>
                <a:cs typeface="Arial" panose="020B0604020202020204" pitchFamily="34" charset="0"/>
              </a:rPr>
              <a:t>hendrerit</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commodo</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massa</a:t>
            </a:r>
            <a:r>
              <a:rPr lang="en" altLang="zh-TW" sz="2800" dirty="0">
                <a:latin typeface="Arial" panose="020B0604020202020204" pitchFamily="34" charset="0"/>
                <a:cs typeface="Arial" panose="020B0604020202020204" pitchFamily="34" charset="0"/>
              </a:rPr>
              <a:t>. Aenean </a:t>
            </a:r>
            <a:r>
              <a:rPr lang="en" altLang="zh-TW" sz="2800" dirty="0" err="1">
                <a:latin typeface="Arial" panose="020B0604020202020204" pitchFamily="34" charset="0"/>
                <a:cs typeface="Arial" panose="020B0604020202020204" pitchFamily="34" charset="0"/>
              </a:rPr>
              <a:t>consequat</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euismod</a:t>
            </a:r>
            <a:r>
              <a:rPr lang="en" altLang="zh-TW" sz="2800" dirty="0">
                <a:latin typeface="Arial" panose="020B0604020202020204" pitchFamily="34" charset="0"/>
                <a:cs typeface="Arial" panose="020B0604020202020204" pitchFamily="34" charset="0"/>
              </a:rPr>
              <a:t> dolor </a:t>
            </a:r>
            <a:r>
              <a:rPr lang="en" altLang="zh-TW" sz="2800" dirty="0" err="1">
                <a:latin typeface="Arial" panose="020B0604020202020204" pitchFamily="34" charset="0"/>
                <a:cs typeface="Arial" panose="020B0604020202020204" pitchFamily="34" charset="0"/>
              </a:rPr>
              <a:t>ut</a:t>
            </a:r>
            <a:r>
              <a:rPr lang="en" altLang="zh-TW" sz="2800" dirty="0">
                <a:latin typeface="Arial" panose="020B0604020202020204" pitchFamily="34" charset="0"/>
                <a:cs typeface="Arial" panose="020B0604020202020204" pitchFamily="34" charset="0"/>
              </a:rPr>
              <a:t> tempus. Sed vel </a:t>
            </a:r>
            <a:r>
              <a:rPr lang="en" altLang="zh-TW" sz="2800" dirty="0" err="1">
                <a:latin typeface="Arial" panose="020B0604020202020204" pitchFamily="34" charset="0"/>
                <a:cs typeface="Arial" panose="020B0604020202020204" pitchFamily="34" charset="0"/>
              </a:rPr>
              <a:t>justo</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ut</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enim</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sollicitudin</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efficitur</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Pellentesque</a:t>
            </a:r>
            <a:r>
              <a:rPr lang="en" altLang="zh-TW" sz="2800" dirty="0">
                <a:latin typeface="Arial" panose="020B0604020202020204" pitchFamily="34" charset="0"/>
                <a:cs typeface="Arial" panose="020B0604020202020204" pitchFamily="34" charset="0"/>
              </a:rPr>
              <a:t> dictum, </a:t>
            </a:r>
            <a:r>
              <a:rPr lang="en" altLang="zh-TW" sz="2800" dirty="0" err="1">
                <a:latin typeface="Arial" panose="020B0604020202020204" pitchFamily="34" charset="0"/>
                <a:cs typeface="Arial" panose="020B0604020202020204" pitchFamily="34" charset="0"/>
              </a:rPr>
              <a:t>sapien</a:t>
            </a:r>
            <a:r>
              <a:rPr lang="en" altLang="zh-TW" sz="2800" dirty="0">
                <a:latin typeface="Arial" panose="020B0604020202020204" pitchFamily="34" charset="0"/>
                <a:cs typeface="Arial" panose="020B0604020202020204" pitchFamily="34" charset="0"/>
              </a:rPr>
              <a:t> in </a:t>
            </a:r>
            <a:r>
              <a:rPr lang="en" altLang="zh-TW" sz="2800" dirty="0" err="1">
                <a:latin typeface="Arial" panose="020B0604020202020204" pitchFamily="34" charset="0"/>
                <a:cs typeface="Arial" panose="020B0604020202020204" pitchFamily="34" charset="0"/>
              </a:rPr>
              <a:t>egestas</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condimentum</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tortor</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arcu</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mattis</a:t>
            </a:r>
            <a:r>
              <a:rPr lang="en" altLang="zh-TW" sz="2800" dirty="0">
                <a:latin typeface="Arial" panose="020B0604020202020204" pitchFamily="34" charset="0"/>
                <a:cs typeface="Arial" panose="020B0604020202020204" pitchFamily="34" charset="0"/>
              </a:rPr>
              <a:t> ligula, ac lacinia eros </a:t>
            </a:r>
            <a:r>
              <a:rPr lang="en" altLang="zh-TW" sz="2800" dirty="0" err="1">
                <a:latin typeface="Arial" panose="020B0604020202020204" pitchFamily="34" charset="0"/>
                <a:cs typeface="Arial" panose="020B0604020202020204" pitchFamily="34" charset="0"/>
              </a:rPr>
              <a:t>neque</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nec</a:t>
            </a:r>
            <a:r>
              <a:rPr lang="en" altLang="zh-TW" sz="2800" dirty="0">
                <a:latin typeface="Arial" panose="020B0604020202020204" pitchFamily="34" charset="0"/>
                <a:cs typeface="Arial" panose="020B0604020202020204" pitchFamily="34" charset="0"/>
              </a:rPr>
              <a:t> magna. Maecenas </a:t>
            </a:r>
            <a:r>
              <a:rPr lang="en" altLang="zh-TW" sz="2800" dirty="0" err="1">
                <a:latin typeface="Arial" panose="020B0604020202020204" pitchFamily="34" charset="0"/>
                <a:cs typeface="Arial" panose="020B0604020202020204" pitchFamily="34" charset="0"/>
              </a:rPr>
              <a:t>efficitur</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nunc</a:t>
            </a:r>
            <a:r>
              <a:rPr lang="en" altLang="zh-TW" sz="2800" dirty="0">
                <a:latin typeface="Arial" panose="020B0604020202020204" pitchFamily="34" charset="0"/>
                <a:cs typeface="Arial" panose="020B0604020202020204" pitchFamily="34" charset="0"/>
              </a:rPr>
              <a:t> vel </a:t>
            </a:r>
            <a:r>
              <a:rPr lang="en" altLang="zh-TW" sz="2800" dirty="0" err="1">
                <a:latin typeface="Arial" panose="020B0604020202020204" pitchFamily="34" charset="0"/>
                <a:cs typeface="Arial" panose="020B0604020202020204" pitchFamily="34" charset="0"/>
              </a:rPr>
              <a:t>iaculis</a:t>
            </a:r>
            <a:r>
              <a:rPr lang="en" altLang="zh-TW" sz="2800" dirty="0">
                <a:latin typeface="Arial" panose="020B0604020202020204" pitchFamily="34" charset="0"/>
                <a:cs typeface="Arial" panose="020B0604020202020204" pitchFamily="34" charset="0"/>
              </a:rPr>
              <a:t> auctor, </a:t>
            </a:r>
            <a:r>
              <a:rPr lang="en" altLang="zh-TW" sz="2800" dirty="0" err="1">
                <a:latin typeface="Arial" panose="020B0604020202020204" pitchFamily="34" charset="0"/>
                <a:cs typeface="Arial" panose="020B0604020202020204" pitchFamily="34" charset="0"/>
              </a:rPr>
              <a:t>enim</a:t>
            </a:r>
            <a:r>
              <a:rPr lang="en" altLang="zh-TW" sz="2800" dirty="0">
                <a:latin typeface="Arial" panose="020B0604020202020204" pitchFamily="34" charset="0"/>
                <a:cs typeface="Arial" panose="020B0604020202020204" pitchFamily="34" charset="0"/>
              </a:rPr>
              <a:t> dolor </a:t>
            </a:r>
            <a:r>
              <a:rPr lang="en" altLang="zh-TW" sz="2800" dirty="0" err="1">
                <a:latin typeface="Arial" panose="020B0604020202020204" pitchFamily="34" charset="0"/>
                <a:cs typeface="Arial" panose="020B0604020202020204" pitchFamily="34" charset="0"/>
              </a:rPr>
              <a:t>tempor</a:t>
            </a:r>
            <a:r>
              <a:rPr lang="en" altLang="zh-TW" sz="2800" dirty="0">
                <a:latin typeface="Arial" panose="020B0604020202020204" pitchFamily="34" charset="0"/>
                <a:cs typeface="Arial" panose="020B0604020202020204" pitchFamily="34" charset="0"/>
              </a:rPr>
              <a:t> eros, ac </a:t>
            </a:r>
            <a:r>
              <a:rPr lang="en" altLang="zh-TW" sz="2800" dirty="0" err="1">
                <a:latin typeface="Arial" panose="020B0604020202020204" pitchFamily="34" charset="0"/>
                <a:cs typeface="Arial" panose="020B0604020202020204" pitchFamily="34" charset="0"/>
              </a:rPr>
              <a:t>finibus</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quam</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felis</a:t>
            </a:r>
            <a:r>
              <a:rPr lang="en" altLang="zh-TW" sz="2800" dirty="0">
                <a:latin typeface="Arial" panose="020B0604020202020204" pitchFamily="34" charset="0"/>
                <a:cs typeface="Arial" panose="020B0604020202020204" pitchFamily="34" charset="0"/>
              </a:rPr>
              <a:t> id </a:t>
            </a:r>
            <a:r>
              <a:rPr lang="en" altLang="zh-TW" sz="2800" dirty="0" err="1">
                <a:latin typeface="Arial" panose="020B0604020202020204" pitchFamily="34" charset="0"/>
                <a:cs typeface="Arial" panose="020B0604020202020204" pitchFamily="34" charset="0"/>
              </a:rPr>
              <a:t>mauris</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Pellentesque</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dignissim</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lectus</a:t>
            </a:r>
            <a:r>
              <a:rPr lang="en" altLang="zh-TW" sz="2800" dirty="0">
                <a:latin typeface="Arial" panose="020B0604020202020204" pitchFamily="34" charset="0"/>
                <a:cs typeface="Arial" panose="020B0604020202020204" pitchFamily="34" charset="0"/>
              </a:rPr>
              <a:t> in </a:t>
            </a:r>
            <a:r>
              <a:rPr lang="en" altLang="zh-TW" sz="2800" dirty="0" err="1">
                <a:latin typeface="Arial" panose="020B0604020202020204" pitchFamily="34" charset="0"/>
                <a:cs typeface="Arial" panose="020B0604020202020204" pitchFamily="34" charset="0"/>
              </a:rPr>
              <a:t>lacus</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accumsan</a:t>
            </a:r>
            <a:r>
              <a:rPr lang="en" altLang="zh-TW" sz="2800" dirty="0">
                <a:latin typeface="Arial" panose="020B0604020202020204" pitchFamily="34" charset="0"/>
                <a:cs typeface="Arial" panose="020B0604020202020204" pitchFamily="34" charset="0"/>
              </a:rPr>
              <a:t> tempus. Morbi et </a:t>
            </a:r>
            <a:r>
              <a:rPr lang="en" altLang="zh-TW" sz="2800" dirty="0" err="1">
                <a:latin typeface="Arial" panose="020B0604020202020204" pitchFamily="34" charset="0"/>
                <a:cs typeface="Arial" panose="020B0604020202020204" pitchFamily="34" charset="0"/>
              </a:rPr>
              <a:t>aliquet</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elit</a:t>
            </a:r>
            <a:r>
              <a:rPr lang="en" altLang="zh-TW" sz="2800" dirty="0">
                <a:latin typeface="Arial" panose="020B0604020202020204" pitchFamily="34" charset="0"/>
                <a:cs typeface="Arial" panose="020B0604020202020204" pitchFamily="34" charset="0"/>
              </a:rPr>
              <a:t>. </a:t>
            </a:r>
          </a:p>
          <a:p>
            <a:pPr algn="just"/>
            <a:r>
              <a:rPr lang="en" altLang="zh-TW" sz="2800" dirty="0" err="1">
                <a:latin typeface="Arial" panose="020B0604020202020204" pitchFamily="34" charset="0"/>
                <a:cs typeface="Arial" panose="020B0604020202020204" pitchFamily="34" charset="0"/>
              </a:rPr>
              <a:t>Fusce</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eget</a:t>
            </a:r>
            <a:r>
              <a:rPr lang="en" altLang="zh-TW" sz="2800" dirty="0">
                <a:latin typeface="Arial" panose="020B0604020202020204" pitchFamily="34" charset="0"/>
                <a:cs typeface="Arial" panose="020B0604020202020204" pitchFamily="34" charset="0"/>
              </a:rPr>
              <a:t> dui ligula. </a:t>
            </a:r>
            <a:r>
              <a:rPr lang="en" altLang="zh-TW" sz="2800" dirty="0" err="1">
                <a:latin typeface="Arial" panose="020B0604020202020204" pitchFamily="34" charset="0"/>
                <a:cs typeface="Arial" panose="020B0604020202020204" pitchFamily="34" charset="0"/>
              </a:rPr>
              <a:t>Nullam</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facilisis</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laoreet</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ornare</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Phasellus</a:t>
            </a:r>
            <a:r>
              <a:rPr lang="en" altLang="zh-TW" sz="2800" dirty="0">
                <a:latin typeface="Arial" panose="020B0604020202020204" pitchFamily="34" charset="0"/>
                <a:cs typeface="Arial" panose="020B0604020202020204" pitchFamily="34" charset="0"/>
              </a:rPr>
              <a:t> porta </a:t>
            </a:r>
            <a:r>
              <a:rPr lang="en" altLang="zh-TW" sz="2800" dirty="0" err="1">
                <a:latin typeface="Arial" panose="020B0604020202020204" pitchFamily="34" charset="0"/>
                <a:cs typeface="Arial" panose="020B0604020202020204" pitchFamily="34" charset="0"/>
              </a:rPr>
              <a:t>dignissim</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risus</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Phasellus</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mollis</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nulla</a:t>
            </a:r>
            <a:r>
              <a:rPr lang="en" altLang="zh-TW" sz="2800" dirty="0">
                <a:latin typeface="Arial" panose="020B0604020202020204" pitchFamily="34" charset="0"/>
                <a:cs typeface="Arial" panose="020B0604020202020204" pitchFamily="34" charset="0"/>
              </a:rPr>
              <a:t> in </a:t>
            </a:r>
            <a:r>
              <a:rPr lang="en" altLang="zh-TW" sz="2800" dirty="0" err="1">
                <a:latin typeface="Arial" panose="020B0604020202020204" pitchFamily="34" charset="0"/>
                <a:cs typeface="Arial" panose="020B0604020202020204" pitchFamily="34" charset="0"/>
              </a:rPr>
              <a:t>tortor</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posuere</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facilisis</a:t>
            </a:r>
            <a:r>
              <a:rPr lang="en" altLang="zh-TW" sz="2800" dirty="0">
                <a:latin typeface="Arial" panose="020B0604020202020204" pitchFamily="34" charset="0"/>
                <a:cs typeface="Arial" panose="020B0604020202020204" pitchFamily="34" charset="0"/>
              </a:rPr>
              <a:t>. Morbi tempus ex </a:t>
            </a:r>
            <a:r>
              <a:rPr lang="en" altLang="zh-TW" sz="2800" dirty="0" err="1">
                <a:latin typeface="Arial" panose="020B0604020202020204" pitchFamily="34" charset="0"/>
                <a:cs typeface="Arial" panose="020B0604020202020204" pitchFamily="34" charset="0"/>
              </a:rPr>
              <a:t>ornare</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tincidunt</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imperdiet</a:t>
            </a:r>
            <a:r>
              <a:rPr lang="en" altLang="zh-TW" sz="2800" dirty="0">
                <a:latin typeface="Arial" panose="020B0604020202020204" pitchFamily="34" charset="0"/>
                <a:cs typeface="Arial" panose="020B0604020202020204" pitchFamily="34" charset="0"/>
              </a:rPr>
              <a:t>. Morbi maximus </a:t>
            </a:r>
            <a:r>
              <a:rPr lang="en" altLang="zh-TW" sz="2800" dirty="0" err="1">
                <a:latin typeface="Arial" panose="020B0604020202020204" pitchFamily="34" charset="0"/>
                <a:cs typeface="Arial" panose="020B0604020202020204" pitchFamily="34" charset="0"/>
              </a:rPr>
              <a:t>leo</a:t>
            </a:r>
            <a:r>
              <a:rPr lang="en" altLang="zh-TW" sz="2800" dirty="0">
                <a:latin typeface="Arial" panose="020B0604020202020204" pitchFamily="34" charset="0"/>
                <a:cs typeface="Arial" panose="020B0604020202020204" pitchFamily="34" charset="0"/>
              </a:rPr>
              <a:t> dui, </a:t>
            </a:r>
            <a:r>
              <a:rPr lang="en" altLang="zh-TW" sz="2800" dirty="0" err="1">
                <a:latin typeface="Arial" panose="020B0604020202020204" pitchFamily="34" charset="0"/>
                <a:cs typeface="Arial" panose="020B0604020202020204" pitchFamily="34" charset="0"/>
              </a:rPr>
              <a:t>ut</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vulputate</a:t>
            </a:r>
            <a:r>
              <a:rPr lang="en" altLang="zh-TW" sz="2800" dirty="0">
                <a:latin typeface="Arial" panose="020B0604020202020204" pitchFamily="34" charset="0"/>
                <a:cs typeface="Arial" panose="020B0604020202020204" pitchFamily="34" charset="0"/>
              </a:rPr>
              <a:t> magna </a:t>
            </a:r>
            <a:r>
              <a:rPr lang="en" altLang="zh-TW" sz="2800" dirty="0" err="1">
                <a:latin typeface="Arial" panose="020B0604020202020204" pitchFamily="34" charset="0"/>
                <a:cs typeface="Arial" panose="020B0604020202020204" pitchFamily="34" charset="0"/>
              </a:rPr>
              <a:t>sagittis</a:t>
            </a:r>
            <a:r>
              <a:rPr lang="en" altLang="zh-TW" sz="2800" dirty="0">
                <a:latin typeface="Arial" panose="020B0604020202020204" pitchFamily="34" charset="0"/>
                <a:cs typeface="Arial" panose="020B0604020202020204" pitchFamily="34" charset="0"/>
              </a:rPr>
              <a:t> in. </a:t>
            </a:r>
            <a:r>
              <a:rPr lang="en" altLang="zh-TW" sz="2800" dirty="0" err="1">
                <a:latin typeface="Arial" panose="020B0604020202020204" pitchFamily="34" charset="0"/>
                <a:cs typeface="Arial" panose="020B0604020202020204" pitchFamily="34" charset="0"/>
              </a:rPr>
              <a:t>Fusce</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blandit</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nibh</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nec</a:t>
            </a:r>
            <a:r>
              <a:rPr lang="en" altLang="zh-TW" sz="2800" dirty="0">
                <a:latin typeface="Arial" panose="020B0604020202020204" pitchFamily="34" charset="0"/>
                <a:cs typeface="Arial" panose="020B0604020202020204" pitchFamily="34" charset="0"/>
              </a:rPr>
              <a:t> semper </a:t>
            </a:r>
            <a:r>
              <a:rPr lang="en" altLang="zh-TW" sz="2800" dirty="0" err="1">
                <a:latin typeface="Arial" panose="020B0604020202020204" pitchFamily="34" charset="0"/>
                <a:cs typeface="Arial" panose="020B0604020202020204" pitchFamily="34" charset="0"/>
              </a:rPr>
              <a:t>vehicula</a:t>
            </a:r>
            <a:r>
              <a:rPr lang="en" altLang="zh-TW" sz="2800" dirty="0">
                <a:latin typeface="Arial" panose="020B0604020202020204" pitchFamily="34" charset="0"/>
                <a:cs typeface="Arial" panose="020B0604020202020204" pitchFamily="34" charset="0"/>
              </a:rPr>
              <a:t>, libero ligula </a:t>
            </a:r>
            <a:r>
              <a:rPr lang="en" altLang="zh-TW" sz="2800" dirty="0" err="1">
                <a:latin typeface="Arial" panose="020B0604020202020204" pitchFamily="34" charset="0"/>
                <a:cs typeface="Arial" panose="020B0604020202020204" pitchFamily="34" charset="0"/>
              </a:rPr>
              <a:t>bibendum</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neque</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ut</a:t>
            </a:r>
            <a:r>
              <a:rPr lang="en" altLang="zh-TW" sz="2800" dirty="0">
                <a:latin typeface="Arial" panose="020B0604020202020204" pitchFamily="34" charset="0"/>
                <a:cs typeface="Arial" panose="020B0604020202020204" pitchFamily="34" charset="0"/>
              </a:rPr>
              <a:t> fermentum </a:t>
            </a:r>
            <a:r>
              <a:rPr lang="en" altLang="zh-TW" sz="2800" dirty="0" err="1">
                <a:latin typeface="Arial" panose="020B0604020202020204" pitchFamily="34" charset="0"/>
                <a:cs typeface="Arial" panose="020B0604020202020204" pitchFamily="34" charset="0"/>
              </a:rPr>
              <a:t>odio</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massa</a:t>
            </a:r>
            <a:r>
              <a:rPr lang="en" altLang="zh-TW" sz="2800" dirty="0">
                <a:latin typeface="Arial" panose="020B0604020202020204" pitchFamily="34" charset="0"/>
                <a:cs typeface="Arial" panose="020B0604020202020204" pitchFamily="34" charset="0"/>
              </a:rPr>
              <a:t> id </a:t>
            </a:r>
            <a:r>
              <a:rPr lang="en" altLang="zh-TW" sz="2800" dirty="0" err="1">
                <a:latin typeface="Arial" panose="020B0604020202020204" pitchFamily="34" charset="0"/>
                <a:cs typeface="Arial" panose="020B0604020202020204" pitchFamily="34" charset="0"/>
              </a:rPr>
              <a:t>urna</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Phasellus</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dapibus</a:t>
            </a:r>
            <a:r>
              <a:rPr lang="en" altLang="zh-TW" sz="2800" dirty="0">
                <a:latin typeface="Arial" panose="020B0604020202020204" pitchFamily="34" charset="0"/>
                <a:cs typeface="Arial" panose="020B0604020202020204" pitchFamily="34" charset="0"/>
              </a:rPr>
              <a:t> pulvinar </a:t>
            </a:r>
            <a:r>
              <a:rPr lang="en" altLang="zh-TW" sz="2800" dirty="0" err="1">
                <a:latin typeface="Arial" panose="020B0604020202020204" pitchFamily="34" charset="0"/>
                <a:cs typeface="Arial" panose="020B0604020202020204" pitchFamily="34" charset="0"/>
              </a:rPr>
              <a:t>turpis</a:t>
            </a:r>
            <a:r>
              <a:rPr lang="en" altLang="zh-TW" sz="2800" dirty="0">
                <a:latin typeface="Arial" panose="020B0604020202020204" pitchFamily="34" charset="0"/>
                <a:cs typeface="Arial" panose="020B0604020202020204" pitchFamily="34" charset="0"/>
              </a:rPr>
              <a:t>. Aenean </a:t>
            </a:r>
            <a:r>
              <a:rPr lang="en" altLang="zh-TW" sz="2800" dirty="0" err="1">
                <a:latin typeface="Arial" panose="020B0604020202020204" pitchFamily="34" charset="0"/>
                <a:cs typeface="Arial" panose="020B0604020202020204" pitchFamily="34" charset="0"/>
              </a:rPr>
              <a:t>quis</a:t>
            </a:r>
            <a:r>
              <a:rPr lang="en" altLang="zh-TW" sz="2800" dirty="0">
                <a:latin typeface="Arial" panose="020B0604020202020204" pitchFamily="34" charset="0"/>
                <a:cs typeface="Arial" panose="020B0604020202020204" pitchFamily="34" charset="0"/>
              </a:rPr>
              <a:t> semper </a:t>
            </a:r>
            <a:r>
              <a:rPr lang="en" altLang="zh-TW" sz="2800" dirty="0" err="1">
                <a:latin typeface="Arial" panose="020B0604020202020204" pitchFamily="34" charset="0"/>
                <a:cs typeface="Arial" panose="020B0604020202020204" pitchFamily="34" charset="0"/>
              </a:rPr>
              <a:t>lectus</a:t>
            </a:r>
            <a:r>
              <a:rPr lang="en" altLang="zh-TW" sz="2800" dirty="0">
                <a:latin typeface="Arial" panose="020B0604020202020204" pitchFamily="34" charset="0"/>
                <a:cs typeface="Arial" panose="020B0604020202020204" pitchFamily="34" charset="0"/>
              </a:rPr>
              <a:t>. Sed </a:t>
            </a:r>
            <a:r>
              <a:rPr lang="en" altLang="zh-TW" sz="2800" dirty="0" err="1">
                <a:latin typeface="Arial" panose="020B0604020202020204" pitchFamily="34" charset="0"/>
                <a:cs typeface="Arial" panose="020B0604020202020204" pitchFamily="34" charset="0"/>
              </a:rPr>
              <a:t>faucibus</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suscipit</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blandit</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Fusce</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quis</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enim</a:t>
            </a:r>
            <a:r>
              <a:rPr lang="en" altLang="zh-TW" sz="2800" dirty="0">
                <a:latin typeface="Arial" panose="020B0604020202020204" pitchFamily="34" charset="0"/>
                <a:cs typeface="Arial" panose="020B0604020202020204" pitchFamily="34" charset="0"/>
              </a:rPr>
              <a:t> mi. Aenean </a:t>
            </a:r>
            <a:r>
              <a:rPr lang="en" altLang="zh-TW" sz="2800" dirty="0" err="1">
                <a:latin typeface="Arial" panose="020B0604020202020204" pitchFamily="34" charset="0"/>
                <a:cs typeface="Arial" panose="020B0604020202020204" pitchFamily="34" charset="0"/>
              </a:rPr>
              <a:t>ullamcorper</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sollicitudin</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est</a:t>
            </a:r>
            <a:r>
              <a:rPr lang="en" altLang="zh-TW" sz="2800" dirty="0">
                <a:latin typeface="Arial" panose="020B0604020202020204" pitchFamily="34" charset="0"/>
                <a:cs typeface="Arial" panose="020B0604020202020204" pitchFamily="34" charset="0"/>
              </a:rPr>
              <a:t>, ac convallis </a:t>
            </a:r>
            <a:r>
              <a:rPr lang="en" altLang="zh-TW" sz="2800" dirty="0" err="1">
                <a:latin typeface="Arial" panose="020B0604020202020204" pitchFamily="34" charset="0"/>
                <a:cs typeface="Arial" panose="020B0604020202020204" pitchFamily="34" charset="0"/>
              </a:rPr>
              <a:t>metus</a:t>
            </a:r>
            <a:r>
              <a:rPr lang="en" altLang="zh-TW" sz="2800" dirty="0">
                <a:latin typeface="Arial" panose="020B0604020202020204" pitchFamily="34" charset="0"/>
                <a:cs typeface="Arial" panose="020B0604020202020204" pitchFamily="34" charset="0"/>
              </a:rPr>
              <a:t> pulvinar </a:t>
            </a:r>
            <a:r>
              <a:rPr lang="en" altLang="zh-TW" sz="2800" dirty="0" err="1">
                <a:latin typeface="Arial" panose="020B0604020202020204" pitchFamily="34" charset="0"/>
                <a:cs typeface="Arial" panose="020B0604020202020204" pitchFamily="34" charset="0"/>
              </a:rPr>
              <a:t>eget</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Praesent</a:t>
            </a:r>
            <a:r>
              <a:rPr lang="en" altLang="zh-TW" sz="2800" dirty="0">
                <a:latin typeface="Arial" panose="020B0604020202020204" pitchFamily="34" charset="0"/>
                <a:cs typeface="Arial" panose="020B0604020202020204" pitchFamily="34" charset="0"/>
              </a:rPr>
              <a:t> sed cursus dolor. </a:t>
            </a:r>
            <a:r>
              <a:rPr lang="en" altLang="zh-TW" sz="2800" dirty="0" err="1">
                <a:latin typeface="Arial" panose="020B0604020202020204" pitchFamily="34" charset="0"/>
                <a:cs typeface="Arial" panose="020B0604020202020204" pitchFamily="34" charset="0"/>
              </a:rPr>
              <a:t>est</a:t>
            </a:r>
            <a:r>
              <a:rPr lang="en" altLang="zh-TW" sz="2800" dirty="0">
                <a:latin typeface="Arial" panose="020B0604020202020204" pitchFamily="34" charset="0"/>
                <a:cs typeface="Arial" panose="020B0604020202020204" pitchFamily="34" charset="0"/>
              </a:rPr>
              <a:t>, ac convallis </a:t>
            </a:r>
            <a:r>
              <a:rPr lang="en" altLang="zh-TW" sz="2800" dirty="0" err="1">
                <a:latin typeface="Arial" panose="020B0604020202020204" pitchFamily="34" charset="0"/>
                <a:cs typeface="Arial" panose="020B0604020202020204" pitchFamily="34" charset="0"/>
              </a:rPr>
              <a:t>metus</a:t>
            </a:r>
            <a:r>
              <a:rPr lang="en" altLang="zh-TW" sz="2800" dirty="0">
                <a:latin typeface="Arial" panose="020B0604020202020204" pitchFamily="34" charset="0"/>
                <a:cs typeface="Arial" panose="020B0604020202020204" pitchFamily="34" charset="0"/>
              </a:rPr>
              <a:t> pulvinar </a:t>
            </a:r>
            <a:r>
              <a:rPr lang="en" altLang="zh-TW" sz="2800" dirty="0" err="1">
                <a:latin typeface="Arial" panose="020B0604020202020204" pitchFamily="34" charset="0"/>
                <a:cs typeface="Arial" panose="020B0604020202020204" pitchFamily="34" charset="0"/>
              </a:rPr>
              <a:t>eget</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Praesent</a:t>
            </a:r>
            <a:r>
              <a:rPr lang="en" altLang="zh-TW" sz="2800" dirty="0">
                <a:latin typeface="Arial" panose="020B0604020202020204" pitchFamily="34" charset="0"/>
                <a:cs typeface="Arial" panose="020B0604020202020204" pitchFamily="34" charset="0"/>
              </a:rPr>
              <a:t> sed cursus dolor. </a:t>
            </a:r>
          </a:p>
        </p:txBody>
      </p:sp>
      <p:sp>
        <p:nvSpPr>
          <p:cNvPr id="24" name="矩形 23">
            <a:extLst>
              <a:ext uri="{FF2B5EF4-FFF2-40B4-BE49-F238E27FC236}">
                <a16:creationId xmlns:a16="http://schemas.microsoft.com/office/drawing/2014/main" id="{3F87A657-DB92-EFD5-0861-7987B0494286}"/>
              </a:ext>
            </a:extLst>
          </p:cNvPr>
          <p:cNvSpPr/>
          <p:nvPr/>
        </p:nvSpPr>
        <p:spPr>
          <a:xfrm>
            <a:off x="10052363" y="20828956"/>
            <a:ext cx="19688400" cy="15613200"/>
          </a:xfrm>
          <a:prstGeom prst="rect">
            <a:avLst/>
          </a:prstGeom>
          <a:solidFill>
            <a:schemeClr val="bg1"/>
          </a:solidFill>
          <a:ln w="63500">
            <a:gradFill flip="none" rotWithShape="1">
              <a:gsLst>
                <a:gs pos="100000">
                  <a:srgbClr val="F0F0EF"/>
                </a:gs>
                <a:gs pos="0">
                  <a:schemeClr val="bg1"/>
                </a:gs>
              </a:gsLst>
              <a:lin ang="162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5" name="矩形 24">
            <a:extLst>
              <a:ext uri="{FF2B5EF4-FFF2-40B4-BE49-F238E27FC236}">
                <a16:creationId xmlns:a16="http://schemas.microsoft.com/office/drawing/2014/main" id="{69044DCE-A306-9D23-59A0-E66975D72A3E}"/>
              </a:ext>
            </a:extLst>
          </p:cNvPr>
          <p:cNvSpPr/>
          <p:nvPr/>
        </p:nvSpPr>
        <p:spPr>
          <a:xfrm>
            <a:off x="10043864" y="20846572"/>
            <a:ext cx="3445200" cy="810000"/>
          </a:xfrm>
          <a:prstGeom prst="rect">
            <a:avLst/>
          </a:prstGeom>
          <a:solidFill>
            <a:srgbClr val="BCBCB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6" name="文字方塊 25">
            <a:extLst>
              <a:ext uri="{FF2B5EF4-FFF2-40B4-BE49-F238E27FC236}">
                <a16:creationId xmlns:a16="http://schemas.microsoft.com/office/drawing/2014/main" id="{62BD5DA3-BF53-DA82-C092-DAB525C50D68}"/>
              </a:ext>
            </a:extLst>
          </p:cNvPr>
          <p:cNvSpPr txBox="1"/>
          <p:nvPr/>
        </p:nvSpPr>
        <p:spPr>
          <a:xfrm>
            <a:off x="10288814" y="20828956"/>
            <a:ext cx="5729845" cy="830997"/>
          </a:xfrm>
          <a:prstGeom prst="rect">
            <a:avLst/>
          </a:prstGeom>
          <a:noFill/>
        </p:spPr>
        <p:txBody>
          <a:bodyPr wrap="square" rtlCol="0">
            <a:spAutoFit/>
          </a:bodyPr>
          <a:lstStyle/>
          <a:p>
            <a:r>
              <a:rPr kumimoji="1" lang="en-US" altLang="zh-TW" sz="4800" b="1" dirty="0">
                <a:solidFill>
                  <a:schemeClr val="bg1"/>
                </a:solidFill>
                <a:latin typeface="Arial" panose="020B0604020202020204" pitchFamily="34" charset="0"/>
                <a:cs typeface="Arial" panose="020B0604020202020204" pitchFamily="34" charset="0"/>
              </a:rPr>
              <a:t>RESULTS</a:t>
            </a:r>
            <a:endParaRPr kumimoji="1" lang="zh-TW" altLang="en-US" sz="4800" b="1" dirty="0">
              <a:solidFill>
                <a:schemeClr val="bg1"/>
              </a:solidFill>
              <a:latin typeface="Arial" panose="020B0604020202020204" pitchFamily="34" charset="0"/>
              <a:cs typeface="Arial" panose="020B0604020202020204" pitchFamily="34" charset="0"/>
            </a:endParaRPr>
          </a:p>
        </p:txBody>
      </p:sp>
      <p:sp>
        <p:nvSpPr>
          <p:cNvPr id="27" name="文字方塊 26">
            <a:extLst>
              <a:ext uri="{FF2B5EF4-FFF2-40B4-BE49-F238E27FC236}">
                <a16:creationId xmlns:a16="http://schemas.microsoft.com/office/drawing/2014/main" id="{DA62A014-0E14-3290-520B-A6B0699BF7AD}"/>
              </a:ext>
            </a:extLst>
          </p:cNvPr>
          <p:cNvSpPr txBox="1"/>
          <p:nvPr/>
        </p:nvSpPr>
        <p:spPr>
          <a:xfrm>
            <a:off x="10774163" y="22264680"/>
            <a:ext cx="18244800" cy="7417415"/>
          </a:xfrm>
          <a:prstGeom prst="rect">
            <a:avLst/>
          </a:prstGeom>
          <a:noFill/>
        </p:spPr>
        <p:txBody>
          <a:bodyPr wrap="square">
            <a:spAutoFit/>
          </a:bodyPr>
          <a:lstStyle/>
          <a:p>
            <a:pPr algn="just"/>
            <a:r>
              <a:rPr lang="en" altLang="zh-TW" sz="2800" dirty="0">
                <a:latin typeface="Arial" panose="020B0604020202020204" pitchFamily="34" charset="0"/>
                <a:cs typeface="Arial" panose="020B0604020202020204" pitchFamily="34" charset="0"/>
              </a:rPr>
              <a:t>Lorem ipsum dolor sit </a:t>
            </a:r>
            <a:r>
              <a:rPr lang="en" altLang="zh-TW" sz="2800" dirty="0" err="1">
                <a:latin typeface="Arial" panose="020B0604020202020204" pitchFamily="34" charset="0"/>
                <a:cs typeface="Arial" panose="020B0604020202020204" pitchFamily="34" charset="0"/>
              </a:rPr>
              <a:t>amet</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consectetur</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adipiscing</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elit</a:t>
            </a:r>
            <a:r>
              <a:rPr lang="en" altLang="zh-TW" sz="2800" dirty="0">
                <a:latin typeface="Arial" panose="020B0604020202020204" pitchFamily="34" charset="0"/>
                <a:cs typeface="Arial" panose="020B0604020202020204" pitchFamily="34" charset="0"/>
              </a:rPr>
              <a:t>. Sed </a:t>
            </a:r>
            <a:r>
              <a:rPr lang="en" altLang="zh-TW" sz="2800" dirty="0" err="1">
                <a:latin typeface="Arial" panose="020B0604020202020204" pitchFamily="34" charset="0"/>
                <a:cs typeface="Arial" panose="020B0604020202020204" pitchFamily="34" charset="0"/>
              </a:rPr>
              <a:t>tristique</a:t>
            </a:r>
            <a:r>
              <a:rPr lang="en" altLang="zh-TW" sz="2800" dirty="0">
                <a:latin typeface="Arial" panose="020B0604020202020204" pitchFamily="34" charset="0"/>
                <a:cs typeface="Arial" panose="020B0604020202020204" pitchFamily="34" charset="0"/>
              </a:rPr>
              <a:t> ligula </a:t>
            </a:r>
            <a:r>
              <a:rPr lang="en" altLang="zh-TW" sz="2800" dirty="0" err="1">
                <a:latin typeface="Arial" panose="020B0604020202020204" pitchFamily="34" charset="0"/>
                <a:cs typeface="Arial" panose="020B0604020202020204" pitchFamily="34" charset="0"/>
              </a:rPr>
              <a:t>nec</a:t>
            </a:r>
            <a:r>
              <a:rPr lang="en" altLang="zh-TW" sz="2800" dirty="0">
                <a:latin typeface="Arial" panose="020B0604020202020204" pitchFamily="34" charset="0"/>
                <a:cs typeface="Arial" panose="020B0604020202020204" pitchFamily="34" charset="0"/>
              </a:rPr>
              <a:t> gravida </a:t>
            </a:r>
            <a:r>
              <a:rPr lang="en" altLang="zh-TW" sz="2800" dirty="0" err="1">
                <a:latin typeface="Arial" panose="020B0604020202020204" pitchFamily="34" charset="0"/>
                <a:cs typeface="Arial" panose="020B0604020202020204" pitchFamily="34" charset="0"/>
              </a:rPr>
              <a:t>hendrerit</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Etiam</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venenatis</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mattis</a:t>
            </a:r>
            <a:r>
              <a:rPr lang="en" altLang="zh-TW" sz="2800" dirty="0">
                <a:latin typeface="Arial" panose="020B0604020202020204" pitchFamily="34" charset="0"/>
                <a:cs typeface="Arial" panose="020B0604020202020204" pitchFamily="34" charset="0"/>
              </a:rPr>
              <a:t> auctor. </a:t>
            </a:r>
            <a:r>
              <a:rPr lang="en" altLang="zh-TW" sz="2800" dirty="0" err="1">
                <a:latin typeface="Arial" panose="020B0604020202020204" pitchFamily="34" charset="0"/>
                <a:cs typeface="Arial" panose="020B0604020202020204" pitchFamily="34" charset="0"/>
              </a:rPr>
              <a:t>Nulla</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nec</a:t>
            </a:r>
            <a:r>
              <a:rPr lang="en" altLang="zh-TW" sz="2800" dirty="0">
                <a:latin typeface="Arial" panose="020B0604020202020204" pitchFamily="34" charset="0"/>
                <a:cs typeface="Arial" panose="020B0604020202020204" pitchFamily="34" charset="0"/>
              </a:rPr>
              <a:t> mi </a:t>
            </a:r>
            <a:r>
              <a:rPr lang="en" altLang="zh-TW" sz="2800" dirty="0" err="1">
                <a:latin typeface="Arial" panose="020B0604020202020204" pitchFamily="34" charset="0"/>
                <a:cs typeface="Arial" panose="020B0604020202020204" pitchFamily="34" charset="0"/>
              </a:rPr>
              <a:t>sodales</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imperdiet</a:t>
            </a:r>
            <a:r>
              <a:rPr lang="en" altLang="zh-TW" sz="2800" dirty="0">
                <a:latin typeface="Arial" panose="020B0604020202020204" pitchFamily="34" charset="0"/>
                <a:cs typeface="Arial" panose="020B0604020202020204" pitchFamily="34" charset="0"/>
              </a:rPr>
              <a:t> libero non, </a:t>
            </a:r>
            <a:r>
              <a:rPr lang="en" altLang="zh-TW" sz="2800" dirty="0" err="1">
                <a:latin typeface="Arial" panose="020B0604020202020204" pitchFamily="34" charset="0"/>
                <a:cs typeface="Arial" panose="020B0604020202020204" pitchFamily="34" charset="0"/>
              </a:rPr>
              <a:t>malesuada</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nunc</a:t>
            </a:r>
            <a:r>
              <a:rPr lang="en" altLang="zh-TW" sz="2800" dirty="0">
                <a:latin typeface="Arial" panose="020B0604020202020204" pitchFamily="34" charset="0"/>
                <a:cs typeface="Arial" panose="020B0604020202020204" pitchFamily="34" charset="0"/>
              </a:rPr>
              <a:t>. Proin </a:t>
            </a:r>
            <a:r>
              <a:rPr lang="en" altLang="zh-TW" sz="2800" dirty="0" err="1">
                <a:latin typeface="Arial" panose="020B0604020202020204" pitchFamily="34" charset="0"/>
                <a:cs typeface="Arial" panose="020B0604020202020204" pitchFamily="34" charset="0"/>
              </a:rPr>
              <a:t>efficitur</a:t>
            </a:r>
            <a:r>
              <a:rPr lang="en" altLang="zh-TW" sz="2800" dirty="0">
                <a:latin typeface="Arial" panose="020B0604020202020204" pitchFamily="34" charset="0"/>
                <a:cs typeface="Arial" panose="020B0604020202020204" pitchFamily="34" charset="0"/>
              </a:rPr>
              <a:t> maximus nisi </a:t>
            </a:r>
            <a:r>
              <a:rPr lang="en" altLang="zh-TW" sz="2800" dirty="0" err="1">
                <a:latin typeface="Arial" panose="020B0604020202020204" pitchFamily="34" charset="0"/>
                <a:cs typeface="Arial" panose="020B0604020202020204" pitchFamily="34" charset="0"/>
              </a:rPr>
              <a:t>nec</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interdum</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Interdum</a:t>
            </a:r>
            <a:r>
              <a:rPr lang="en" altLang="zh-TW" sz="2800" dirty="0">
                <a:latin typeface="Arial" panose="020B0604020202020204" pitchFamily="34" charset="0"/>
                <a:cs typeface="Arial" panose="020B0604020202020204" pitchFamily="34" charset="0"/>
              </a:rPr>
              <a:t> et </a:t>
            </a:r>
            <a:r>
              <a:rPr lang="en" altLang="zh-TW" sz="2800" dirty="0" err="1">
                <a:latin typeface="Arial" panose="020B0604020202020204" pitchFamily="34" charset="0"/>
                <a:cs typeface="Arial" panose="020B0604020202020204" pitchFamily="34" charset="0"/>
              </a:rPr>
              <a:t>malesuada</a:t>
            </a:r>
            <a:r>
              <a:rPr lang="en" altLang="zh-TW" sz="2800" dirty="0">
                <a:latin typeface="Arial" panose="020B0604020202020204" pitchFamily="34" charset="0"/>
                <a:cs typeface="Arial" panose="020B0604020202020204" pitchFamily="34" charset="0"/>
              </a:rPr>
              <a:t> fames ac ante ipsum </a:t>
            </a:r>
            <a:r>
              <a:rPr lang="en" altLang="zh-TW" sz="2800" dirty="0" err="1">
                <a:latin typeface="Arial" panose="020B0604020202020204" pitchFamily="34" charset="0"/>
                <a:cs typeface="Arial" panose="020B0604020202020204" pitchFamily="34" charset="0"/>
              </a:rPr>
              <a:t>primis</a:t>
            </a:r>
            <a:r>
              <a:rPr lang="en" altLang="zh-TW" sz="2800" dirty="0">
                <a:latin typeface="Arial" panose="020B0604020202020204" pitchFamily="34" charset="0"/>
                <a:cs typeface="Arial" panose="020B0604020202020204" pitchFamily="34" charset="0"/>
              </a:rPr>
              <a:t> in </a:t>
            </a:r>
            <a:r>
              <a:rPr lang="en" altLang="zh-TW" sz="2800" dirty="0" err="1">
                <a:latin typeface="Arial" panose="020B0604020202020204" pitchFamily="34" charset="0"/>
                <a:cs typeface="Arial" panose="020B0604020202020204" pitchFamily="34" charset="0"/>
              </a:rPr>
              <a:t>faucibus</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Mauris</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euismod</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placerat</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hendrerit</a:t>
            </a:r>
            <a:r>
              <a:rPr lang="en" altLang="zh-TW" sz="2800" dirty="0">
                <a:latin typeface="Arial" panose="020B0604020202020204" pitchFamily="34" charset="0"/>
                <a:cs typeface="Arial" panose="020B0604020202020204" pitchFamily="34" charset="0"/>
              </a:rPr>
              <a:t>. Donec vel lacinia dolor. Aenean </a:t>
            </a:r>
            <a:r>
              <a:rPr lang="en" altLang="zh-TW" sz="2800" dirty="0" err="1">
                <a:latin typeface="Arial" panose="020B0604020202020204" pitchFamily="34" charset="0"/>
                <a:cs typeface="Arial" panose="020B0604020202020204" pitchFamily="34" charset="0"/>
              </a:rPr>
              <a:t>neque</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lacus</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aliquam</a:t>
            </a:r>
            <a:r>
              <a:rPr lang="en" altLang="zh-TW" sz="2800" dirty="0">
                <a:latin typeface="Arial" panose="020B0604020202020204" pitchFamily="34" charset="0"/>
                <a:cs typeface="Arial" panose="020B0604020202020204" pitchFamily="34" charset="0"/>
              </a:rPr>
              <a:t> vitae dolor ac, </a:t>
            </a:r>
            <a:r>
              <a:rPr lang="en" altLang="zh-TW" sz="2800" dirty="0" err="1">
                <a:latin typeface="Arial" panose="020B0604020202020204" pitchFamily="34" charset="0"/>
                <a:cs typeface="Arial" panose="020B0604020202020204" pitchFamily="34" charset="0"/>
              </a:rPr>
              <a:t>hendrerit</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commodo</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massa</a:t>
            </a:r>
            <a:r>
              <a:rPr lang="en" altLang="zh-TW" sz="2800" dirty="0">
                <a:latin typeface="Arial" panose="020B0604020202020204" pitchFamily="34" charset="0"/>
                <a:cs typeface="Arial" panose="020B0604020202020204" pitchFamily="34" charset="0"/>
              </a:rPr>
              <a:t>. Aenean </a:t>
            </a:r>
            <a:r>
              <a:rPr lang="en" altLang="zh-TW" sz="2800" dirty="0" err="1">
                <a:latin typeface="Arial" panose="020B0604020202020204" pitchFamily="34" charset="0"/>
                <a:cs typeface="Arial" panose="020B0604020202020204" pitchFamily="34" charset="0"/>
              </a:rPr>
              <a:t>consequat</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euismod</a:t>
            </a:r>
            <a:r>
              <a:rPr lang="en" altLang="zh-TW" sz="2800" dirty="0">
                <a:latin typeface="Arial" panose="020B0604020202020204" pitchFamily="34" charset="0"/>
                <a:cs typeface="Arial" panose="020B0604020202020204" pitchFamily="34" charset="0"/>
              </a:rPr>
              <a:t> dolor </a:t>
            </a:r>
            <a:r>
              <a:rPr lang="en" altLang="zh-TW" sz="2800" dirty="0" err="1">
                <a:latin typeface="Arial" panose="020B0604020202020204" pitchFamily="34" charset="0"/>
                <a:cs typeface="Arial" panose="020B0604020202020204" pitchFamily="34" charset="0"/>
              </a:rPr>
              <a:t>ut</a:t>
            </a:r>
            <a:r>
              <a:rPr lang="en" altLang="zh-TW" sz="2800" dirty="0">
                <a:latin typeface="Arial" panose="020B0604020202020204" pitchFamily="34" charset="0"/>
                <a:cs typeface="Arial" panose="020B0604020202020204" pitchFamily="34" charset="0"/>
              </a:rPr>
              <a:t> tempus. Sed vel </a:t>
            </a:r>
            <a:r>
              <a:rPr lang="en" altLang="zh-TW" sz="2800" dirty="0" err="1">
                <a:latin typeface="Arial" panose="020B0604020202020204" pitchFamily="34" charset="0"/>
                <a:cs typeface="Arial" panose="020B0604020202020204" pitchFamily="34" charset="0"/>
              </a:rPr>
              <a:t>justo</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ut</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enim</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sollicitudin</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efficitur</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Pellentesque</a:t>
            </a:r>
            <a:r>
              <a:rPr lang="en" altLang="zh-TW" sz="2800" dirty="0">
                <a:latin typeface="Arial" panose="020B0604020202020204" pitchFamily="34" charset="0"/>
                <a:cs typeface="Arial" panose="020B0604020202020204" pitchFamily="34" charset="0"/>
              </a:rPr>
              <a:t> dictum, </a:t>
            </a:r>
            <a:r>
              <a:rPr lang="en" altLang="zh-TW" sz="2800" dirty="0" err="1">
                <a:latin typeface="Arial" panose="020B0604020202020204" pitchFamily="34" charset="0"/>
                <a:cs typeface="Arial" panose="020B0604020202020204" pitchFamily="34" charset="0"/>
              </a:rPr>
              <a:t>sapien</a:t>
            </a:r>
            <a:r>
              <a:rPr lang="en" altLang="zh-TW" sz="2800" dirty="0">
                <a:latin typeface="Arial" panose="020B0604020202020204" pitchFamily="34" charset="0"/>
                <a:cs typeface="Arial" panose="020B0604020202020204" pitchFamily="34" charset="0"/>
              </a:rPr>
              <a:t> in </a:t>
            </a:r>
            <a:r>
              <a:rPr lang="en" altLang="zh-TW" sz="2800" dirty="0" err="1">
                <a:latin typeface="Arial" panose="020B0604020202020204" pitchFamily="34" charset="0"/>
                <a:cs typeface="Arial" panose="020B0604020202020204" pitchFamily="34" charset="0"/>
              </a:rPr>
              <a:t>egestas</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condimentum</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tortor</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arcu</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mattis</a:t>
            </a:r>
            <a:r>
              <a:rPr lang="en" altLang="zh-TW" sz="2800" dirty="0">
                <a:latin typeface="Arial" panose="020B0604020202020204" pitchFamily="34" charset="0"/>
                <a:cs typeface="Arial" panose="020B0604020202020204" pitchFamily="34" charset="0"/>
              </a:rPr>
              <a:t> ligula, ac lacinia eros </a:t>
            </a:r>
            <a:r>
              <a:rPr lang="en" altLang="zh-TW" sz="2800" dirty="0" err="1">
                <a:latin typeface="Arial" panose="020B0604020202020204" pitchFamily="34" charset="0"/>
                <a:cs typeface="Arial" panose="020B0604020202020204" pitchFamily="34" charset="0"/>
              </a:rPr>
              <a:t>neque</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nec</a:t>
            </a:r>
            <a:r>
              <a:rPr lang="en" altLang="zh-TW" sz="2800" dirty="0">
                <a:latin typeface="Arial" panose="020B0604020202020204" pitchFamily="34" charset="0"/>
                <a:cs typeface="Arial" panose="020B0604020202020204" pitchFamily="34" charset="0"/>
              </a:rPr>
              <a:t> magna. Maecenas </a:t>
            </a:r>
            <a:r>
              <a:rPr lang="en" altLang="zh-TW" sz="2800" dirty="0" err="1">
                <a:latin typeface="Arial" panose="020B0604020202020204" pitchFamily="34" charset="0"/>
                <a:cs typeface="Arial" panose="020B0604020202020204" pitchFamily="34" charset="0"/>
              </a:rPr>
              <a:t>efficitur</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nunc</a:t>
            </a:r>
            <a:r>
              <a:rPr lang="en" altLang="zh-TW" sz="2800" dirty="0">
                <a:latin typeface="Arial" panose="020B0604020202020204" pitchFamily="34" charset="0"/>
                <a:cs typeface="Arial" panose="020B0604020202020204" pitchFamily="34" charset="0"/>
              </a:rPr>
              <a:t> vel </a:t>
            </a:r>
            <a:r>
              <a:rPr lang="en" altLang="zh-TW" sz="2800" dirty="0" err="1">
                <a:latin typeface="Arial" panose="020B0604020202020204" pitchFamily="34" charset="0"/>
                <a:cs typeface="Arial" panose="020B0604020202020204" pitchFamily="34" charset="0"/>
              </a:rPr>
              <a:t>iaculis</a:t>
            </a:r>
            <a:r>
              <a:rPr lang="en" altLang="zh-TW" sz="2800" dirty="0">
                <a:latin typeface="Arial" panose="020B0604020202020204" pitchFamily="34" charset="0"/>
                <a:cs typeface="Arial" panose="020B0604020202020204" pitchFamily="34" charset="0"/>
              </a:rPr>
              <a:t> auctor, </a:t>
            </a:r>
            <a:r>
              <a:rPr lang="en" altLang="zh-TW" sz="2800" dirty="0" err="1">
                <a:latin typeface="Arial" panose="020B0604020202020204" pitchFamily="34" charset="0"/>
                <a:cs typeface="Arial" panose="020B0604020202020204" pitchFamily="34" charset="0"/>
              </a:rPr>
              <a:t>enim</a:t>
            </a:r>
            <a:r>
              <a:rPr lang="en" altLang="zh-TW" sz="2800" dirty="0">
                <a:latin typeface="Arial" panose="020B0604020202020204" pitchFamily="34" charset="0"/>
                <a:cs typeface="Arial" panose="020B0604020202020204" pitchFamily="34" charset="0"/>
              </a:rPr>
              <a:t> dolor </a:t>
            </a:r>
            <a:r>
              <a:rPr lang="en" altLang="zh-TW" sz="2800" dirty="0" err="1">
                <a:latin typeface="Arial" panose="020B0604020202020204" pitchFamily="34" charset="0"/>
                <a:cs typeface="Arial" panose="020B0604020202020204" pitchFamily="34" charset="0"/>
              </a:rPr>
              <a:t>tempor</a:t>
            </a:r>
            <a:r>
              <a:rPr lang="en" altLang="zh-TW" sz="2800" dirty="0">
                <a:latin typeface="Arial" panose="020B0604020202020204" pitchFamily="34" charset="0"/>
                <a:cs typeface="Arial" panose="020B0604020202020204" pitchFamily="34" charset="0"/>
              </a:rPr>
              <a:t> eros, ac </a:t>
            </a:r>
            <a:r>
              <a:rPr lang="en" altLang="zh-TW" sz="2800" dirty="0" err="1">
                <a:latin typeface="Arial" panose="020B0604020202020204" pitchFamily="34" charset="0"/>
                <a:cs typeface="Arial" panose="020B0604020202020204" pitchFamily="34" charset="0"/>
              </a:rPr>
              <a:t>finibus</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quam</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felis</a:t>
            </a:r>
            <a:r>
              <a:rPr lang="en" altLang="zh-TW" sz="2800" dirty="0">
                <a:latin typeface="Arial" panose="020B0604020202020204" pitchFamily="34" charset="0"/>
                <a:cs typeface="Arial" panose="020B0604020202020204" pitchFamily="34" charset="0"/>
              </a:rPr>
              <a:t> id </a:t>
            </a:r>
            <a:r>
              <a:rPr lang="en" altLang="zh-TW" sz="2800" dirty="0" err="1">
                <a:latin typeface="Arial" panose="020B0604020202020204" pitchFamily="34" charset="0"/>
                <a:cs typeface="Arial" panose="020B0604020202020204" pitchFamily="34" charset="0"/>
              </a:rPr>
              <a:t>mauris</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Pellentesque</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dignissim</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lectus</a:t>
            </a:r>
            <a:r>
              <a:rPr lang="en" altLang="zh-TW" sz="2800" dirty="0">
                <a:latin typeface="Arial" panose="020B0604020202020204" pitchFamily="34" charset="0"/>
                <a:cs typeface="Arial" panose="020B0604020202020204" pitchFamily="34" charset="0"/>
              </a:rPr>
              <a:t> in </a:t>
            </a:r>
            <a:r>
              <a:rPr lang="en" altLang="zh-TW" sz="2800" dirty="0" err="1">
                <a:latin typeface="Arial" panose="020B0604020202020204" pitchFamily="34" charset="0"/>
                <a:cs typeface="Arial" panose="020B0604020202020204" pitchFamily="34" charset="0"/>
              </a:rPr>
              <a:t>lacus</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accumsan</a:t>
            </a:r>
            <a:r>
              <a:rPr lang="en" altLang="zh-TW" sz="2800" dirty="0">
                <a:latin typeface="Arial" panose="020B0604020202020204" pitchFamily="34" charset="0"/>
                <a:cs typeface="Arial" panose="020B0604020202020204" pitchFamily="34" charset="0"/>
              </a:rPr>
              <a:t> tempus. Morbi et </a:t>
            </a:r>
            <a:r>
              <a:rPr lang="en" altLang="zh-TW" sz="2800" dirty="0" err="1">
                <a:latin typeface="Arial" panose="020B0604020202020204" pitchFamily="34" charset="0"/>
                <a:cs typeface="Arial" panose="020B0604020202020204" pitchFamily="34" charset="0"/>
              </a:rPr>
              <a:t>aliquet</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elit</a:t>
            </a:r>
            <a:r>
              <a:rPr lang="en" altLang="zh-TW" sz="2800" dirty="0">
                <a:latin typeface="Arial" panose="020B0604020202020204" pitchFamily="34" charset="0"/>
                <a:cs typeface="Arial" panose="020B0604020202020204" pitchFamily="34" charset="0"/>
              </a:rPr>
              <a:t>. </a:t>
            </a:r>
          </a:p>
          <a:p>
            <a:pPr algn="just"/>
            <a:endParaRPr lang="en" altLang="zh-TW" sz="2800" dirty="0">
              <a:latin typeface="Arial" panose="020B0604020202020204" pitchFamily="34" charset="0"/>
              <a:cs typeface="Arial" panose="020B0604020202020204" pitchFamily="34" charset="0"/>
            </a:endParaRPr>
          </a:p>
          <a:p>
            <a:pPr algn="just"/>
            <a:r>
              <a:rPr lang="en" altLang="zh-TW" sz="2800" dirty="0">
                <a:latin typeface="Arial" panose="020B0604020202020204" pitchFamily="34" charset="0"/>
                <a:cs typeface="Arial" panose="020B0604020202020204" pitchFamily="34" charset="0"/>
              </a:rPr>
              <a:t>Lorem ipsum dolor sit </a:t>
            </a:r>
            <a:r>
              <a:rPr lang="en" altLang="zh-TW" sz="2800" dirty="0" err="1">
                <a:latin typeface="Arial" panose="020B0604020202020204" pitchFamily="34" charset="0"/>
                <a:cs typeface="Arial" panose="020B0604020202020204" pitchFamily="34" charset="0"/>
              </a:rPr>
              <a:t>amet</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consectetur</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adipiscing</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elit</a:t>
            </a:r>
            <a:r>
              <a:rPr lang="en" altLang="zh-TW" sz="2800" dirty="0">
                <a:latin typeface="Arial" panose="020B0604020202020204" pitchFamily="34" charset="0"/>
                <a:cs typeface="Arial" panose="020B0604020202020204" pitchFamily="34" charset="0"/>
              </a:rPr>
              <a:t>. Sed </a:t>
            </a:r>
            <a:r>
              <a:rPr lang="en" altLang="zh-TW" sz="2800" dirty="0" err="1">
                <a:latin typeface="Arial" panose="020B0604020202020204" pitchFamily="34" charset="0"/>
                <a:cs typeface="Arial" panose="020B0604020202020204" pitchFamily="34" charset="0"/>
              </a:rPr>
              <a:t>tristique</a:t>
            </a:r>
            <a:r>
              <a:rPr lang="en" altLang="zh-TW" sz="2800" dirty="0">
                <a:latin typeface="Arial" panose="020B0604020202020204" pitchFamily="34" charset="0"/>
                <a:cs typeface="Arial" panose="020B0604020202020204" pitchFamily="34" charset="0"/>
              </a:rPr>
              <a:t> ligula </a:t>
            </a:r>
            <a:r>
              <a:rPr lang="en" altLang="zh-TW" sz="2800" dirty="0" err="1">
                <a:latin typeface="Arial" panose="020B0604020202020204" pitchFamily="34" charset="0"/>
                <a:cs typeface="Arial" panose="020B0604020202020204" pitchFamily="34" charset="0"/>
              </a:rPr>
              <a:t>nec</a:t>
            </a:r>
            <a:r>
              <a:rPr lang="en" altLang="zh-TW" sz="2800" dirty="0">
                <a:latin typeface="Arial" panose="020B0604020202020204" pitchFamily="34" charset="0"/>
                <a:cs typeface="Arial" panose="020B0604020202020204" pitchFamily="34" charset="0"/>
              </a:rPr>
              <a:t> gravida </a:t>
            </a:r>
            <a:r>
              <a:rPr lang="en" altLang="zh-TW" sz="2800" dirty="0" err="1">
                <a:latin typeface="Arial" panose="020B0604020202020204" pitchFamily="34" charset="0"/>
                <a:cs typeface="Arial" panose="020B0604020202020204" pitchFamily="34" charset="0"/>
              </a:rPr>
              <a:t>hendrerit</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Etiam</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venenatis</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mattis</a:t>
            </a:r>
            <a:r>
              <a:rPr lang="en" altLang="zh-TW" sz="2800" dirty="0">
                <a:latin typeface="Arial" panose="020B0604020202020204" pitchFamily="34" charset="0"/>
                <a:cs typeface="Arial" panose="020B0604020202020204" pitchFamily="34" charset="0"/>
              </a:rPr>
              <a:t> auctor. </a:t>
            </a:r>
            <a:r>
              <a:rPr lang="en" altLang="zh-TW" sz="2800" dirty="0" err="1">
                <a:latin typeface="Arial" panose="020B0604020202020204" pitchFamily="34" charset="0"/>
                <a:cs typeface="Arial" panose="020B0604020202020204" pitchFamily="34" charset="0"/>
              </a:rPr>
              <a:t>Nulla</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nec</a:t>
            </a:r>
            <a:r>
              <a:rPr lang="en" altLang="zh-TW" sz="2800" dirty="0">
                <a:latin typeface="Arial" panose="020B0604020202020204" pitchFamily="34" charset="0"/>
                <a:cs typeface="Arial" panose="020B0604020202020204" pitchFamily="34" charset="0"/>
              </a:rPr>
              <a:t> mi </a:t>
            </a:r>
            <a:r>
              <a:rPr lang="en" altLang="zh-TW" sz="2800" dirty="0" err="1">
                <a:latin typeface="Arial" panose="020B0604020202020204" pitchFamily="34" charset="0"/>
                <a:cs typeface="Arial" panose="020B0604020202020204" pitchFamily="34" charset="0"/>
              </a:rPr>
              <a:t>sodales</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imperdiet</a:t>
            </a:r>
            <a:r>
              <a:rPr lang="en" altLang="zh-TW" sz="2800" dirty="0">
                <a:latin typeface="Arial" panose="020B0604020202020204" pitchFamily="34" charset="0"/>
                <a:cs typeface="Arial" panose="020B0604020202020204" pitchFamily="34" charset="0"/>
              </a:rPr>
              <a:t> libero non, </a:t>
            </a:r>
            <a:r>
              <a:rPr lang="en" altLang="zh-TW" sz="2800" dirty="0" err="1">
                <a:latin typeface="Arial" panose="020B0604020202020204" pitchFamily="34" charset="0"/>
                <a:cs typeface="Arial" panose="020B0604020202020204" pitchFamily="34" charset="0"/>
              </a:rPr>
              <a:t>malesuada</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nunc</a:t>
            </a:r>
            <a:r>
              <a:rPr lang="en" altLang="zh-TW" sz="2800" dirty="0">
                <a:latin typeface="Arial" panose="020B0604020202020204" pitchFamily="34" charset="0"/>
                <a:cs typeface="Arial" panose="020B0604020202020204" pitchFamily="34" charset="0"/>
              </a:rPr>
              <a:t>. Proin </a:t>
            </a:r>
            <a:r>
              <a:rPr lang="en" altLang="zh-TW" sz="2800" dirty="0" err="1">
                <a:latin typeface="Arial" panose="020B0604020202020204" pitchFamily="34" charset="0"/>
                <a:cs typeface="Arial" panose="020B0604020202020204" pitchFamily="34" charset="0"/>
              </a:rPr>
              <a:t>efficitur</a:t>
            </a:r>
            <a:r>
              <a:rPr lang="en" altLang="zh-TW" sz="2800" dirty="0">
                <a:latin typeface="Arial" panose="020B0604020202020204" pitchFamily="34" charset="0"/>
                <a:cs typeface="Arial" panose="020B0604020202020204" pitchFamily="34" charset="0"/>
              </a:rPr>
              <a:t> maximus nisi </a:t>
            </a:r>
            <a:r>
              <a:rPr lang="en" altLang="zh-TW" sz="2800" dirty="0" err="1">
                <a:latin typeface="Arial" panose="020B0604020202020204" pitchFamily="34" charset="0"/>
                <a:cs typeface="Arial" panose="020B0604020202020204" pitchFamily="34" charset="0"/>
              </a:rPr>
              <a:t>nec</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interdum</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Interdum</a:t>
            </a:r>
            <a:r>
              <a:rPr lang="en" altLang="zh-TW" sz="2800" dirty="0">
                <a:latin typeface="Arial" panose="020B0604020202020204" pitchFamily="34" charset="0"/>
                <a:cs typeface="Arial" panose="020B0604020202020204" pitchFamily="34" charset="0"/>
              </a:rPr>
              <a:t> et </a:t>
            </a:r>
            <a:r>
              <a:rPr lang="en" altLang="zh-TW" sz="2800" dirty="0" err="1">
                <a:latin typeface="Arial" panose="020B0604020202020204" pitchFamily="34" charset="0"/>
                <a:cs typeface="Arial" panose="020B0604020202020204" pitchFamily="34" charset="0"/>
              </a:rPr>
              <a:t>malesuada</a:t>
            </a:r>
            <a:r>
              <a:rPr lang="en" altLang="zh-TW" sz="2800" dirty="0">
                <a:latin typeface="Arial" panose="020B0604020202020204" pitchFamily="34" charset="0"/>
                <a:cs typeface="Arial" panose="020B0604020202020204" pitchFamily="34" charset="0"/>
              </a:rPr>
              <a:t> fames ac ante ipsum </a:t>
            </a:r>
            <a:r>
              <a:rPr lang="en" altLang="zh-TW" sz="2800" dirty="0" err="1">
                <a:latin typeface="Arial" panose="020B0604020202020204" pitchFamily="34" charset="0"/>
                <a:cs typeface="Arial" panose="020B0604020202020204" pitchFamily="34" charset="0"/>
              </a:rPr>
              <a:t>primis</a:t>
            </a:r>
            <a:r>
              <a:rPr lang="en" altLang="zh-TW" sz="2800" dirty="0">
                <a:latin typeface="Arial" panose="020B0604020202020204" pitchFamily="34" charset="0"/>
                <a:cs typeface="Arial" panose="020B0604020202020204" pitchFamily="34" charset="0"/>
              </a:rPr>
              <a:t> in </a:t>
            </a:r>
            <a:r>
              <a:rPr lang="en" altLang="zh-TW" sz="2800" dirty="0" err="1">
                <a:latin typeface="Arial" panose="020B0604020202020204" pitchFamily="34" charset="0"/>
                <a:cs typeface="Arial" panose="020B0604020202020204" pitchFamily="34" charset="0"/>
              </a:rPr>
              <a:t>faucibus</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Mauris</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euismod</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placerat</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hendrerit</a:t>
            </a:r>
            <a:r>
              <a:rPr lang="en" altLang="zh-TW" sz="2800" dirty="0">
                <a:latin typeface="Arial" panose="020B0604020202020204" pitchFamily="34" charset="0"/>
                <a:cs typeface="Arial" panose="020B0604020202020204" pitchFamily="34" charset="0"/>
              </a:rPr>
              <a:t>. Donec vel lacinia dolor. Aenean </a:t>
            </a:r>
            <a:r>
              <a:rPr lang="en" altLang="zh-TW" sz="2800" dirty="0" err="1">
                <a:latin typeface="Arial" panose="020B0604020202020204" pitchFamily="34" charset="0"/>
                <a:cs typeface="Arial" panose="020B0604020202020204" pitchFamily="34" charset="0"/>
              </a:rPr>
              <a:t>neque</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lacus</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aliquam</a:t>
            </a:r>
            <a:r>
              <a:rPr lang="en" altLang="zh-TW" sz="2800" dirty="0">
                <a:latin typeface="Arial" panose="020B0604020202020204" pitchFamily="34" charset="0"/>
                <a:cs typeface="Arial" panose="020B0604020202020204" pitchFamily="34" charset="0"/>
              </a:rPr>
              <a:t> vitae dolor ac, </a:t>
            </a:r>
            <a:r>
              <a:rPr lang="en" altLang="zh-TW" sz="2800" dirty="0" err="1">
                <a:latin typeface="Arial" panose="020B0604020202020204" pitchFamily="34" charset="0"/>
                <a:cs typeface="Arial" panose="020B0604020202020204" pitchFamily="34" charset="0"/>
              </a:rPr>
              <a:t>hendrerit</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commodo</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massa</a:t>
            </a:r>
            <a:r>
              <a:rPr lang="en" altLang="zh-TW" sz="2800" dirty="0">
                <a:latin typeface="Arial" panose="020B0604020202020204" pitchFamily="34" charset="0"/>
                <a:cs typeface="Arial" panose="020B0604020202020204" pitchFamily="34" charset="0"/>
              </a:rPr>
              <a:t>. Aenean </a:t>
            </a:r>
            <a:r>
              <a:rPr lang="en" altLang="zh-TW" sz="2800" dirty="0" err="1">
                <a:latin typeface="Arial" panose="020B0604020202020204" pitchFamily="34" charset="0"/>
                <a:cs typeface="Arial" panose="020B0604020202020204" pitchFamily="34" charset="0"/>
              </a:rPr>
              <a:t>consequat</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euismod</a:t>
            </a:r>
            <a:r>
              <a:rPr lang="en" altLang="zh-TW" sz="2800" dirty="0">
                <a:latin typeface="Arial" panose="020B0604020202020204" pitchFamily="34" charset="0"/>
                <a:cs typeface="Arial" panose="020B0604020202020204" pitchFamily="34" charset="0"/>
              </a:rPr>
              <a:t> dolor </a:t>
            </a:r>
            <a:r>
              <a:rPr lang="en" altLang="zh-TW" sz="2800" dirty="0" err="1">
                <a:latin typeface="Arial" panose="020B0604020202020204" pitchFamily="34" charset="0"/>
                <a:cs typeface="Arial" panose="020B0604020202020204" pitchFamily="34" charset="0"/>
              </a:rPr>
              <a:t>ut</a:t>
            </a:r>
            <a:r>
              <a:rPr lang="en" altLang="zh-TW" sz="2800" dirty="0">
                <a:latin typeface="Arial" panose="020B0604020202020204" pitchFamily="34" charset="0"/>
                <a:cs typeface="Arial" panose="020B0604020202020204" pitchFamily="34" charset="0"/>
              </a:rPr>
              <a:t> tempus. Sed vel </a:t>
            </a:r>
            <a:r>
              <a:rPr lang="en" altLang="zh-TW" sz="2800" dirty="0" err="1">
                <a:latin typeface="Arial" panose="020B0604020202020204" pitchFamily="34" charset="0"/>
                <a:cs typeface="Arial" panose="020B0604020202020204" pitchFamily="34" charset="0"/>
              </a:rPr>
              <a:t>justo</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ut</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enim</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sollicitudin</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efficitur</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Pellentesque</a:t>
            </a:r>
            <a:r>
              <a:rPr lang="en" altLang="zh-TW" sz="2800" dirty="0">
                <a:latin typeface="Arial" panose="020B0604020202020204" pitchFamily="34" charset="0"/>
                <a:cs typeface="Arial" panose="020B0604020202020204" pitchFamily="34" charset="0"/>
              </a:rPr>
              <a:t> dictum, </a:t>
            </a:r>
            <a:r>
              <a:rPr lang="en" altLang="zh-TW" sz="2800" dirty="0" err="1">
                <a:latin typeface="Arial" panose="020B0604020202020204" pitchFamily="34" charset="0"/>
                <a:cs typeface="Arial" panose="020B0604020202020204" pitchFamily="34" charset="0"/>
              </a:rPr>
              <a:t>sapien</a:t>
            </a:r>
            <a:r>
              <a:rPr lang="en" altLang="zh-TW" sz="2800" dirty="0">
                <a:latin typeface="Arial" panose="020B0604020202020204" pitchFamily="34" charset="0"/>
                <a:cs typeface="Arial" panose="020B0604020202020204" pitchFamily="34" charset="0"/>
              </a:rPr>
              <a:t> in </a:t>
            </a:r>
            <a:r>
              <a:rPr lang="en" altLang="zh-TW" sz="2800" dirty="0" err="1">
                <a:latin typeface="Arial" panose="020B0604020202020204" pitchFamily="34" charset="0"/>
                <a:cs typeface="Arial" panose="020B0604020202020204" pitchFamily="34" charset="0"/>
              </a:rPr>
              <a:t>egestas</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condimentum</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tortor</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arcu</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mattis</a:t>
            </a:r>
            <a:r>
              <a:rPr lang="en" altLang="zh-TW" sz="2800" dirty="0">
                <a:latin typeface="Arial" panose="020B0604020202020204" pitchFamily="34" charset="0"/>
                <a:cs typeface="Arial" panose="020B0604020202020204" pitchFamily="34" charset="0"/>
              </a:rPr>
              <a:t> ligula, ac lacinia eros </a:t>
            </a:r>
            <a:r>
              <a:rPr lang="en" altLang="zh-TW" sz="2800" dirty="0" err="1">
                <a:latin typeface="Arial" panose="020B0604020202020204" pitchFamily="34" charset="0"/>
                <a:cs typeface="Arial" panose="020B0604020202020204" pitchFamily="34" charset="0"/>
              </a:rPr>
              <a:t>neque</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nec</a:t>
            </a:r>
            <a:r>
              <a:rPr lang="en" altLang="zh-TW" sz="2800" dirty="0">
                <a:latin typeface="Arial" panose="020B0604020202020204" pitchFamily="34" charset="0"/>
                <a:cs typeface="Arial" panose="020B0604020202020204" pitchFamily="34" charset="0"/>
              </a:rPr>
              <a:t> magna. Maecenas </a:t>
            </a:r>
            <a:r>
              <a:rPr lang="en" altLang="zh-TW" sz="2800" dirty="0" err="1">
                <a:latin typeface="Arial" panose="020B0604020202020204" pitchFamily="34" charset="0"/>
                <a:cs typeface="Arial" panose="020B0604020202020204" pitchFamily="34" charset="0"/>
              </a:rPr>
              <a:t>efficitur</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nunc</a:t>
            </a:r>
            <a:r>
              <a:rPr lang="en" altLang="zh-TW" sz="2800" dirty="0">
                <a:latin typeface="Arial" panose="020B0604020202020204" pitchFamily="34" charset="0"/>
                <a:cs typeface="Arial" panose="020B0604020202020204" pitchFamily="34" charset="0"/>
              </a:rPr>
              <a:t> vel </a:t>
            </a:r>
            <a:r>
              <a:rPr lang="en" altLang="zh-TW" sz="2800" dirty="0" err="1">
                <a:latin typeface="Arial" panose="020B0604020202020204" pitchFamily="34" charset="0"/>
                <a:cs typeface="Arial" panose="020B0604020202020204" pitchFamily="34" charset="0"/>
              </a:rPr>
              <a:t>iaculis</a:t>
            </a:r>
            <a:r>
              <a:rPr lang="en" altLang="zh-TW" sz="2800" dirty="0">
                <a:latin typeface="Arial" panose="020B0604020202020204" pitchFamily="34" charset="0"/>
                <a:cs typeface="Arial" panose="020B0604020202020204" pitchFamily="34" charset="0"/>
              </a:rPr>
              <a:t> auctor, </a:t>
            </a:r>
            <a:r>
              <a:rPr lang="en" altLang="zh-TW" sz="2800" dirty="0" err="1">
                <a:latin typeface="Arial" panose="020B0604020202020204" pitchFamily="34" charset="0"/>
                <a:cs typeface="Arial" panose="020B0604020202020204" pitchFamily="34" charset="0"/>
              </a:rPr>
              <a:t>enim</a:t>
            </a:r>
            <a:r>
              <a:rPr lang="en" altLang="zh-TW" sz="2800" dirty="0">
                <a:latin typeface="Arial" panose="020B0604020202020204" pitchFamily="34" charset="0"/>
                <a:cs typeface="Arial" panose="020B0604020202020204" pitchFamily="34" charset="0"/>
              </a:rPr>
              <a:t> dolor </a:t>
            </a:r>
            <a:r>
              <a:rPr lang="en" altLang="zh-TW" sz="2800" dirty="0" err="1">
                <a:latin typeface="Arial" panose="020B0604020202020204" pitchFamily="34" charset="0"/>
                <a:cs typeface="Arial" panose="020B0604020202020204" pitchFamily="34" charset="0"/>
              </a:rPr>
              <a:t>tempor</a:t>
            </a:r>
            <a:r>
              <a:rPr lang="en" altLang="zh-TW" sz="2800" dirty="0">
                <a:latin typeface="Arial" panose="020B0604020202020204" pitchFamily="34" charset="0"/>
                <a:cs typeface="Arial" panose="020B0604020202020204" pitchFamily="34" charset="0"/>
              </a:rPr>
              <a:t> eros, ac </a:t>
            </a:r>
            <a:r>
              <a:rPr lang="en" altLang="zh-TW" sz="2800" dirty="0" err="1">
                <a:latin typeface="Arial" panose="020B0604020202020204" pitchFamily="34" charset="0"/>
                <a:cs typeface="Arial" panose="020B0604020202020204" pitchFamily="34" charset="0"/>
              </a:rPr>
              <a:t>finibus</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quam</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felis</a:t>
            </a:r>
            <a:r>
              <a:rPr lang="en" altLang="zh-TW" sz="2800" dirty="0">
                <a:latin typeface="Arial" panose="020B0604020202020204" pitchFamily="34" charset="0"/>
                <a:cs typeface="Arial" panose="020B0604020202020204" pitchFamily="34" charset="0"/>
              </a:rPr>
              <a:t> id </a:t>
            </a:r>
            <a:r>
              <a:rPr lang="en" altLang="zh-TW" sz="2800" dirty="0" err="1">
                <a:latin typeface="Arial" panose="020B0604020202020204" pitchFamily="34" charset="0"/>
                <a:cs typeface="Arial" panose="020B0604020202020204" pitchFamily="34" charset="0"/>
              </a:rPr>
              <a:t>mauris</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Pellentesque</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dignissim</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lectus</a:t>
            </a:r>
            <a:r>
              <a:rPr lang="en" altLang="zh-TW" sz="2800" dirty="0">
                <a:latin typeface="Arial" panose="020B0604020202020204" pitchFamily="34" charset="0"/>
                <a:cs typeface="Arial" panose="020B0604020202020204" pitchFamily="34" charset="0"/>
              </a:rPr>
              <a:t> in </a:t>
            </a:r>
            <a:r>
              <a:rPr lang="en" altLang="zh-TW" sz="2800" dirty="0" err="1">
                <a:latin typeface="Arial" panose="020B0604020202020204" pitchFamily="34" charset="0"/>
                <a:cs typeface="Arial" panose="020B0604020202020204" pitchFamily="34" charset="0"/>
              </a:rPr>
              <a:t>lacus</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accumsan</a:t>
            </a:r>
            <a:r>
              <a:rPr lang="en" altLang="zh-TW" sz="2800" dirty="0">
                <a:latin typeface="Arial" panose="020B0604020202020204" pitchFamily="34" charset="0"/>
                <a:cs typeface="Arial" panose="020B0604020202020204" pitchFamily="34" charset="0"/>
              </a:rPr>
              <a:t> tempus. Morbi et </a:t>
            </a:r>
            <a:r>
              <a:rPr lang="en" altLang="zh-TW" sz="2800" dirty="0" err="1">
                <a:latin typeface="Arial" panose="020B0604020202020204" pitchFamily="34" charset="0"/>
                <a:cs typeface="Arial" panose="020B0604020202020204" pitchFamily="34" charset="0"/>
              </a:rPr>
              <a:t>aliquet</a:t>
            </a:r>
            <a:r>
              <a:rPr lang="en" altLang="zh-TW" sz="2800" dirty="0">
                <a:latin typeface="Arial" panose="020B0604020202020204" pitchFamily="34" charset="0"/>
                <a:cs typeface="Arial" panose="020B0604020202020204" pitchFamily="34" charset="0"/>
              </a:rPr>
              <a:t> </a:t>
            </a:r>
            <a:r>
              <a:rPr lang="en" altLang="zh-TW" sz="2800" dirty="0" err="1">
                <a:latin typeface="Arial" panose="020B0604020202020204" pitchFamily="34" charset="0"/>
                <a:cs typeface="Arial" panose="020B0604020202020204" pitchFamily="34" charset="0"/>
              </a:rPr>
              <a:t>elit</a:t>
            </a:r>
            <a:r>
              <a:rPr lang="en" altLang="zh-TW" sz="2800" dirty="0">
                <a:latin typeface="Arial" panose="020B0604020202020204" pitchFamily="34" charset="0"/>
                <a:cs typeface="Arial" panose="020B0604020202020204" pitchFamily="34" charset="0"/>
              </a:rPr>
              <a:t>. </a:t>
            </a:r>
          </a:p>
        </p:txBody>
      </p:sp>
      <p:sp>
        <p:nvSpPr>
          <p:cNvPr id="28" name="矩形 27">
            <a:extLst>
              <a:ext uri="{FF2B5EF4-FFF2-40B4-BE49-F238E27FC236}">
                <a16:creationId xmlns:a16="http://schemas.microsoft.com/office/drawing/2014/main" id="{4EEF7930-22C9-77D3-D76C-FEBA69B003F1}"/>
              </a:ext>
            </a:extLst>
          </p:cNvPr>
          <p:cNvSpPr/>
          <p:nvPr/>
        </p:nvSpPr>
        <p:spPr>
          <a:xfrm>
            <a:off x="528194" y="5206382"/>
            <a:ext cx="8967600" cy="10566000"/>
          </a:xfrm>
          <a:prstGeom prst="rect">
            <a:avLst/>
          </a:prstGeom>
          <a:noFill/>
          <a:ln w="63500">
            <a:solidFill>
              <a:srgbClr val="FBD9D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nvGrpSpPr>
          <p:cNvPr id="49" name="群組 48">
            <a:extLst>
              <a:ext uri="{FF2B5EF4-FFF2-40B4-BE49-F238E27FC236}">
                <a16:creationId xmlns:a16="http://schemas.microsoft.com/office/drawing/2014/main" id="{BC7B017E-1230-178F-334B-282DB62387A5}"/>
              </a:ext>
            </a:extLst>
          </p:cNvPr>
          <p:cNvGrpSpPr/>
          <p:nvPr/>
        </p:nvGrpSpPr>
        <p:grpSpPr>
          <a:xfrm>
            <a:off x="528194" y="5216249"/>
            <a:ext cx="6544172" cy="830997"/>
            <a:chOff x="528194" y="5216249"/>
            <a:chExt cx="6544172" cy="830997"/>
          </a:xfrm>
        </p:grpSpPr>
        <p:sp>
          <p:nvSpPr>
            <p:cNvPr id="29" name="矩形 28">
              <a:extLst>
                <a:ext uri="{FF2B5EF4-FFF2-40B4-BE49-F238E27FC236}">
                  <a16:creationId xmlns:a16="http://schemas.microsoft.com/office/drawing/2014/main" id="{79A09D73-0FA0-49A2-1B14-15112FD406FB}"/>
                </a:ext>
              </a:extLst>
            </p:cNvPr>
            <p:cNvSpPr/>
            <p:nvPr/>
          </p:nvSpPr>
          <p:spPr>
            <a:xfrm>
              <a:off x="528194" y="5226747"/>
              <a:ext cx="3679200" cy="810000"/>
            </a:xfrm>
            <a:prstGeom prst="rect">
              <a:avLst/>
            </a:prstGeom>
            <a:solidFill>
              <a:srgbClr val="FBD9D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30" name="文字方塊 29">
              <a:extLst>
                <a:ext uri="{FF2B5EF4-FFF2-40B4-BE49-F238E27FC236}">
                  <a16:creationId xmlns:a16="http://schemas.microsoft.com/office/drawing/2014/main" id="{49F23199-2EF4-F622-6FBA-8B50FA39FAE4}"/>
                </a:ext>
              </a:extLst>
            </p:cNvPr>
            <p:cNvSpPr txBox="1"/>
            <p:nvPr/>
          </p:nvSpPr>
          <p:spPr>
            <a:xfrm>
              <a:off x="769537" y="5216249"/>
              <a:ext cx="6302829" cy="830997"/>
            </a:xfrm>
            <a:prstGeom prst="rect">
              <a:avLst/>
            </a:prstGeom>
            <a:noFill/>
          </p:spPr>
          <p:txBody>
            <a:bodyPr wrap="square" rtlCol="0">
              <a:spAutoFit/>
            </a:bodyPr>
            <a:lstStyle/>
            <a:p>
              <a:r>
                <a:rPr kumimoji="1" lang="en-US" altLang="zh-TW" sz="4800" b="1" dirty="0">
                  <a:solidFill>
                    <a:schemeClr val="tx1">
                      <a:lumMod val="85000"/>
                      <a:lumOff val="15000"/>
                    </a:schemeClr>
                  </a:solidFill>
                  <a:latin typeface="Arial" panose="020B0604020202020204" pitchFamily="34" charset="0"/>
                  <a:cs typeface="Arial" panose="020B0604020202020204" pitchFamily="34" charset="0"/>
                </a:rPr>
                <a:t>PROBLEM</a:t>
              </a:r>
              <a:endParaRPr kumimoji="1" lang="zh-TW" altLang="en-US" sz="4800" b="1" dirty="0">
                <a:solidFill>
                  <a:schemeClr val="tx1">
                    <a:lumMod val="85000"/>
                    <a:lumOff val="15000"/>
                  </a:schemeClr>
                </a:solidFill>
                <a:latin typeface="Arial" panose="020B0604020202020204" pitchFamily="34" charset="0"/>
                <a:cs typeface="Arial" panose="020B0604020202020204" pitchFamily="34" charset="0"/>
              </a:endParaRPr>
            </a:p>
          </p:txBody>
        </p:sp>
      </p:grpSp>
      <p:sp>
        <p:nvSpPr>
          <p:cNvPr id="31" name="文字方塊 30">
            <a:extLst>
              <a:ext uri="{FF2B5EF4-FFF2-40B4-BE49-F238E27FC236}">
                <a16:creationId xmlns:a16="http://schemas.microsoft.com/office/drawing/2014/main" id="{0E1C9DA0-DE25-7758-3D4A-1E4369AC19C8}"/>
              </a:ext>
            </a:extLst>
          </p:cNvPr>
          <p:cNvSpPr txBox="1"/>
          <p:nvPr/>
        </p:nvSpPr>
        <p:spPr>
          <a:xfrm>
            <a:off x="1053107" y="6443028"/>
            <a:ext cx="7859407" cy="6124754"/>
          </a:xfrm>
          <a:prstGeom prst="rect">
            <a:avLst/>
          </a:prstGeom>
          <a:noFill/>
        </p:spPr>
        <p:txBody>
          <a:bodyPr wrap="square">
            <a:spAutoFit/>
          </a:bodyPr>
          <a:lstStyle/>
          <a:p>
            <a:pPr algn="just"/>
            <a:r>
              <a:rPr lang="zh-TW" altLang="en-US" sz="2800" dirty="0">
                <a:latin typeface="Arial" panose="020B0604020202020204" pitchFamily="34" charset="0"/>
                <a:cs typeface="Arial" panose="020B0604020202020204" pitchFamily="34" charset="0"/>
              </a:rPr>
              <a:t>Lorem ipsum dolor sit amet, consectetur adipiscing elit. Sed tristique ligula nec gravida hendrerit. Etiam venenatis mattis auctor. Nulla nec mi sodales, imperdiet libero non, malesuada nunc. Proin efficitur maximus nisi nec interdum. Interdum et malesuada fames ac ante ipsum primis in faucibus. Mauris euismod placerat hendrerit. Donec vel lacinia dolor. Aenean neque lacus, aliquam vitae dolor ac, hendrerit commodo massa. Aenean consequat euismod dolor ut tempus. Sed vel justo ut enim sollicitudin efficitur. Pellentesque dictum, sapien in egestas condimentum, tortor arcu mattis ligula, ac lacinia eros neque nec magna.</a:t>
            </a:r>
          </a:p>
        </p:txBody>
      </p:sp>
      <p:sp>
        <p:nvSpPr>
          <p:cNvPr id="32" name="矩形 31">
            <a:extLst>
              <a:ext uri="{FF2B5EF4-FFF2-40B4-BE49-F238E27FC236}">
                <a16:creationId xmlns:a16="http://schemas.microsoft.com/office/drawing/2014/main" id="{1499D9AD-E21A-74B7-E26F-0B253B1F8629}"/>
              </a:ext>
            </a:extLst>
          </p:cNvPr>
          <p:cNvSpPr/>
          <p:nvPr/>
        </p:nvSpPr>
        <p:spPr>
          <a:xfrm>
            <a:off x="1154594" y="12823526"/>
            <a:ext cx="7714800" cy="2613600"/>
          </a:xfrm>
          <a:prstGeom prst="rect">
            <a:avLst/>
          </a:prstGeom>
          <a:noFill/>
          <a:ln>
            <a:solidFill>
              <a:srgbClr val="9D9D9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33" name="文字方塊 32">
            <a:extLst>
              <a:ext uri="{FF2B5EF4-FFF2-40B4-BE49-F238E27FC236}">
                <a16:creationId xmlns:a16="http://schemas.microsoft.com/office/drawing/2014/main" id="{28E7B852-49FE-F7A3-38EA-3E1178F0D1F9}"/>
              </a:ext>
            </a:extLst>
          </p:cNvPr>
          <p:cNvSpPr txBox="1"/>
          <p:nvPr/>
        </p:nvSpPr>
        <p:spPr>
          <a:xfrm>
            <a:off x="1082290" y="13853327"/>
            <a:ext cx="7859407" cy="553998"/>
          </a:xfrm>
          <a:prstGeom prst="rect">
            <a:avLst/>
          </a:prstGeom>
          <a:noFill/>
        </p:spPr>
        <p:txBody>
          <a:bodyPr wrap="square">
            <a:spAutoFit/>
          </a:bodyPr>
          <a:lstStyle/>
          <a:p>
            <a:pPr algn="ctr"/>
            <a:r>
              <a:rPr lang="en" altLang="zh-TW" sz="3000" dirty="0">
                <a:solidFill>
                  <a:srgbClr val="9D9D9D"/>
                </a:solidFill>
                <a:latin typeface="Arial" panose="020B0604020202020204" pitchFamily="34" charset="0"/>
                <a:cs typeface="Arial" panose="020B0604020202020204" pitchFamily="34" charset="0"/>
              </a:rPr>
              <a:t>Figure Placeholder</a:t>
            </a:r>
            <a:endParaRPr lang="zh-TW" altLang="en-US" sz="3000" dirty="0">
              <a:solidFill>
                <a:srgbClr val="9D9D9D"/>
              </a:solidFill>
              <a:latin typeface="Arial" panose="020B0604020202020204" pitchFamily="34" charset="0"/>
              <a:cs typeface="Arial" panose="020B0604020202020204" pitchFamily="34" charset="0"/>
            </a:endParaRPr>
          </a:p>
        </p:txBody>
      </p:sp>
      <p:sp>
        <p:nvSpPr>
          <p:cNvPr id="34" name="矩形 33">
            <a:extLst>
              <a:ext uri="{FF2B5EF4-FFF2-40B4-BE49-F238E27FC236}">
                <a16:creationId xmlns:a16="http://schemas.microsoft.com/office/drawing/2014/main" id="{6E4CE229-C497-0846-D6E1-375A660C3F32}"/>
              </a:ext>
            </a:extLst>
          </p:cNvPr>
          <p:cNvSpPr/>
          <p:nvPr/>
        </p:nvSpPr>
        <p:spPr>
          <a:xfrm>
            <a:off x="10943856" y="30331317"/>
            <a:ext cx="5400000" cy="5400000"/>
          </a:xfrm>
          <a:prstGeom prst="rect">
            <a:avLst/>
          </a:prstGeom>
          <a:noFill/>
          <a:ln>
            <a:solidFill>
              <a:srgbClr val="9D9D9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35" name="文字方塊 34">
            <a:extLst>
              <a:ext uri="{FF2B5EF4-FFF2-40B4-BE49-F238E27FC236}">
                <a16:creationId xmlns:a16="http://schemas.microsoft.com/office/drawing/2014/main" id="{A4B6A48E-0236-A6FC-9D32-27C006D2A0F0}"/>
              </a:ext>
            </a:extLst>
          </p:cNvPr>
          <p:cNvSpPr txBox="1"/>
          <p:nvPr/>
        </p:nvSpPr>
        <p:spPr>
          <a:xfrm>
            <a:off x="10891295" y="32754318"/>
            <a:ext cx="5505122" cy="553998"/>
          </a:xfrm>
          <a:prstGeom prst="rect">
            <a:avLst/>
          </a:prstGeom>
          <a:noFill/>
        </p:spPr>
        <p:txBody>
          <a:bodyPr wrap="square">
            <a:spAutoFit/>
          </a:bodyPr>
          <a:lstStyle/>
          <a:p>
            <a:pPr algn="ctr"/>
            <a:r>
              <a:rPr lang="en" altLang="zh-TW" sz="3000" dirty="0">
                <a:solidFill>
                  <a:srgbClr val="9D9D9D"/>
                </a:solidFill>
                <a:latin typeface="Arial" panose="020B0604020202020204" pitchFamily="34" charset="0"/>
                <a:cs typeface="Arial" panose="020B0604020202020204" pitchFamily="34" charset="0"/>
              </a:rPr>
              <a:t>Figure Placeholder</a:t>
            </a:r>
            <a:endParaRPr lang="zh-TW" altLang="en-US" sz="3000" dirty="0">
              <a:solidFill>
                <a:srgbClr val="9D9D9D"/>
              </a:solidFill>
              <a:latin typeface="Arial" panose="020B0604020202020204" pitchFamily="34" charset="0"/>
              <a:cs typeface="Arial" panose="020B0604020202020204" pitchFamily="34" charset="0"/>
            </a:endParaRPr>
          </a:p>
        </p:txBody>
      </p:sp>
      <p:grpSp>
        <p:nvGrpSpPr>
          <p:cNvPr id="36" name="群組 35">
            <a:extLst>
              <a:ext uri="{FF2B5EF4-FFF2-40B4-BE49-F238E27FC236}">
                <a16:creationId xmlns:a16="http://schemas.microsoft.com/office/drawing/2014/main" id="{7D435CCC-DE22-600B-51A1-E057B4248120}"/>
              </a:ext>
            </a:extLst>
          </p:cNvPr>
          <p:cNvGrpSpPr/>
          <p:nvPr/>
        </p:nvGrpSpPr>
        <p:grpSpPr>
          <a:xfrm>
            <a:off x="23204027" y="30331317"/>
            <a:ext cx="5505122" cy="5400000"/>
            <a:chOff x="23204027" y="30331317"/>
            <a:chExt cx="5505122" cy="5400000"/>
          </a:xfrm>
        </p:grpSpPr>
        <p:sp>
          <p:nvSpPr>
            <p:cNvPr id="37" name="矩形 36">
              <a:extLst>
                <a:ext uri="{FF2B5EF4-FFF2-40B4-BE49-F238E27FC236}">
                  <a16:creationId xmlns:a16="http://schemas.microsoft.com/office/drawing/2014/main" id="{3E05A283-66FD-5EB3-F841-D52E7FF9AA2D}"/>
                </a:ext>
              </a:extLst>
            </p:cNvPr>
            <p:cNvSpPr/>
            <p:nvPr/>
          </p:nvSpPr>
          <p:spPr>
            <a:xfrm>
              <a:off x="23256588" y="30331317"/>
              <a:ext cx="5400000" cy="5400000"/>
            </a:xfrm>
            <a:prstGeom prst="rect">
              <a:avLst/>
            </a:prstGeom>
            <a:noFill/>
            <a:ln>
              <a:solidFill>
                <a:srgbClr val="9D9D9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38" name="文字方塊 37">
              <a:extLst>
                <a:ext uri="{FF2B5EF4-FFF2-40B4-BE49-F238E27FC236}">
                  <a16:creationId xmlns:a16="http://schemas.microsoft.com/office/drawing/2014/main" id="{716056EF-C01D-E28C-75B6-5F6A52E95B0F}"/>
                </a:ext>
              </a:extLst>
            </p:cNvPr>
            <p:cNvSpPr txBox="1"/>
            <p:nvPr/>
          </p:nvSpPr>
          <p:spPr>
            <a:xfrm>
              <a:off x="23204027" y="32754318"/>
              <a:ext cx="5505122" cy="553998"/>
            </a:xfrm>
            <a:prstGeom prst="rect">
              <a:avLst/>
            </a:prstGeom>
            <a:noFill/>
          </p:spPr>
          <p:txBody>
            <a:bodyPr wrap="square">
              <a:spAutoFit/>
            </a:bodyPr>
            <a:lstStyle/>
            <a:p>
              <a:pPr algn="ctr"/>
              <a:r>
                <a:rPr lang="en" altLang="zh-TW" sz="3000" dirty="0">
                  <a:solidFill>
                    <a:srgbClr val="9D9D9D"/>
                  </a:solidFill>
                  <a:latin typeface="Arial" panose="020B0604020202020204" pitchFamily="34" charset="0"/>
                  <a:cs typeface="Arial" panose="020B0604020202020204" pitchFamily="34" charset="0"/>
                </a:rPr>
                <a:t>Figure Placeholder</a:t>
              </a:r>
              <a:endParaRPr lang="zh-TW" altLang="en-US" sz="3000" dirty="0">
                <a:solidFill>
                  <a:srgbClr val="9D9D9D"/>
                </a:solidFill>
                <a:latin typeface="Arial" panose="020B0604020202020204" pitchFamily="34" charset="0"/>
                <a:cs typeface="Arial" panose="020B0604020202020204" pitchFamily="34" charset="0"/>
              </a:endParaRPr>
            </a:p>
          </p:txBody>
        </p:sp>
      </p:grpSp>
      <p:grpSp>
        <p:nvGrpSpPr>
          <p:cNvPr id="39" name="群組 38">
            <a:extLst>
              <a:ext uri="{FF2B5EF4-FFF2-40B4-BE49-F238E27FC236}">
                <a16:creationId xmlns:a16="http://schemas.microsoft.com/office/drawing/2014/main" id="{A0BFDCEA-0117-DFA8-8AD7-6862AB61A595}"/>
              </a:ext>
            </a:extLst>
          </p:cNvPr>
          <p:cNvGrpSpPr/>
          <p:nvPr/>
        </p:nvGrpSpPr>
        <p:grpSpPr>
          <a:xfrm>
            <a:off x="17047661" y="30331317"/>
            <a:ext cx="5505122" cy="5400000"/>
            <a:chOff x="17047661" y="30331317"/>
            <a:chExt cx="5505122" cy="5400000"/>
          </a:xfrm>
        </p:grpSpPr>
        <p:sp>
          <p:nvSpPr>
            <p:cNvPr id="40" name="矩形 39">
              <a:extLst>
                <a:ext uri="{FF2B5EF4-FFF2-40B4-BE49-F238E27FC236}">
                  <a16:creationId xmlns:a16="http://schemas.microsoft.com/office/drawing/2014/main" id="{BC6181B2-A67D-E08C-CC2E-6FB69AA711A4}"/>
                </a:ext>
              </a:extLst>
            </p:cNvPr>
            <p:cNvSpPr/>
            <p:nvPr/>
          </p:nvSpPr>
          <p:spPr>
            <a:xfrm>
              <a:off x="17100222" y="30331317"/>
              <a:ext cx="5400000" cy="5400000"/>
            </a:xfrm>
            <a:prstGeom prst="rect">
              <a:avLst/>
            </a:prstGeom>
            <a:noFill/>
            <a:ln>
              <a:solidFill>
                <a:srgbClr val="9D9D9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41" name="文字方塊 40">
              <a:extLst>
                <a:ext uri="{FF2B5EF4-FFF2-40B4-BE49-F238E27FC236}">
                  <a16:creationId xmlns:a16="http://schemas.microsoft.com/office/drawing/2014/main" id="{D4FC8AA9-249E-5A8D-C242-4DF24CD658CE}"/>
                </a:ext>
              </a:extLst>
            </p:cNvPr>
            <p:cNvSpPr txBox="1"/>
            <p:nvPr/>
          </p:nvSpPr>
          <p:spPr>
            <a:xfrm>
              <a:off x="17047661" y="32754318"/>
              <a:ext cx="5505122" cy="553998"/>
            </a:xfrm>
            <a:prstGeom prst="rect">
              <a:avLst/>
            </a:prstGeom>
            <a:noFill/>
          </p:spPr>
          <p:txBody>
            <a:bodyPr wrap="square">
              <a:spAutoFit/>
            </a:bodyPr>
            <a:lstStyle/>
            <a:p>
              <a:pPr algn="ctr"/>
              <a:r>
                <a:rPr lang="en" altLang="zh-TW" sz="3000" dirty="0">
                  <a:solidFill>
                    <a:srgbClr val="9D9D9D"/>
                  </a:solidFill>
                  <a:latin typeface="Arial" panose="020B0604020202020204" pitchFamily="34" charset="0"/>
                  <a:cs typeface="Arial" panose="020B0604020202020204" pitchFamily="34" charset="0"/>
                </a:rPr>
                <a:t>Figure Placeholder</a:t>
              </a:r>
              <a:endParaRPr lang="zh-TW" altLang="en-US" sz="3000" dirty="0">
                <a:solidFill>
                  <a:srgbClr val="9D9D9D"/>
                </a:solidFill>
                <a:latin typeface="Arial" panose="020B0604020202020204" pitchFamily="34" charset="0"/>
                <a:cs typeface="Arial" panose="020B0604020202020204" pitchFamily="34" charset="0"/>
              </a:endParaRPr>
            </a:p>
          </p:txBody>
        </p:sp>
      </p:grpSp>
      <mc:AlternateContent xmlns:mc="http://schemas.openxmlformats.org/markup-compatibility/2006" xmlns:a14="http://schemas.microsoft.com/office/drawing/2010/main">
        <mc:Choice Requires="a14">
          <p:sp>
            <p:nvSpPr>
              <p:cNvPr id="42" name="文字方塊 41">
                <a:extLst>
                  <a:ext uri="{FF2B5EF4-FFF2-40B4-BE49-F238E27FC236}">
                    <a16:creationId xmlns:a16="http://schemas.microsoft.com/office/drawing/2014/main" id="{63DA043E-2F64-EE86-C531-DF0802B154EB}"/>
                  </a:ext>
                </a:extLst>
              </p:cNvPr>
              <p:cNvSpPr txBox="1"/>
              <p:nvPr/>
            </p:nvSpPr>
            <p:spPr>
              <a:xfrm>
                <a:off x="989834" y="3161643"/>
                <a:ext cx="19379695" cy="707886"/>
              </a:xfrm>
              <a:prstGeom prst="rect">
                <a:avLst/>
              </a:prstGeom>
              <a:noFill/>
            </p:spPr>
            <p:txBody>
              <a:bodyPr wrap="square">
                <a:spAutoFit/>
              </a:bodyPr>
              <a:lstStyle/>
              <a:p>
                <a14:m>
                  <m:oMath xmlns:m="http://schemas.openxmlformats.org/officeDocument/2006/math">
                    <m:r>
                      <m:rPr>
                        <m:nor/>
                      </m:rPr>
                      <a:rPr lang="zh-TW" altLang="en-US" sz="4000" dirty="0" smtClean="0">
                        <a:latin typeface="Arial" panose="020B0604020202020204" pitchFamily="34" charset="0"/>
                        <a:cs typeface="Arial" panose="020B0604020202020204" pitchFamily="34" charset="0"/>
                      </a:rPr>
                      <m:t>F</m:t>
                    </m:r>
                    <m:r>
                      <m:rPr>
                        <m:nor/>
                      </m:rPr>
                      <a:rPr lang="en-US" altLang="zh-TW" sz="4000" dirty="0" smtClean="0">
                        <a:latin typeface="Arial" panose="020B0604020202020204" pitchFamily="34" charset="0"/>
                        <a:cs typeface="Arial" panose="020B0604020202020204" pitchFamily="34" charset="0"/>
                      </a:rPr>
                      <m:t>IRST</m:t>
                    </m:r>
                    <m:r>
                      <m:rPr>
                        <m:nor/>
                      </m:rPr>
                      <a:rPr lang="zh-TW" altLang="en-US" sz="4000" dirty="0" smtClean="0">
                        <a:latin typeface="Arial" panose="020B0604020202020204" pitchFamily="34" charset="0"/>
                        <a:cs typeface="Arial" panose="020B0604020202020204" pitchFamily="34" charset="0"/>
                      </a:rPr>
                      <m:t> </m:t>
                    </m:r>
                    <m:r>
                      <m:rPr>
                        <m:nor/>
                      </m:rPr>
                      <a:rPr lang="zh-TW" altLang="en-US" sz="4000" dirty="0" smtClean="0">
                        <a:latin typeface="Arial" panose="020B0604020202020204" pitchFamily="34" charset="0"/>
                        <a:cs typeface="Arial" panose="020B0604020202020204" pitchFamily="34" charset="0"/>
                      </a:rPr>
                      <m:t>A</m:t>
                    </m:r>
                    <m:r>
                      <m:rPr>
                        <m:nor/>
                      </m:rPr>
                      <a:rPr lang="en-US" altLang="zh-TW" sz="4000" dirty="0" smtClean="0">
                        <a:latin typeface="Arial" panose="020B0604020202020204" pitchFamily="34" charset="0"/>
                        <a:cs typeface="Arial" panose="020B0604020202020204" pitchFamily="34" charset="0"/>
                      </a:rPr>
                      <m:t>UTHOR</m:t>
                    </m:r>
                    <m:r>
                      <m:rPr>
                        <m:nor/>
                      </m:rPr>
                      <a:rPr lang="en-US" altLang="zh-TW" sz="4000" b="0" i="0" dirty="0" smtClean="0">
                        <a:latin typeface="Arial" panose="020B0604020202020204" pitchFamily="34" charset="0"/>
                        <a:cs typeface="Arial" panose="020B0604020202020204" pitchFamily="34" charset="0"/>
                      </a:rPr>
                      <m:t> </m:t>
                    </m:r>
                    <m:r>
                      <m:rPr>
                        <m:nor/>
                      </m:rPr>
                      <a:rPr lang="zh-TW" altLang="en-US" sz="4000" dirty="0" smtClean="0">
                        <a:latin typeface="Arial" panose="020B0604020202020204" pitchFamily="34" charset="0"/>
                        <a:cs typeface="Arial" panose="020B0604020202020204" pitchFamily="34" charset="0"/>
                      </a:rPr>
                      <m:t>N</m:t>
                    </m:r>
                    <m:r>
                      <m:rPr>
                        <m:nor/>
                      </m:rPr>
                      <a:rPr lang="en-US" altLang="zh-TW" sz="4000" dirty="0" smtClean="0">
                        <a:latin typeface="Arial" panose="020B0604020202020204" pitchFamily="34" charset="0"/>
                        <a:cs typeface="Arial" panose="020B0604020202020204" pitchFamily="34" charset="0"/>
                      </a:rPr>
                      <m:t>AME</m:t>
                    </m:r>
                  </m:oMath>
                </a14:m>
                <a:r>
                  <a:rPr lang="en-US" altLang="zh-TW" sz="4000" baseline="30000" dirty="0">
                    <a:latin typeface="Arial" panose="020B0604020202020204" pitchFamily="34" charset="0"/>
                    <a:cs typeface="Arial" panose="020B0604020202020204" pitchFamily="34" charset="0"/>
                  </a:rPr>
                  <a:t>1</a:t>
                </a:r>
                <a:r>
                  <a:rPr lang="zh-TW" altLang="en-US" sz="4000" dirty="0">
                    <a:latin typeface="Arial" panose="020B0604020202020204" pitchFamily="34" charset="0"/>
                    <a:cs typeface="Arial" panose="020B0604020202020204" pitchFamily="34" charset="0"/>
                  </a:rPr>
                  <a:t>,</a:t>
                </a:r>
                <a:r>
                  <a:rPr lang="en-US" altLang="zh-TW" sz="4000" dirty="0">
                    <a:cs typeface="Arial" panose="020B0604020202020204" pitchFamily="34" charset="0"/>
                  </a:rPr>
                  <a:t> </a:t>
                </a:r>
                <a14:m>
                  <m:oMath xmlns:m="http://schemas.openxmlformats.org/officeDocument/2006/math">
                    <m:r>
                      <m:rPr>
                        <m:nor/>
                      </m:rPr>
                      <a:rPr lang="en-US" altLang="zh-TW" sz="4000" dirty="0">
                        <a:latin typeface="Arial" panose="020B0604020202020204" pitchFamily="34" charset="0"/>
                        <a:cs typeface="Arial" panose="020B0604020202020204" pitchFamily="34" charset="0"/>
                      </a:rPr>
                      <m:t>SECOND</m:t>
                    </m:r>
                    <m:r>
                      <m:rPr>
                        <m:nor/>
                      </m:rPr>
                      <a:rPr lang="en-US" altLang="zh-TW" sz="4000" dirty="0">
                        <a:latin typeface="Arial" panose="020B0604020202020204" pitchFamily="34" charset="0"/>
                        <a:cs typeface="Arial" panose="020B0604020202020204" pitchFamily="34" charset="0"/>
                      </a:rPr>
                      <m:t> </m:t>
                    </m:r>
                    <m:r>
                      <m:rPr>
                        <m:nor/>
                      </m:rPr>
                      <a:rPr lang="zh-TW" altLang="en-US" sz="4000" dirty="0">
                        <a:latin typeface="Arial" panose="020B0604020202020204" pitchFamily="34" charset="0"/>
                        <a:cs typeface="Arial" panose="020B0604020202020204" pitchFamily="34" charset="0"/>
                      </a:rPr>
                      <m:t>A</m:t>
                    </m:r>
                    <m:r>
                      <m:rPr>
                        <m:nor/>
                      </m:rPr>
                      <a:rPr lang="en-US" altLang="zh-TW" sz="4000" dirty="0">
                        <a:latin typeface="Arial" panose="020B0604020202020204" pitchFamily="34" charset="0"/>
                        <a:cs typeface="Arial" panose="020B0604020202020204" pitchFamily="34" charset="0"/>
                      </a:rPr>
                      <m:t>UTHOR</m:t>
                    </m:r>
                    <m:r>
                      <m:rPr>
                        <m:nor/>
                      </m:rPr>
                      <a:rPr lang="en-US" altLang="zh-TW" sz="4000" dirty="0">
                        <a:latin typeface="Arial" panose="020B0604020202020204" pitchFamily="34" charset="0"/>
                        <a:cs typeface="Arial" panose="020B0604020202020204" pitchFamily="34" charset="0"/>
                      </a:rPr>
                      <m:t> </m:t>
                    </m:r>
                    <m:r>
                      <m:rPr>
                        <m:nor/>
                      </m:rPr>
                      <a:rPr lang="zh-TW" altLang="en-US" sz="4000" dirty="0">
                        <a:latin typeface="Arial" panose="020B0604020202020204" pitchFamily="34" charset="0"/>
                        <a:cs typeface="Arial" panose="020B0604020202020204" pitchFamily="34" charset="0"/>
                      </a:rPr>
                      <m:t>N</m:t>
                    </m:r>
                    <m:r>
                      <m:rPr>
                        <m:nor/>
                      </m:rPr>
                      <a:rPr lang="en-US" altLang="zh-TW" sz="4000" dirty="0">
                        <a:latin typeface="Arial" panose="020B0604020202020204" pitchFamily="34" charset="0"/>
                        <a:cs typeface="Arial" panose="020B0604020202020204" pitchFamily="34" charset="0"/>
                      </a:rPr>
                      <m:t>AME</m:t>
                    </m:r>
                  </m:oMath>
                </a14:m>
                <a:r>
                  <a:rPr lang="en-US" altLang="zh-TW" sz="4000" baseline="30000" dirty="0">
                    <a:latin typeface="Arial" panose="020B0604020202020204" pitchFamily="34" charset="0"/>
                    <a:cs typeface="Arial" panose="020B0604020202020204" pitchFamily="34" charset="0"/>
                  </a:rPr>
                  <a:t>1</a:t>
                </a:r>
                <a:r>
                  <a:rPr lang="en-US" altLang="zh-TW" sz="4000" dirty="0">
                    <a:latin typeface="Arial" panose="020B0604020202020204" pitchFamily="34" charset="0"/>
                    <a:cs typeface="Arial" panose="020B0604020202020204" pitchFamily="34" charset="0"/>
                  </a:rPr>
                  <a:t>, THIRD </a:t>
                </a:r>
                <a14:m>
                  <m:oMath xmlns:m="http://schemas.openxmlformats.org/officeDocument/2006/math">
                    <m:r>
                      <m:rPr>
                        <m:nor/>
                      </m:rPr>
                      <a:rPr lang="zh-TW" altLang="en-US" sz="4000" dirty="0">
                        <a:latin typeface="Arial" panose="020B0604020202020204" pitchFamily="34" charset="0"/>
                        <a:cs typeface="Arial" panose="020B0604020202020204" pitchFamily="34" charset="0"/>
                      </a:rPr>
                      <m:t>A</m:t>
                    </m:r>
                    <m:r>
                      <m:rPr>
                        <m:nor/>
                      </m:rPr>
                      <a:rPr lang="en-US" altLang="zh-TW" sz="4000" dirty="0">
                        <a:latin typeface="Arial" panose="020B0604020202020204" pitchFamily="34" charset="0"/>
                        <a:cs typeface="Arial" panose="020B0604020202020204" pitchFamily="34" charset="0"/>
                      </a:rPr>
                      <m:t>UTHOR</m:t>
                    </m:r>
                    <m:r>
                      <m:rPr>
                        <m:nor/>
                      </m:rPr>
                      <a:rPr lang="en-US" altLang="zh-TW" sz="4000" dirty="0">
                        <a:latin typeface="Arial" panose="020B0604020202020204" pitchFamily="34" charset="0"/>
                        <a:cs typeface="Arial" panose="020B0604020202020204" pitchFamily="34" charset="0"/>
                      </a:rPr>
                      <m:t> </m:t>
                    </m:r>
                    <m:r>
                      <m:rPr>
                        <m:nor/>
                      </m:rPr>
                      <a:rPr lang="zh-TW" altLang="en-US" sz="4000" dirty="0">
                        <a:latin typeface="Arial" panose="020B0604020202020204" pitchFamily="34" charset="0"/>
                        <a:cs typeface="Arial" panose="020B0604020202020204" pitchFamily="34" charset="0"/>
                      </a:rPr>
                      <m:t>N</m:t>
                    </m:r>
                    <m:r>
                      <m:rPr>
                        <m:nor/>
                      </m:rPr>
                      <a:rPr lang="en-US" altLang="zh-TW" sz="4000" dirty="0">
                        <a:latin typeface="Arial" panose="020B0604020202020204" pitchFamily="34" charset="0"/>
                        <a:cs typeface="Arial" panose="020B0604020202020204" pitchFamily="34" charset="0"/>
                      </a:rPr>
                      <m:t>AME</m:t>
                    </m:r>
                  </m:oMath>
                </a14:m>
                <a:r>
                  <a:rPr lang="en-US" altLang="zh-TW" sz="4000" baseline="30000" dirty="0">
                    <a:latin typeface="Arial" panose="020B0604020202020204" pitchFamily="34" charset="0"/>
                    <a:cs typeface="Arial" panose="020B0604020202020204" pitchFamily="34" charset="0"/>
                  </a:rPr>
                  <a:t>1,2</a:t>
                </a:r>
                <a:endParaRPr lang="zh-TW" altLang="en-US" sz="4000" dirty="0">
                  <a:latin typeface="Arial" panose="020B0604020202020204" pitchFamily="34" charset="0"/>
                  <a:cs typeface="Arial" panose="020B0604020202020204" pitchFamily="34" charset="0"/>
                </a:endParaRPr>
              </a:p>
            </p:txBody>
          </p:sp>
        </mc:Choice>
        <mc:Fallback xmlns="">
          <p:sp>
            <p:nvSpPr>
              <p:cNvPr id="42" name="文字方塊 41">
                <a:extLst>
                  <a:ext uri="{FF2B5EF4-FFF2-40B4-BE49-F238E27FC236}">
                    <a16:creationId xmlns:a16="http://schemas.microsoft.com/office/drawing/2014/main" id="{63DA043E-2F64-EE86-C531-DF0802B154EB}"/>
                  </a:ext>
                </a:extLst>
              </p:cNvPr>
              <p:cNvSpPr txBox="1">
                <a:spLocks noRot="1" noChangeAspect="1" noMove="1" noResize="1" noEditPoints="1" noAdjustHandles="1" noChangeArrowheads="1" noChangeShapeType="1" noTextEdit="1"/>
              </p:cNvSpPr>
              <p:nvPr/>
            </p:nvSpPr>
            <p:spPr>
              <a:xfrm>
                <a:off x="989834" y="3161643"/>
                <a:ext cx="19379695" cy="707886"/>
              </a:xfrm>
              <a:prstGeom prst="rect">
                <a:avLst/>
              </a:prstGeom>
              <a:blipFill>
                <a:blip r:embed="rId3"/>
                <a:stretch>
                  <a:fillRect l="-458" t="-17857" b="-33929"/>
                </a:stretch>
              </a:blipFill>
            </p:spPr>
            <p:txBody>
              <a:bodyPr/>
              <a:lstStyle/>
              <a:p>
                <a:r>
                  <a:rPr lang="zh-TW" altLang="en-US">
                    <a:noFill/>
                  </a:rPr>
                  <a:t> </a:t>
                </a:r>
              </a:p>
            </p:txBody>
          </p:sp>
        </mc:Fallback>
      </mc:AlternateContent>
      <p:sp>
        <p:nvSpPr>
          <p:cNvPr id="43" name="文字方塊 42">
            <a:extLst>
              <a:ext uri="{FF2B5EF4-FFF2-40B4-BE49-F238E27FC236}">
                <a16:creationId xmlns:a16="http://schemas.microsoft.com/office/drawing/2014/main" id="{FAD59781-2F87-75FF-829A-8FC086580787}"/>
              </a:ext>
            </a:extLst>
          </p:cNvPr>
          <p:cNvSpPr txBox="1"/>
          <p:nvPr/>
        </p:nvSpPr>
        <p:spPr>
          <a:xfrm>
            <a:off x="989834" y="947217"/>
            <a:ext cx="19379695" cy="1323439"/>
          </a:xfrm>
          <a:prstGeom prst="rect">
            <a:avLst/>
          </a:prstGeom>
          <a:noFill/>
        </p:spPr>
        <p:txBody>
          <a:bodyPr wrap="square">
            <a:spAutoFit/>
          </a:bodyPr>
          <a:lstStyle/>
          <a:p>
            <a:r>
              <a:rPr lang="en-US" altLang="zh-TW" sz="8000" dirty="0">
                <a:latin typeface="Arial" panose="020B0604020202020204" pitchFamily="34" charset="0"/>
                <a:cs typeface="Arial" panose="020B0604020202020204" pitchFamily="34" charset="0"/>
              </a:rPr>
              <a:t>POSTER TITLE</a:t>
            </a:r>
            <a:endParaRPr lang="zh-TW" altLang="en-US" sz="8000" dirty="0">
              <a:latin typeface="Arial" panose="020B0604020202020204" pitchFamily="34" charset="0"/>
              <a:cs typeface="Arial" panose="020B0604020202020204" pitchFamily="34" charset="0"/>
            </a:endParaRPr>
          </a:p>
        </p:txBody>
      </p:sp>
      <p:sp>
        <p:nvSpPr>
          <p:cNvPr id="44" name="文字方塊 43">
            <a:extLst>
              <a:ext uri="{FF2B5EF4-FFF2-40B4-BE49-F238E27FC236}">
                <a16:creationId xmlns:a16="http://schemas.microsoft.com/office/drawing/2014/main" id="{64638029-4039-5BA8-1C18-005256D5E006}"/>
              </a:ext>
            </a:extLst>
          </p:cNvPr>
          <p:cNvSpPr txBox="1"/>
          <p:nvPr/>
        </p:nvSpPr>
        <p:spPr>
          <a:xfrm>
            <a:off x="1079611" y="3881918"/>
            <a:ext cx="16930094" cy="523220"/>
          </a:xfrm>
          <a:prstGeom prst="rect">
            <a:avLst/>
          </a:prstGeom>
          <a:noFill/>
        </p:spPr>
        <p:txBody>
          <a:bodyPr wrap="square" rtlCol="0">
            <a:spAutoFit/>
          </a:bodyPr>
          <a:lstStyle/>
          <a:p>
            <a:r>
              <a:rPr kumimoji="1" lang="en" altLang="zh-TW" sz="2800" baseline="30000" dirty="0">
                <a:latin typeface="Arial" panose="020B0604020202020204" pitchFamily="34" charset="0"/>
                <a:cs typeface="Arial" panose="020B0604020202020204" pitchFamily="34" charset="0"/>
              </a:rPr>
              <a:t>1</a:t>
            </a:r>
            <a:r>
              <a:rPr kumimoji="1" lang="en" altLang="zh-TW" sz="2800" dirty="0">
                <a:latin typeface="Arial" panose="020B0604020202020204" pitchFamily="34" charset="0"/>
                <a:cs typeface="Arial" panose="020B0604020202020204" pitchFamily="34" charset="0"/>
              </a:rPr>
              <a:t>FIRST, SECOND, AND THIRD AUTHOR AFFILIATION,  </a:t>
            </a:r>
            <a:r>
              <a:rPr kumimoji="1" lang="en" altLang="zh-TW" sz="2800" baseline="30000" dirty="0">
                <a:latin typeface="Arial" panose="020B0604020202020204" pitchFamily="34" charset="0"/>
                <a:cs typeface="Arial" panose="020B0604020202020204" pitchFamily="34" charset="0"/>
              </a:rPr>
              <a:t>2</a:t>
            </a:r>
            <a:r>
              <a:rPr kumimoji="1" lang="en" altLang="zh-TW" sz="2800" dirty="0">
                <a:latin typeface="Arial" panose="020B0604020202020204" pitchFamily="34" charset="0"/>
                <a:cs typeface="Arial" panose="020B0604020202020204" pitchFamily="34" charset="0"/>
              </a:rPr>
              <a:t>THIRD AUTHOR SECONDARY AFFILIATION       </a:t>
            </a:r>
            <a:endParaRPr kumimoji="1" lang="zh-TW" altLang="en-US" sz="2800" dirty="0">
              <a:latin typeface="Arial" panose="020B0604020202020204" pitchFamily="34" charset="0"/>
              <a:cs typeface="Arial" panose="020B0604020202020204" pitchFamily="34" charset="0"/>
            </a:endParaRPr>
          </a:p>
        </p:txBody>
      </p:sp>
      <p:sp>
        <p:nvSpPr>
          <p:cNvPr id="45" name="文字方塊 44">
            <a:extLst>
              <a:ext uri="{FF2B5EF4-FFF2-40B4-BE49-F238E27FC236}">
                <a16:creationId xmlns:a16="http://schemas.microsoft.com/office/drawing/2014/main" id="{23224B66-4B6E-4CE7-D06F-5E31E8BDF901}"/>
              </a:ext>
            </a:extLst>
          </p:cNvPr>
          <p:cNvSpPr txBox="1"/>
          <p:nvPr/>
        </p:nvSpPr>
        <p:spPr>
          <a:xfrm>
            <a:off x="20861587" y="1470868"/>
            <a:ext cx="4170118" cy="2400657"/>
          </a:xfrm>
          <a:prstGeom prst="rect">
            <a:avLst/>
          </a:prstGeom>
          <a:noFill/>
        </p:spPr>
        <p:txBody>
          <a:bodyPr wrap="square">
            <a:spAutoFit/>
          </a:bodyPr>
          <a:lstStyle/>
          <a:p>
            <a:pPr algn="ctr"/>
            <a:r>
              <a:rPr lang="en" altLang="zh-TW" sz="3000" spc="300" dirty="0">
                <a:latin typeface="Arial" panose="020B0604020202020204" pitchFamily="34" charset="0"/>
                <a:cs typeface="Arial" panose="020B0604020202020204" pitchFamily="34" charset="0"/>
              </a:rPr>
              <a:t>DEPARTMENT,</a:t>
            </a:r>
          </a:p>
          <a:p>
            <a:pPr algn="ctr"/>
            <a:r>
              <a:rPr lang="en" altLang="zh-TW" sz="3000" spc="300" dirty="0">
                <a:latin typeface="Arial" panose="020B0604020202020204" pitchFamily="34" charset="0"/>
                <a:cs typeface="Arial" panose="020B0604020202020204" pitchFamily="34" charset="0"/>
              </a:rPr>
              <a:t>UNIVERSITY,</a:t>
            </a:r>
          </a:p>
          <a:p>
            <a:pPr algn="ctr"/>
            <a:r>
              <a:rPr lang="en" altLang="zh-TW" sz="3000" spc="300" dirty="0">
                <a:latin typeface="Arial" panose="020B0604020202020204" pitchFamily="34" charset="0"/>
                <a:cs typeface="Arial" panose="020B0604020202020204" pitchFamily="34" charset="0"/>
              </a:rPr>
              <a:t>AND/OR</a:t>
            </a:r>
          </a:p>
          <a:p>
            <a:pPr algn="ctr"/>
            <a:r>
              <a:rPr lang="en" altLang="zh-TW" sz="3000" spc="300" dirty="0">
                <a:latin typeface="Arial" panose="020B0604020202020204" pitchFamily="34" charset="0"/>
                <a:cs typeface="Arial" panose="020B0604020202020204" pitchFamily="34" charset="0"/>
              </a:rPr>
              <a:t>COMPANY LOGOS</a:t>
            </a:r>
          </a:p>
          <a:p>
            <a:pPr algn="ctr"/>
            <a:r>
              <a:rPr lang="en" altLang="zh-TW" sz="3000" spc="300" dirty="0">
                <a:latin typeface="Arial" panose="020B0604020202020204" pitchFamily="34" charset="0"/>
                <a:cs typeface="Arial" panose="020B0604020202020204" pitchFamily="34" charset="0"/>
              </a:rPr>
              <a:t>(OPTIONAL)</a:t>
            </a:r>
            <a:endParaRPr lang="zh-TW" altLang="en-US" sz="3000" spc="300" dirty="0">
              <a:latin typeface="Arial" panose="020B0604020202020204" pitchFamily="34" charset="0"/>
              <a:cs typeface="Arial" panose="020B0604020202020204" pitchFamily="34" charset="0"/>
            </a:endParaRPr>
          </a:p>
        </p:txBody>
      </p:sp>
      <p:pic>
        <p:nvPicPr>
          <p:cNvPr id="46" name="圖片 45">
            <a:extLst>
              <a:ext uri="{FF2B5EF4-FFF2-40B4-BE49-F238E27FC236}">
                <a16:creationId xmlns:a16="http://schemas.microsoft.com/office/drawing/2014/main" id="{2ABE01AA-7689-9664-6196-FA60EC07CB24}"/>
              </a:ext>
            </a:extLst>
          </p:cNvPr>
          <p:cNvPicPr>
            <a:picLocks noChangeAspect="1"/>
          </p:cNvPicPr>
          <p:nvPr/>
        </p:nvPicPr>
        <p:blipFill>
          <a:blip r:embed="rId4"/>
          <a:stretch>
            <a:fillRect/>
          </a:stretch>
        </p:blipFill>
        <p:spPr>
          <a:xfrm>
            <a:off x="25597495" y="1449098"/>
            <a:ext cx="3594100" cy="2552700"/>
          </a:xfrm>
          <a:prstGeom prst="rect">
            <a:avLst/>
          </a:prstGeom>
        </p:spPr>
      </p:pic>
    </p:spTree>
    <p:extLst>
      <p:ext uri="{BB962C8B-B14F-4D97-AF65-F5344CB8AC3E}">
        <p14:creationId xmlns:p14="http://schemas.microsoft.com/office/powerpoint/2010/main" val="227013235"/>
      </p:ext>
    </p:extLst>
  </p:cSld>
  <p:clrMapOvr>
    <a:masterClrMapping/>
  </p:clrMapOvr>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365</TotalTime>
  <Words>1410</Words>
  <Application>Microsoft Macintosh PowerPoint</Application>
  <PresentationFormat>自訂</PresentationFormat>
  <Paragraphs>36</Paragraphs>
  <Slides>1</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1</vt:i4>
      </vt:variant>
    </vt:vector>
  </HeadingPairs>
  <TitlesOfParts>
    <vt:vector size="5" baseType="lpstr">
      <vt:lpstr>Arial</vt:lpstr>
      <vt:lpstr>Calibri</vt:lpstr>
      <vt:lpstr>Calibri Light</vt:lpstr>
      <vt:lpstr>Office 佈景主題</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Microsoft Office User</dc:creator>
  <cp:lastModifiedBy>Microsoft Office User</cp:lastModifiedBy>
  <cp:revision>10</cp:revision>
  <cp:lastPrinted>2025-08-29T10:14:46Z</cp:lastPrinted>
  <dcterms:created xsi:type="dcterms:W3CDTF">2025-08-29T10:06:04Z</dcterms:created>
  <dcterms:modified xsi:type="dcterms:W3CDTF">2025-08-29T16:30:50Z</dcterms:modified>
</cp:coreProperties>
</file>