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86530412@N02/821343255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id4u.com.au/userfiles/images/Valuations/Why%20Choose%20Bid%204%20U's%20Valuation%20Expertise/One%20person%20in%20crowd.jp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https://www.flickr.com/photos/86530412@N02/8213432552</a:t>
            </a: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*Know what you shouldn’t and should bring up in the debate 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*Effective debaters know how to apply information to others beside themselves in order to unite delegates as a committee </a:t>
            </a: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http://www.bid4u.com.au/userfiles/images/Valuations/Why%20Choose%20Bid%204%20U's%20Valuation%20Expertise/One%20person%20in%20crowd.jpg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* In this case, your style of debate   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0505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34322" y="-12191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870060" y="187353"/>
            <a:ext cx="8717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EDUMUN 2015</a:t>
            </a:r>
          </a:p>
        </p:txBody>
      </p:sp>
      <p:sp>
        <p:nvSpPr>
          <p:cNvPr id="86" name="Shape 86"/>
          <p:cNvSpPr/>
          <p:nvPr/>
        </p:nvSpPr>
        <p:spPr>
          <a:xfrm>
            <a:off x="11449159" y="-12191"/>
            <a:ext cx="755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644025" y="4759167"/>
            <a:ext cx="8339999" cy="13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8800">
                <a:solidFill>
                  <a:srgbClr val="9AD8D4"/>
                </a:solidFill>
              </a:rPr>
              <a:t>Debate Practice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57" y="-12030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34322" y="-12191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555150" y="270629"/>
            <a:ext cx="8717400" cy="163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EDUMUN 2015</a:t>
            </a:r>
          </a:p>
        </p:txBody>
      </p:sp>
      <p:sp>
        <p:nvSpPr>
          <p:cNvPr id="164" name="Shape 164"/>
          <p:cNvSpPr/>
          <p:nvPr/>
        </p:nvSpPr>
        <p:spPr>
          <a:xfrm>
            <a:off x="11449159" y="-12191"/>
            <a:ext cx="755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555160" y="3961401"/>
            <a:ext cx="87174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88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Thank you for your time!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57" y="-12030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Learning Targets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23100" y="1620975"/>
            <a:ext cx="7203299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instruct and promote MUN-appropriate debate style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emphasize efficiency in debate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foster individualized tactics for debate 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5605" y="1137374"/>
            <a:ext cx="3806899" cy="25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Seminar Overview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23100" y="1620970"/>
            <a:ext cx="4904399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MUN Debate Style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Debate Strategies and Techniques 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Finding your fit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Activities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Reflections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Questions 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362025" y="1620974"/>
            <a:ext cx="4904399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Be Sure to: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 notes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questions at the end of slides or during activities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Identify real-life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46378" y="429500"/>
            <a:ext cx="116270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9AD8D4"/>
                </a:solidFill>
              </a:rPr>
              <a:t>So You Think You Know MUN (Debate Style)?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346363" y="1392380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How MUN is different: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Topics of international affairs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Organized accordingly to UN Committees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ROP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46362" y="3692862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How do you do it?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Research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Practice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Execute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646900" y="1392380"/>
            <a:ext cx="49045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In Committee...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Use your knowledge and skills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Take initiative and dominate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46376" y="429500"/>
            <a:ext cx="992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9AD8D4"/>
                </a:solidFill>
              </a:rPr>
              <a:t>How Can You Become Even Better?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46363" y="1392380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Efficient debate strategies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Do your research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Know the context*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Be confident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6363" y="3944692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What works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Thinking concise, yet effective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Bullet pointing key ideas to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	share and debate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PRACTICE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39775" y="3944630"/>
            <a:ext cx="4904399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What doesn’t work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Talking only about “yourself”*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Using unnecessary complex speech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“Winging it”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906675" y="1492900"/>
            <a:ext cx="3485700" cy="122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9AD8D4"/>
                </a:solidFill>
              </a:rPr>
              <a:t>How to Individualize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46375" y="1438100"/>
            <a:ext cx="7640999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Why is personalized debate important?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Everybody is different, create what matches your style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You are more dedicated and comfortable with what is “yours”*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6379" y="4163875"/>
            <a:ext cx="6644099" cy="132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How you were--&gt;How you will be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 sz="2400">
                <a:solidFill>
                  <a:schemeClr val="lt1"/>
                </a:solidFill>
              </a:rPr>
              <a:t>: Self-reflect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Step 2: Use every opportunity as practice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2400">
                <a:solidFill>
                  <a:schemeClr val="lt1"/>
                </a:solidFill>
              </a:rPr>
              <a:t>3: Mold and refine your tactics 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7974" y="1438100"/>
            <a:ext cx="3586674" cy="23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AD8D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46363" y="429491"/>
            <a:ext cx="890847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Slide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83325" y="1650285"/>
            <a:ext cx="1126132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3200">
                <a:solidFill>
                  <a:schemeClr val="lt1"/>
                </a:solidFill>
              </a:rPr>
              <a:t>Progression of Debate Skills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070726" y="229425"/>
            <a:ext cx="18516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000">
                <a:solidFill>
                  <a:schemeClr val="lt1"/>
                </a:solidFill>
              </a:rPr>
              <a:t>: 40 min.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83325" y="2624824"/>
            <a:ext cx="9064800" cy="18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Steps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Round 1: Past debate style &amp; Reflection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Round 2: MUN-type debate &amp; Reflection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Round 3: Personalize MUN debate &amp; Reflection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83325" y="5117861"/>
            <a:ext cx="8771399" cy="10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3200">
                <a:solidFill>
                  <a:schemeClr val="lt1"/>
                </a:solidFill>
              </a:rPr>
              <a:t>Congratulations! You are now an even more skilled debater.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Reflection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34975" y="1205050"/>
            <a:ext cx="7988099" cy="5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instruct and promote MUN-appropriate debate style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Understood how to actively debate in a MUN setting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Practice with your fellow delegates and demonstrate your knowledge of MUN-style debate through research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emphasize efficiency in debate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Learned how to be concise and memorable with public speaking and debate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Partake in the Speaker’s List and the Caucuses 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</a:rPr>
              <a:t>To foster individualized tactics for debate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Grasped on how to develop your own personal style on debating and how it will be used</a:t>
            </a:r>
          </a:p>
          <a:p>
            <a:pPr indent="-381000" lvl="0" marL="914400" marR="0" rtl="0" algn="l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-US" sz="2400">
                <a:solidFill>
                  <a:schemeClr val="lt1"/>
                </a:solidFill>
              </a:rPr>
              <a:t>Research, practice, and apply it to conferences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9548217" y="1885808"/>
            <a:ext cx="490450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678775" y="2780805"/>
            <a:ext cx="89084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96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156" name="Shape 156"/>
          <p:cNvSpPr/>
          <p:nvPr/>
        </p:nvSpPr>
        <p:spPr>
          <a:xfrm>
            <a:off x="-12031" y="-13063"/>
            <a:ext cx="12318274" cy="1358536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12031" y="5512526"/>
            <a:ext cx="12318274" cy="1358536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