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7" r:id="rId7"/>
    <p:sldId id="269" r:id="rId8"/>
    <p:sldId id="263" r:id="rId9"/>
    <p:sldId id="270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8D4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7C09-B949-46E8-88A9-F10B7D29159D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8130-8881-4713-9380-5CE5DFA4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D698-8D3F-4607-8A70-9592CE5AF9E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4322" y="-12192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0176" y="233017"/>
            <a:ext cx="8717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EDUMUN 2015</a:t>
            </a:r>
            <a:endParaRPr lang="en-US" sz="10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49159" y="-12192"/>
            <a:ext cx="755904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0285" y="4366450"/>
            <a:ext cx="8717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Position Papers</a:t>
            </a:r>
            <a:endParaRPr lang="en-US" sz="88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7" y="-12031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Position Paper Drill! </a:t>
            </a:r>
            <a:endParaRPr lang="en-US" sz="48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26" y="1650286"/>
            <a:ext cx="1126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We’ll take 10 minutes to write quick papers on the topic:  Chocolate or Vanilla?</a:t>
            </a:r>
            <a:endParaRPr lang="en-US" sz="3200" i="1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0732" y="229436"/>
            <a:ext cx="243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Time: (15 minutes)</a:t>
            </a:r>
            <a:endParaRPr lang="en-US" sz="20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326" y="2906968"/>
            <a:ext cx="90648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Activity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the position paper format – Topic info, Past UN action, (you’ll have to make it up) your stance, and your solution to this age old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Don’t worry, this should just be a fun way to get acquainted with the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We’ll briefly debate afterwards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2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Reflection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342" y="1355510"/>
            <a:ext cx="4904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how to research relevant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your country, foreign policy, and issue and how they all fit together 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to organize ideas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coherently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An effective paper will include topic background, UN action, your country’s position, and propose solutions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to write professionally and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effectively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 should be concise, direct, neutral, and respectful 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pic>
        <p:nvPicPr>
          <p:cNvPr id="2050" name="Picture 2" descr="http://synoptos.com/wp-content/uploads/2010/09/un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12" y="429491"/>
            <a:ext cx="3902237" cy="39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776" y="2780805"/>
            <a:ext cx="8908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Questions?</a:t>
            </a:r>
            <a:endParaRPr lang="en-US" sz="96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2032" y="-13063"/>
            <a:ext cx="12318274" cy="1358537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032" y="5512526"/>
            <a:ext cx="12318274" cy="1358537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4322" y="-12192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0176" y="233017"/>
            <a:ext cx="8717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EDUMUN 2015</a:t>
            </a:r>
            <a:endParaRPr lang="en-US" sz="10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49159" y="-12192"/>
            <a:ext cx="755904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66411" y="4092127"/>
            <a:ext cx="8717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Thank you for your time!</a:t>
            </a:r>
            <a:endParaRPr lang="en-US" sz="88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7" y="-12031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Learning Targets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1" y="1620981"/>
            <a:ext cx="4904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how to research relevant information and reliable sources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to organize ideas coherently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to write professionally and effectively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pic>
        <p:nvPicPr>
          <p:cNvPr id="1026" name="Picture 2" descr="http://images.huffingtonpost.com/2013-12-03-WritingCompu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37" y="1137377"/>
            <a:ext cx="4416438" cy="294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Seminar Overview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813" y="1408946"/>
            <a:ext cx="4904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a position paper?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Research 101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my country’s position?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How to organize a position paper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Solving the issue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Write professionally!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2036" y="1620981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Be Sure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Take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Ask questions at the ends of slides or during activities</a:t>
            </a:r>
          </a:p>
        </p:txBody>
      </p:sp>
    </p:spTree>
    <p:extLst>
      <p:ext uri="{BB962C8B-B14F-4D97-AF65-F5344CB8AC3E}">
        <p14:creationId xmlns:p14="http://schemas.microsoft.com/office/powerpoint/2010/main" val="42377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a position paper?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392381"/>
            <a:ext cx="576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All of the important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Background on the issue and past UN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country’s stance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Statistics, speeches and relevant facts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364" y="3709488"/>
            <a:ext cx="49045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ideas and solutions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Conclusions you draw from your research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analysis of the issue from your country’s point of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solutions and courses of 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6900" y="1392381"/>
            <a:ext cx="53463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it at a conference!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Forms </a:t>
            </a: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basis for speeches and statements 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ultimate reference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Quick facts and sources to back up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solutions and original ideas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6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532840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Research 101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392381"/>
            <a:ext cx="49045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Background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your background guide!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Look up past UN actions and resolutions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the history of your issue and who’s involved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364" y="3944693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Get to know your country!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your foreign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your geopolitical 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Find your allies and adversaries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8564" y="3987946"/>
            <a:ext cx="49045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it at a conference!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Strong knowledge base means you can participate in any conversation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speeches will carry weight if you are well researched</a:t>
            </a:r>
          </a:p>
        </p:txBody>
      </p:sp>
      <p:pic>
        <p:nvPicPr>
          <p:cNvPr id="2052" name="Picture 4" descr="http://www.wwu.edu/rsp/images/resear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17" y="777239"/>
            <a:ext cx="4205574" cy="27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my country’s position?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257469"/>
            <a:ext cx="49045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Identify your stance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Look at your country’s voting record and past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Read speeches from government officials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Look at internal actions on the issue</a:t>
            </a:r>
          </a:p>
          <a:p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64" y="3934913"/>
            <a:ext cx="49045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Vote with your bloc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If your country isn’t involved, find out who your strongest allies are and support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your knowledge of your country’s greater values to find a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6900" y="1392381"/>
            <a:ext cx="49045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it at a conference!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Connect with your allies! Develop good relationships early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Present your solutions and past successful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Stay true to your foreign policy </a:t>
            </a:r>
          </a:p>
        </p:txBody>
      </p:sp>
    </p:spTree>
    <p:extLst>
      <p:ext uri="{BB962C8B-B14F-4D97-AF65-F5344CB8AC3E}">
        <p14:creationId xmlns:p14="http://schemas.microsoft.com/office/powerpoint/2010/main" val="14700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Solving the issue!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3" y="1327191"/>
            <a:ext cx="4904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from the past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Look at relevant past UN action and identify what has been successful and why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Look to other national or smaller scale actions to find successful ideas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362" y="4148494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Foreign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Make sure your solutions are consistent with actions your country has taken or supported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080" y="1347727"/>
            <a:ext cx="3433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Be creative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 should be well researched on your issue by now, so don’t be afraid to propose your own solutions and original ideas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9079" y="4169030"/>
            <a:ext cx="3433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Be thorough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Address every aspect of your issue with your ideas  </a:t>
            </a:r>
          </a:p>
        </p:txBody>
      </p:sp>
      <p:pic>
        <p:nvPicPr>
          <p:cNvPr id="1030" name="Picture 6" descr="https://encrypted-tbn3.gstatic.com/images?q=tbn:ANd9GcQUq1rKDSZQbSPqAuysBp_dboHJ91QljD2U4Du3i4fmAPL9q9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74" y="1353830"/>
            <a:ext cx="2619375" cy="20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6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How to organize a position </a:t>
            </a:r>
            <a:r>
              <a:rPr lang="en-US" sz="40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</a:t>
            </a:r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aper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3" y="1327191"/>
            <a:ext cx="49045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1 -Topic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Include important history of the issue and projected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Don’t make this too long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791" y="4902656"/>
            <a:ext cx="49045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3 –Your 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country’s stance on the issue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Actions your country has taken  or supported (internal or international)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791" y="2967169"/>
            <a:ext cx="4904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 –Past UN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Find past plans and attempted solutions to the issue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Don’t just list resolutions – discuss their successes and failures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9937" y="1261178"/>
            <a:ext cx="4904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4</a:t>
            </a: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–Solutions/Conclusion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Present meaningful solutions that haven’t been tried before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Stay consistent with your foreign policy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Feel free to include your original thinking and ideas</a:t>
            </a:r>
          </a:p>
        </p:txBody>
      </p:sp>
    </p:spTree>
    <p:extLst>
      <p:ext uri="{BB962C8B-B14F-4D97-AF65-F5344CB8AC3E}">
        <p14:creationId xmlns:p14="http://schemas.microsoft.com/office/powerpoint/2010/main" val="14531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Write professionally!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3" y="1327191"/>
            <a:ext cx="49045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Tone and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Your position paper should come off as respectful and neutral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ideas should flow coherently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Include transitions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Write concisely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362" y="3758626"/>
            <a:ext cx="49045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Word choice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Speak in the third 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Vary word choice (don’t use international 20 times) and sentence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impressive words if they add to the paper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9937" y="1261178"/>
            <a:ext cx="4904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 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Create a works cited page for your own reference and anyone who questions your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tatistics and quotes add a professional and practical element to your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Write as though you are an actual UN delegate</a:t>
            </a:r>
          </a:p>
        </p:txBody>
      </p:sp>
    </p:spTree>
    <p:extLst>
      <p:ext uri="{BB962C8B-B14F-4D97-AF65-F5344CB8AC3E}">
        <p14:creationId xmlns:p14="http://schemas.microsoft.com/office/powerpoint/2010/main" val="43745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7635</TotalTime>
  <Words>741</Words>
  <Application>Microsoft Office PowerPoint</Application>
  <PresentationFormat>Widescreen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Heiti Std 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Talkar</dc:creator>
  <cp:lastModifiedBy>Angie McNally</cp:lastModifiedBy>
  <cp:revision>34</cp:revision>
  <dcterms:created xsi:type="dcterms:W3CDTF">2015-06-17T21:26:42Z</dcterms:created>
  <dcterms:modified xsi:type="dcterms:W3CDTF">2016-06-19T03:58:37Z</dcterms:modified>
</cp:coreProperties>
</file>