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resources for research: CIA World Factbook, Wikipedia, UN Documents Database, your country’s UN homepage, Online news outlets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2400"/>
              <a:t>Research not only gives a better understanding of the topic, but better confidence walking in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2400"/>
              <a:t>Any information, from reliable sources, that are useful in aiding debate 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2400"/>
              <a:t>Research will be helpful in speeches, informal debate, and in working papers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0505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34322" y="-12191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170175" y="233016"/>
            <a:ext cx="8717280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EDUMUN 2015</a:t>
            </a:r>
          </a:p>
        </p:txBody>
      </p:sp>
      <p:sp>
        <p:nvSpPr>
          <p:cNvPr id="86" name="Shape 86"/>
          <p:cNvSpPr/>
          <p:nvPr/>
        </p:nvSpPr>
        <p:spPr>
          <a:xfrm>
            <a:off x="11449159" y="-12191"/>
            <a:ext cx="755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330684" y="5280850"/>
            <a:ext cx="87174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88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57" y="-12030"/>
            <a:ext cx="2196431" cy="219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602575" y="2628405"/>
            <a:ext cx="8908500" cy="15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96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159" name="Shape 159"/>
          <p:cNvSpPr/>
          <p:nvPr/>
        </p:nvSpPr>
        <p:spPr>
          <a:xfrm>
            <a:off x="-12031" y="-13063"/>
            <a:ext cx="12318274" cy="1358536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12031" y="5512526"/>
            <a:ext cx="12318274" cy="1358536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34322" y="-12191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2170175" y="233016"/>
            <a:ext cx="8717280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0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EDUMUN 2015</a:t>
            </a:r>
          </a:p>
        </p:txBody>
      </p:sp>
      <p:sp>
        <p:nvSpPr>
          <p:cNvPr id="167" name="Shape 167"/>
          <p:cNvSpPr/>
          <p:nvPr/>
        </p:nvSpPr>
        <p:spPr>
          <a:xfrm>
            <a:off x="11449159" y="-12191"/>
            <a:ext cx="755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56800" y="5692326"/>
            <a:ext cx="8717400" cy="11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Thank you for your time!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557" y="-12030"/>
            <a:ext cx="2196431" cy="219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Learning Targets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23091" y="1620980"/>
            <a:ext cx="528099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 the main elements of research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should be in your research binder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use research in committee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Seminar Overview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23091" y="1620980"/>
            <a:ext cx="490450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Basics: What are the elements of research?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Method: How do we conduct research?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Application: Why do we need to prepare research before committee?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362035" y="1620980"/>
            <a:ext cx="490450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Be Sure to: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Take notes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 questions at the ends of slides or during activities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The Basics of Research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8525" y="1507650"/>
            <a:ext cx="6309599" cy="218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Things Delegates Should Know: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Committee Topics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Country policies and past actions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Voting blocs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28534" y="3452353"/>
            <a:ext cx="4904399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9AD8D4"/>
                </a:solidFill>
              </a:rPr>
              <a:t>Elements of Research: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 Papers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Binders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Resolution Papers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How to use research during committee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46363" y="1392380"/>
            <a:ext cx="4904508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Speeches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Informal Debate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Papers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46363" y="3340155"/>
            <a:ext cx="4904508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Gives more depth to speeches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 not just what, but how and why  for country actions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Gives a more thorough explanation of how to combat the issues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121400" y="1392380"/>
            <a:ext cx="4904508" cy="243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Speeches: be able to highlight main points of country policy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Informal Debate: know who to talk to and has a similar stance as your country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0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Method: Research Binders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46363" y="1187729"/>
            <a:ext cx="4904399" cy="206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 information in an orderly fashion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Cases in which Internet access is not permitted at conferences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505239" y="1253271"/>
            <a:ext cx="601079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 Copy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Committee Background Guide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 Papers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Country Position/Information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News articles, statements from UN delegate, country’s UN page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Electronic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Apps like Pocket allow you to archive online sources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AD8D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46363" y="429491"/>
            <a:ext cx="890847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83325" y="1415875"/>
            <a:ext cx="1126132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person will be assigned a country plus an issue associated with it, and will be expected to be able to give a quick, 30 second speech on the subject.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36832" y="94386"/>
            <a:ext cx="24303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Time: 20 minutes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3325" y="3166803"/>
            <a:ext cx="906489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Steps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1: Look over topic assignment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2: Research for 10 minutes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3: People will be selected to present speeches</a:t>
            </a:r>
          </a:p>
          <a:p>
            <a:pPr indent="-1333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80475" y="5303950"/>
            <a:ext cx="6267600" cy="12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3200">
                <a:solidFill>
                  <a:schemeClr val="lt1"/>
                </a:solidFill>
              </a:rPr>
              <a:t>Both presenters are available to answer questions!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346363" y="429491"/>
            <a:ext cx="89084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4800" u="none" cap="none" strike="noStrike">
                <a:solidFill>
                  <a:srgbClr val="9AD8D4"/>
                </a:solidFill>
                <a:latin typeface="Arial"/>
                <a:ea typeface="Arial"/>
                <a:cs typeface="Arial"/>
                <a:sym typeface="Arial"/>
              </a:rPr>
              <a:t>Reflection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37600" y="1365975"/>
            <a:ext cx="6580199" cy="506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334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</a:rPr>
              <a:t>Know what makes good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5334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</a:rPr>
              <a:t>Find valuable sources to put in your research binder.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5334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600">
                <a:solidFill>
                  <a:schemeClr val="lt1"/>
                </a:solidFill>
              </a:rPr>
              <a:t>Apply your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in committee.</a:t>
            </a:r>
          </a:p>
          <a:p>
            <a:pPr indent="0" lvl="1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217" y="4539248"/>
            <a:ext cx="2196431" cy="219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9AD8D4"/>
                </a:solidFill>
              </a:rPr>
              <a:t>Additional Resources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5208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-US" sz="3600">
                <a:solidFill>
                  <a:srgbClr val="FFFFFF"/>
                </a:solidFill>
              </a:rPr>
              <a:t>CIA World Factbook: </a:t>
            </a:r>
            <a:r>
              <a:rPr lang="en-US" sz="3600">
                <a:solidFill>
                  <a:srgbClr val="FFFFFF"/>
                </a:solidFill>
              </a:rPr>
              <a:t>Background Information on country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-US" sz="3600">
                <a:solidFill>
                  <a:srgbClr val="FFFFFF"/>
                </a:solidFill>
              </a:rPr>
              <a:t>UN Document Library: </a:t>
            </a:r>
            <a:r>
              <a:rPr lang="en-US" sz="3600">
                <a:solidFill>
                  <a:srgbClr val="FFFFFF"/>
                </a:solidFill>
              </a:rPr>
              <a:t>Resolutions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-US" sz="3600">
                <a:solidFill>
                  <a:srgbClr val="FFFFFF"/>
                </a:solidFill>
              </a:rPr>
              <a:t>Pocket: </a:t>
            </a:r>
            <a:r>
              <a:rPr lang="en-US" sz="3600">
                <a:solidFill>
                  <a:srgbClr val="FFFFFF"/>
                </a:solidFill>
              </a:rPr>
              <a:t>Organize electronic sources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-US" sz="3600">
                <a:solidFill>
                  <a:srgbClr val="FFFFFF"/>
                </a:solidFill>
              </a:rPr>
              <a:t>Bestdelegate.com: </a:t>
            </a:r>
            <a:r>
              <a:rPr lang="en-US" sz="3600">
                <a:solidFill>
                  <a:srgbClr val="FFFFFF"/>
                </a:solidFill>
              </a:rPr>
              <a:t>More tips on research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