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63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NESCU, ADRIAN" initials="IA" lastIdx="1" clrIdx="0">
    <p:extLst>
      <p:ext uri="{19B8F6BF-5375-455C-9EA6-DF929625EA0E}">
        <p15:presenceInfo xmlns:p15="http://schemas.microsoft.com/office/powerpoint/2012/main" userId="S003BFFD89EF14AE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8D4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0T12:01:10.448" idx="1">
    <p:pos x="10" y="10"/>
    <p:text>Preambulatory is the correct spelling. pptx is being stupid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0T12:01:10.448" idx="1">
    <p:pos x="10" y="10"/>
    <p:text>Preambulatory is the correct spelling. pptx is being stupid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0T12:01:10.448" idx="1">
    <p:pos x="10" y="10"/>
    <p:text>Preambulatory is the correct spelling. pptx is being stupid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7C09-B949-46E8-88A9-F10B7D29159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8130-8881-4713-9380-5CE5DFA4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6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3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5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7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06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D698-8D3F-4607-8A70-9592CE5AF9E8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4322" y="-12192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0176" y="233017"/>
            <a:ext cx="8717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EDUMUN 2015</a:t>
            </a:r>
            <a:endParaRPr lang="en-US" sz="10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49159" y="-12192"/>
            <a:ext cx="755904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40285" y="4105190"/>
            <a:ext cx="8717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Resolution Writing</a:t>
            </a:r>
            <a:endParaRPr lang="en-US" sz="88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7" y="-12031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Resolution Format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075" y="1438275"/>
            <a:ext cx="507115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Conference Independent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charset="0"/>
                <a:ea typeface="Adobe Heiti Std R" panose="020B0400000000000000" pitchFamily="34" charset="-128"/>
              </a:rPr>
              <a:t>Body begins with italicized committee name, ends with period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Opening phrases italicized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Preambulatory </a:t>
            </a: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clauses followed by commas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Operative Clauses numbered, followed by semicolons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3799" y="1451202"/>
            <a:ext cx="490450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Conference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Font, margins, spacing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Indentation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Organization of sponsor/signatory section</a:t>
            </a:r>
          </a:p>
        </p:txBody>
      </p:sp>
    </p:spTree>
    <p:extLst>
      <p:ext uri="{BB962C8B-B14F-4D97-AF65-F5344CB8AC3E}">
        <p14:creationId xmlns:p14="http://schemas.microsoft.com/office/powerpoint/2010/main" val="14531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Activities</a:t>
            </a:r>
            <a:endParaRPr lang="en-US" sz="48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26" y="1650286"/>
            <a:ext cx="1126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Activity 1: Resolution Writing Practice</a:t>
            </a:r>
          </a:p>
          <a:p>
            <a:r>
              <a:rPr lang="en-US" sz="3200" i="1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Activity II: Resolution Mad Libs</a:t>
            </a:r>
            <a:endParaRPr lang="en-US" sz="3200" i="1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0732" y="229436"/>
            <a:ext cx="243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Time: (minutes)</a:t>
            </a:r>
            <a:endParaRPr lang="en-US" sz="20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326" y="2906968"/>
            <a:ext cx="9064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Activity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Vote on activity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Form teams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Write!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326" y="5559988"/>
            <a:ext cx="1126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We will go through both activities if there is time.</a:t>
            </a:r>
            <a:endParaRPr lang="en-US" sz="3200" i="1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2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Reflection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091" y="1620981"/>
            <a:ext cx="490450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a resolution is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How to use it in committee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How to write and format it</a:t>
            </a:r>
          </a:p>
          <a:p>
            <a:pPr marL="0" lvl="1"/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776" y="2780805"/>
            <a:ext cx="8908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Questions?</a:t>
            </a:r>
            <a:endParaRPr lang="en-US" sz="96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2032" y="-13063"/>
            <a:ext cx="12318274" cy="1358537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032" y="5512526"/>
            <a:ext cx="12318274" cy="1358537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4322" y="-12192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0176" y="233017"/>
            <a:ext cx="8717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EDUMUN 2015</a:t>
            </a:r>
            <a:endParaRPr lang="en-US" sz="10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49159" y="-12192"/>
            <a:ext cx="755904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2277" y="4064527"/>
            <a:ext cx="8716962" cy="289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Thank you for your time!</a:t>
            </a:r>
            <a:endParaRPr lang="en-US" sz="88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7" y="-12031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Learning Targets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091" y="1620981"/>
            <a:ext cx="490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a resolution 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How to use it in committee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How to write and format it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Seminar Overview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091" y="1620981"/>
            <a:ext cx="4904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Resolution in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Conventions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Practice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2036" y="1620981"/>
            <a:ext cx="4904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Be Sure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Take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Ask questions at the ends of slides or during activities</a:t>
            </a:r>
          </a:p>
        </p:txBody>
      </p:sp>
    </p:spTree>
    <p:extLst>
      <p:ext uri="{BB962C8B-B14F-4D97-AF65-F5344CB8AC3E}">
        <p14:creationId xmlns:p14="http://schemas.microsoft.com/office/powerpoint/2010/main" val="42377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392381"/>
            <a:ext cx="490450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United Nations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International diplomatic body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To promote peace and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075" y="3692525"/>
            <a:ext cx="4905375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Parliamentary Procedure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Flow of Debate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Rules Governing Speeches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Rules Governing Resolutions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Rules Governing Voting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6900" y="1392381"/>
            <a:ext cx="490450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Resolution Writing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Formal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Declaratory</a:t>
            </a:r>
          </a:p>
        </p:txBody>
      </p:sp>
    </p:spTree>
    <p:extLst>
      <p:ext uri="{BB962C8B-B14F-4D97-AF65-F5344CB8AC3E}">
        <p14:creationId xmlns:p14="http://schemas.microsoft.com/office/powerpoint/2010/main" val="14186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392381"/>
            <a:ext cx="4904509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Purpose of a resolution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Stages of a resolution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64" y="3944693"/>
            <a:ext cx="490450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Delegate Handbooks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Specific rules - depend on conference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Great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6900" y="1392381"/>
            <a:ext cx="490450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Succeeding in Debate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Knowledge of topic and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Speaking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Working with peers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Writing a working paper</a:t>
            </a:r>
          </a:p>
        </p:txBody>
      </p:sp>
    </p:spTree>
    <p:extLst>
      <p:ext uri="{BB962C8B-B14F-4D97-AF65-F5344CB8AC3E}">
        <p14:creationId xmlns:p14="http://schemas.microsoft.com/office/powerpoint/2010/main" val="28842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Contents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392381"/>
            <a:ext cx="4904509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Heading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Concise and descriptive title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Include stage of progression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Sponsors and Signatories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075" y="3692525"/>
            <a:ext cx="4905375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Preambulatory Clauses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Part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Past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Relevant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6900" y="1392381"/>
            <a:ext cx="490450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Operative Clauses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Part two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Actions to be taken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Similar amount as that of </a:t>
            </a:r>
            <a:r>
              <a:rPr lang="en-US" sz="2400" dirty="0" err="1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preambulatory</a:t>
            </a: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416640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Resolution in Session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075" y="3692525"/>
            <a:ext cx="490537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Reach and Power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Committee-dependent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6863" y="1392238"/>
            <a:ext cx="5007823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Evolution of the Resolution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Growth in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Fluff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Responding to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Advice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941" y="1307647"/>
            <a:ext cx="4905375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Avoid the Following: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charset="0"/>
                <a:ea typeface="Adobe Heiti Std R" panose="020B0400000000000000" pitchFamily="34" charset="-128"/>
              </a:rPr>
              <a:t>Writing a resolution beforehand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charset="0"/>
                <a:ea typeface="Adobe Heiti Std R" panose="020B0400000000000000" pitchFamily="34" charset="-128"/>
              </a:rPr>
              <a:t>Introducing it at the wrong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Overextending a committee's power</a:t>
            </a:r>
          </a:p>
        </p:txBody>
      </p:sp>
    </p:spTree>
    <p:extLst>
      <p:ext uri="{BB962C8B-B14F-4D97-AF65-F5344CB8AC3E}">
        <p14:creationId xmlns:p14="http://schemas.microsoft.com/office/powerpoint/2010/main" val="29983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392381"/>
            <a:ext cx="4904509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When to Introduce a Working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Consult handbook or dais during unmoderated caucus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Gain support beforehand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64" y="3944693"/>
            <a:ext cx="490450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Amendments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Can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Non-friendly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6900" y="1392381"/>
            <a:ext cx="4904509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Dividing the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Vote clause-by-clause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/>
                <a:ea typeface="Adobe Heiti Std R" panose="020B0400000000000000" pitchFamily="34" charset="-128"/>
              </a:rPr>
              <a:t>Almost always dilatory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Adobe Heiti Std R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6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Conventions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392381"/>
            <a:ext cx="4904509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Grammar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Important for sake of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decorum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075" y="3692525"/>
            <a:ext cx="4905375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Style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Formal - no colloquialisms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Active voice where possible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6900" y="1392381"/>
            <a:ext cx="490450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Follows general structure of UN resolutions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Varies by conference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4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" id="{1D1FF958-8224-4EA4-87D8-8AEA38895BCA}" vid="{DD9F2634-6ACC-4906-9143-3EF324B518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2158</TotalTime>
  <Words>357</Words>
  <Application>Microsoft Office PowerPoint</Application>
  <PresentationFormat>Widescreen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Heiti Std 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IONESCU, ADRIAN</dc:creator>
  <cp:lastModifiedBy>IONESCU, ADRIAN</cp:lastModifiedBy>
  <cp:revision>12</cp:revision>
  <dcterms:created xsi:type="dcterms:W3CDTF">2015-07-13T22:54:01Z</dcterms:created>
  <dcterms:modified xsi:type="dcterms:W3CDTF">2015-09-05T23:34:14Z</dcterms:modified>
</cp:coreProperties>
</file>