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1911" autoAdjust="0"/>
  </p:normalViewPr>
  <p:slideViewPr>
    <p:cSldViewPr snapToGrid="0">
      <p:cViewPr varScale="1">
        <p:scale>
          <a:sx n="104" d="100"/>
          <a:sy n="104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E53ECED-FF97-455E-8706-5D0E0FA4205F}" type="datetimeFigureOut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76250"/>
            <a:ext cx="5943600" cy="4459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5102225"/>
            <a:ext cx="59436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510DE5-6766-4005-A446-1E3179AAC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D4854D-1A50-4EF9-B53C-8A50DC0982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Green">
    <p:bg>
      <p:bgPr>
        <a:solidFill>
          <a:srgbClr val="7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-550863"/>
            <a:ext cx="9144000" cy="7791451"/>
            <a:chOff x="0" y="-550359"/>
            <a:chExt cx="9144000" cy="7790688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450"/>
              <a:ext cx="9144000" cy="1012726"/>
            </a:xfrm>
            <a:prstGeom prst="rect">
              <a:avLst/>
            </a:prstGeom>
            <a:solidFill>
              <a:srgbClr val="7999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10800000">
              <a:off x="3524250" y="914761"/>
              <a:ext cx="1541463" cy="1319084"/>
            </a:xfrm>
            <a:prstGeom prst="triangle">
              <a:avLst/>
            </a:prstGeom>
            <a:solidFill>
              <a:srgbClr val="3644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5984875" y="754439"/>
              <a:ext cx="1743075" cy="1492104"/>
            </a:xfrm>
            <a:prstGeom prst="triangle">
              <a:avLst/>
            </a:prstGeom>
            <a:solidFill>
              <a:srgbClr val="3644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0800000">
              <a:off x="4568825" y="-7487"/>
              <a:ext cx="2676525" cy="2301651"/>
            </a:xfrm>
            <a:prstGeom prst="triangle">
              <a:avLst/>
            </a:prstGeom>
            <a:solidFill>
              <a:srgbClr val="51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711450" y="927459"/>
              <a:ext cx="1539875" cy="1319084"/>
            </a:xfrm>
            <a:prstGeom prst="triangle">
              <a:avLst/>
            </a:prstGeom>
            <a:solidFill>
              <a:srgbClr val="576E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4300538" y="217917"/>
              <a:ext cx="742950" cy="636525"/>
            </a:xfrm>
            <a:prstGeom prst="triangle">
              <a:avLst/>
            </a:prstGeom>
            <a:solidFill>
              <a:srgbClr val="51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346575" y="954445"/>
              <a:ext cx="1539875" cy="1319083"/>
            </a:xfrm>
            <a:prstGeom prst="triangle">
              <a:avLst/>
            </a:prstGeom>
            <a:solidFill>
              <a:srgbClr val="627B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5810250" y="4830740"/>
              <a:ext cx="1541463" cy="1319083"/>
            </a:xfrm>
            <a:prstGeom prst="triangle">
              <a:avLst/>
            </a:prstGeom>
            <a:solidFill>
              <a:srgbClr val="576E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6335713" y="4867248"/>
              <a:ext cx="2114550" cy="1811161"/>
            </a:xfrm>
            <a:prstGeom prst="triangle">
              <a:avLst/>
            </a:prstGeom>
            <a:solidFill>
              <a:srgbClr val="3644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3582874">
              <a:off x="1029081" y="3303710"/>
              <a:ext cx="7790688" cy="82550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67514"/>
                <a:gd name="connsiteX1" fmla="*/ 9144000 w 9144000"/>
                <a:gd name="connsiteY1" fmla="*/ 0 h 67514"/>
                <a:gd name="connsiteX2" fmla="*/ 9144000 w 9144000"/>
                <a:gd name="connsiteY2" fmla="*/ 58994 h 67514"/>
                <a:gd name="connsiteX3" fmla="*/ 8019744 w 9144000"/>
                <a:gd name="connsiteY3" fmla="*/ 67514 h 67514"/>
                <a:gd name="connsiteX4" fmla="*/ 0 w 9144000"/>
                <a:gd name="connsiteY4" fmla="*/ 58994 h 67514"/>
                <a:gd name="connsiteX5" fmla="*/ 0 w 9144000"/>
                <a:gd name="connsiteY5" fmla="*/ 0 h 67514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9144000 w 9144000"/>
                <a:gd name="connsiteY3" fmla="*/ 65245 h 73765"/>
                <a:gd name="connsiteX4" fmla="*/ 8019744 w 9144000"/>
                <a:gd name="connsiteY4" fmla="*/ 73765 h 73765"/>
                <a:gd name="connsiteX5" fmla="*/ 0 w 9144000"/>
                <a:gd name="connsiteY5" fmla="*/ 65245 h 73765"/>
                <a:gd name="connsiteX6" fmla="*/ 0 w 9144000"/>
                <a:gd name="connsiteY6" fmla="*/ 6251 h 73765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8019744 w 9144000"/>
                <a:gd name="connsiteY3" fmla="*/ 73765 h 73765"/>
                <a:gd name="connsiteX4" fmla="*/ 0 w 9144000"/>
                <a:gd name="connsiteY4" fmla="*/ 65245 h 73765"/>
                <a:gd name="connsiteX5" fmla="*/ 0 w 9144000"/>
                <a:gd name="connsiteY5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0 w 8054284"/>
                <a:gd name="connsiteY3" fmla="*/ 65245 h 73765"/>
                <a:gd name="connsiteX4" fmla="*/ 0 w 8054284"/>
                <a:gd name="connsiteY4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82073 w 8054284"/>
                <a:gd name="connsiteY3" fmla="*/ 66563 h 73765"/>
                <a:gd name="connsiteX4" fmla="*/ 0 w 8054284"/>
                <a:gd name="connsiteY4" fmla="*/ 65245 h 73765"/>
                <a:gd name="connsiteX5" fmla="*/ 0 w 8054284"/>
                <a:gd name="connsiteY5" fmla="*/ 6251 h 73765"/>
                <a:gd name="connsiteX0" fmla="*/ 0 w 8054284"/>
                <a:gd name="connsiteY0" fmla="*/ 6251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6" fmla="*/ 0 w 8054284"/>
                <a:gd name="connsiteY6" fmla="*/ 6251 h 73765"/>
                <a:gd name="connsiteX0" fmla="*/ 0 w 8054284"/>
                <a:gd name="connsiteY0" fmla="*/ 65245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0" fmla="*/ 0 w 7972211"/>
                <a:gd name="connsiteY0" fmla="*/ 66563 h 73765"/>
                <a:gd name="connsiteX1" fmla="*/ 29751 w 7972211"/>
                <a:gd name="connsiteY1" fmla="*/ 15620 h 73765"/>
                <a:gd name="connsiteX2" fmla="*/ 7972211 w 7972211"/>
                <a:gd name="connsiteY2" fmla="*/ 0 h 73765"/>
                <a:gd name="connsiteX3" fmla="*/ 7937671 w 7972211"/>
                <a:gd name="connsiteY3" fmla="*/ 73765 h 73765"/>
                <a:gd name="connsiteX4" fmla="*/ 0 w 7972211"/>
                <a:gd name="connsiteY4" fmla="*/ 66563 h 73765"/>
                <a:gd name="connsiteX0" fmla="*/ 0 w 7972211"/>
                <a:gd name="connsiteY0" fmla="*/ 66563 h 86160"/>
                <a:gd name="connsiteX1" fmla="*/ 29751 w 7972211"/>
                <a:gd name="connsiteY1" fmla="*/ 15620 h 86160"/>
                <a:gd name="connsiteX2" fmla="*/ 7972211 w 7972211"/>
                <a:gd name="connsiteY2" fmla="*/ 0 h 86160"/>
                <a:gd name="connsiteX3" fmla="*/ 7937671 w 7972211"/>
                <a:gd name="connsiteY3" fmla="*/ 73765 h 86160"/>
                <a:gd name="connsiteX4" fmla="*/ 7724531 w 7972211"/>
                <a:gd name="connsiteY4" fmla="*/ 86160 h 86160"/>
                <a:gd name="connsiteX5" fmla="*/ 0 w 7972211"/>
                <a:gd name="connsiteY5" fmla="*/ 66563 h 86160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937671 w 7972211"/>
                <a:gd name="connsiteY4" fmla="*/ 77621 h 90016"/>
                <a:gd name="connsiteX5" fmla="*/ 7724531 w 7972211"/>
                <a:gd name="connsiteY5" fmla="*/ 90016 h 90016"/>
                <a:gd name="connsiteX6" fmla="*/ 0 w 7972211"/>
                <a:gd name="connsiteY6" fmla="*/ 70419 h 90016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724531 w 7972211"/>
                <a:gd name="connsiteY4" fmla="*/ 90016 h 90016"/>
                <a:gd name="connsiteX5" fmla="*/ 0 w 7972211"/>
                <a:gd name="connsiteY5" fmla="*/ 70419 h 90016"/>
                <a:gd name="connsiteX0" fmla="*/ 0 w 7784455"/>
                <a:gd name="connsiteY0" fmla="*/ 70419 h 90016"/>
                <a:gd name="connsiteX1" fmla="*/ 29751 w 7784455"/>
                <a:gd name="connsiteY1" fmla="*/ 19476 h 90016"/>
                <a:gd name="connsiteX2" fmla="*/ 7784455 w 7784455"/>
                <a:gd name="connsiteY2" fmla="*/ 0 h 90016"/>
                <a:gd name="connsiteX3" fmla="*/ 7724531 w 7784455"/>
                <a:gd name="connsiteY3" fmla="*/ 90016 h 90016"/>
                <a:gd name="connsiteX4" fmla="*/ 0 w 7784455"/>
                <a:gd name="connsiteY4" fmla="*/ 70419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455" h="90016">
                  <a:moveTo>
                    <a:pt x="0" y="70419"/>
                  </a:moveTo>
                  <a:lnTo>
                    <a:pt x="29751" y="19476"/>
                  </a:lnTo>
                  <a:lnTo>
                    <a:pt x="7784455" y="0"/>
                  </a:lnTo>
                  <a:lnTo>
                    <a:pt x="7724531" y="90016"/>
                  </a:lnTo>
                  <a:lnTo>
                    <a:pt x="0" y="70419"/>
                  </a:lnTo>
                  <a:close/>
                </a:path>
              </a:pathLst>
            </a:cu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3582874">
              <a:off x="2623725" y="3304504"/>
              <a:ext cx="7790688" cy="80962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71116"/>
                <a:gd name="connsiteX1" fmla="*/ 9144000 w 9144000"/>
                <a:gd name="connsiteY1" fmla="*/ 0 h 71116"/>
                <a:gd name="connsiteX2" fmla="*/ 9144000 w 9144000"/>
                <a:gd name="connsiteY2" fmla="*/ 58994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9144000 w 9144000"/>
                <a:gd name="connsiteY3" fmla="*/ 58994 h 71116"/>
                <a:gd name="connsiteX4" fmla="*/ 8498707 w 9144000"/>
                <a:gd name="connsiteY4" fmla="*/ 71116 h 71116"/>
                <a:gd name="connsiteX5" fmla="*/ 0 w 9144000"/>
                <a:gd name="connsiteY5" fmla="*/ 58994 h 71116"/>
                <a:gd name="connsiteX6" fmla="*/ 0 w 9144000"/>
                <a:gd name="connsiteY6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0 w 8532177"/>
                <a:gd name="connsiteY3" fmla="*/ 58994 h 71116"/>
                <a:gd name="connsiteX4" fmla="*/ 0 w 8532177"/>
                <a:gd name="connsiteY4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561036 w 8532177"/>
                <a:gd name="connsiteY3" fmla="*/ 63913 h 71116"/>
                <a:gd name="connsiteX4" fmla="*/ 0 w 8532177"/>
                <a:gd name="connsiteY4" fmla="*/ 58994 h 71116"/>
                <a:gd name="connsiteX5" fmla="*/ 0 w 8532177"/>
                <a:gd name="connsiteY5" fmla="*/ 0 h 71116"/>
                <a:gd name="connsiteX0" fmla="*/ 0 w 8532177"/>
                <a:gd name="connsiteY0" fmla="*/ 0 h 71116"/>
                <a:gd name="connsiteX1" fmla="*/ 598225 w 8532177"/>
                <a:gd name="connsiteY1" fmla="*/ 235 h 71116"/>
                <a:gd name="connsiteX2" fmla="*/ 8532177 w 8532177"/>
                <a:gd name="connsiteY2" fmla="*/ 13806 h 71116"/>
                <a:gd name="connsiteX3" fmla="*/ 8498707 w 8532177"/>
                <a:gd name="connsiteY3" fmla="*/ 71116 h 71116"/>
                <a:gd name="connsiteX4" fmla="*/ 561036 w 8532177"/>
                <a:gd name="connsiteY4" fmla="*/ 63913 h 71116"/>
                <a:gd name="connsiteX5" fmla="*/ 0 w 8532177"/>
                <a:gd name="connsiteY5" fmla="*/ 58994 h 71116"/>
                <a:gd name="connsiteX6" fmla="*/ 0 w 8532177"/>
                <a:gd name="connsiteY6" fmla="*/ 0 h 71116"/>
                <a:gd name="connsiteX0" fmla="*/ 0 w 8532177"/>
                <a:gd name="connsiteY0" fmla="*/ 58759 h 70881"/>
                <a:gd name="connsiteX1" fmla="*/ 598225 w 8532177"/>
                <a:gd name="connsiteY1" fmla="*/ 0 h 70881"/>
                <a:gd name="connsiteX2" fmla="*/ 8532177 w 8532177"/>
                <a:gd name="connsiteY2" fmla="*/ 13571 h 70881"/>
                <a:gd name="connsiteX3" fmla="*/ 8498707 w 8532177"/>
                <a:gd name="connsiteY3" fmla="*/ 70881 h 70881"/>
                <a:gd name="connsiteX4" fmla="*/ 561036 w 8532177"/>
                <a:gd name="connsiteY4" fmla="*/ 63678 h 70881"/>
                <a:gd name="connsiteX5" fmla="*/ 0 w 8532177"/>
                <a:gd name="connsiteY5" fmla="*/ 58759 h 70881"/>
                <a:gd name="connsiteX0" fmla="*/ 0 w 7971141"/>
                <a:gd name="connsiteY0" fmla="*/ 63678 h 70881"/>
                <a:gd name="connsiteX1" fmla="*/ 37189 w 7971141"/>
                <a:gd name="connsiteY1" fmla="*/ 0 h 70881"/>
                <a:gd name="connsiteX2" fmla="*/ 7971141 w 7971141"/>
                <a:gd name="connsiteY2" fmla="*/ 13571 h 70881"/>
                <a:gd name="connsiteX3" fmla="*/ 7937671 w 7971141"/>
                <a:gd name="connsiteY3" fmla="*/ 70881 h 70881"/>
                <a:gd name="connsiteX4" fmla="*/ 0 w 7971141"/>
                <a:gd name="connsiteY4" fmla="*/ 63678 h 70881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971141 w 7971141"/>
                <a:gd name="connsiteY2" fmla="*/ 13571 h 89275"/>
                <a:gd name="connsiteX3" fmla="*/ 7937671 w 7971141"/>
                <a:gd name="connsiteY3" fmla="*/ 7088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937671 w 7971141"/>
                <a:gd name="connsiteY4" fmla="*/ 70881 h 89275"/>
                <a:gd name="connsiteX5" fmla="*/ 7722213 w 7971141"/>
                <a:gd name="connsiteY5" fmla="*/ 89275 h 89275"/>
                <a:gd name="connsiteX6" fmla="*/ 0 w 7971141"/>
                <a:gd name="connsiteY6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778935"/>
                <a:gd name="connsiteY0" fmla="*/ 63678 h 89275"/>
                <a:gd name="connsiteX1" fmla="*/ 37189 w 7778935"/>
                <a:gd name="connsiteY1" fmla="*/ 0 h 89275"/>
                <a:gd name="connsiteX2" fmla="*/ 7778935 w 7778935"/>
                <a:gd name="connsiteY2" fmla="*/ 4744 h 89275"/>
                <a:gd name="connsiteX3" fmla="*/ 7722213 w 7778935"/>
                <a:gd name="connsiteY3" fmla="*/ 89275 h 89275"/>
                <a:gd name="connsiteX4" fmla="*/ 0 w 7778935"/>
                <a:gd name="connsiteY4" fmla="*/ 63678 h 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935" h="89275">
                  <a:moveTo>
                    <a:pt x="0" y="63678"/>
                  </a:moveTo>
                  <a:lnTo>
                    <a:pt x="37189" y="0"/>
                  </a:lnTo>
                  <a:lnTo>
                    <a:pt x="7778935" y="4744"/>
                  </a:lnTo>
                  <a:lnTo>
                    <a:pt x="7722213" y="89275"/>
                  </a:lnTo>
                  <a:lnTo>
                    <a:pt x="0" y="63678"/>
                  </a:lnTo>
                  <a:close/>
                </a:path>
              </a:pathLst>
            </a:cu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8017126" flipH="1">
              <a:off x="1427544" y="3305298"/>
              <a:ext cx="7773227" cy="77787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58994"/>
                <a:gd name="connsiteX1" fmla="*/ 8327997 w 9144000"/>
                <a:gd name="connsiteY1" fmla="*/ 2736 h 58994"/>
                <a:gd name="connsiteX2" fmla="*/ 9144000 w 9144000"/>
                <a:gd name="connsiteY2" fmla="*/ 0 h 58994"/>
                <a:gd name="connsiteX3" fmla="*/ 9144000 w 9144000"/>
                <a:gd name="connsiteY3" fmla="*/ 58994 h 58994"/>
                <a:gd name="connsiteX4" fmla="*/ 0 w 9144000"/>
                <a:gd name="connsiteY4" fmla="*/ 58994 h 58994"/>
                <a:gd name="connsiteX5" fmla="*/ 0 w 9144000"/>
                <a:gd name="connsiteY5" fmla="*/ 0 h 5899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9144000 w 9144000"/>
                <a:gd name="connsiteY3" fmla="*/ 58994 h 66414"/>
                <a:gd name="connsiteX4" fmla="*/ 8290808 w 9144000"/>
                <a:gd name="connsiteY4" fmla="*/ 66414 h 66414"/>
                <a:gd name="connsiteX5" fmla="*/ 0 w 9144000"/>
                <a:gd name="connsiteY5" fmla="*/ 58994 h 66414"/>
                <a:gd name="connsiteX6" fmla="*/ 0 w 9144000"/>
                <a:gd name="connsiteY6" fmla="*/ 0 h 6641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8290808 w 9144000"/>
                <a:gd name="connsiteY3" fmla="*/ 66414 h 66414"/>
                <a:gd name="connsiteX4" fmla="*/ 0 w 9144000"/>
                <a:gd name="connsiteY4" fmla="*/ 58994 h 66414"/>
                <a:gd name="connsiteX5" fmla="*/ 0 w 9144000"/>
                <a:gd name="connsiteY5" fmla="*/ 0 h 66414"/>
                <a:gd name="connsiteX0" fmla="*/ 0 w 8327997"/>
                <a:gd name="connsiteY0" fmla="*/ 0 h 66414"/>
                <a:gd name="connsiteX1" fmla="*/ 8327997 w 8327997"/>
                <a:gd name="connsiteY1" fmla="*/ 2736 h 66414"/>
                <a:gd name="connsiteX2" fmla="*/ 8290808 w 8327997"/>
                <a:gd name="connsiteY2" fmla="*/ 66414 h 66414"/>
                <a:gd name="connsiteX3" fmla="*/ 0 w 8327997"/>
                <a:gd name="connsiteY3" fmla="*/ 58994 h 66414"/>
                <a:gd name="connsiteX4" fmla="*/ 0 w 8327997"/>
                <a:gd name="connsiteY4" fmla="*/ 0 h 66414"/>
                <a:gd name="connsiteX0" fmla="*/ 0 w 8327997"/>
                <a:gd name="connsiteY0" fmla="*/ 4973 h 71387"/>
                <a:gd name="connsiteX1" fmla="*/ 433320 w 8327997"/>
                <a:gd name="connsiteY1" fmla="*/ 0 h 71387"/>
                <a:gd name="connsiteX2" fmla="*/ 8327997 w 8327997"/>
                <a:gd name="connsiteY2" fmla="*/ 7709 h 71387"/>
                <a:gd name="connsiteX3" fmla="*/ 8290808 w 8327997"/>
                <a:gd name="connsiteY3" fmla="*/ 71387 h 71387"/>
                <a:gd name="connsiteX4" fmla="*/ 0 w 8327997"/>
                <a:gd name="connsiteY4" fmla="*/ 63967 h 71387"/>
                <a:gd name="connsiteX5" fmla="*/ 0 w 8327997"/>
                <a:gd name="connsiteY5" fmla="*/ 4973 h 71387"/>
                <a:gd name="connsiteX0" fmla="*/ 0 w 8327997"/>
                <a:gd name="connsiteY0" fmla="*/ 4973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6" fmla="*/ 0 w 8327997"/>
                <a:gd name="connsiteY6" fmla="*/ 4973 h 73764"/>
                <a:gd name="connsiteX0" fmla="*/ 0 w 8327997"/>
                <a:gd name="connsiteY0" fmla="*/ 63967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0 w 7929216"/>
                <a:gd name="connsiteY4" fmla="*/ 73764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7725593 w 7929216"/>
                <a:gd name="connsiteY4" fmla="*/ 64329 h 73764"/>
                <a:gd name="connsiteX5" fmla="*/ 0 w 7929216"/>
                <a:gd name="connsiteY5" fmla="*/ 73764 h 73764"/>
                <a:gd name="connsiteX0" fmla="*/ 0 w 7929216"/>
                <a:gd name="connsiteY0" fmla="*/ 77516 h 77516"/>
                <a:gd name="connsiteX1" fmla="*/ 34539 w 7929216"/>
                <a:gd name="connsiteY1" fmla="*/ 3752 h 77516"/>
                <a:gd name="connsiteX2" fmla="*/ 7772707 w 7929216"/>
                <a:gd name="connsiteY2" fmla="*/ 0 h 77516"/>
                <a:gd name="connsiteX3" fmla="*/ 7929216 w 7929216"/>
                <a:gd name="connsiteY3" fmla="*/ 11461 h 77516"/>
                <a:gd name="connsiteX4" fmla="*/ 7892027 w 7929216"/>
                <a:gd name="connsiteY4" fmla="*/ 75139 h 77516"/>
                <a:gd name="connsiteX5" fmla="*/ 7725593 w 7929216"/>
                <a:gd name="connsiteY5" fmla="*/ 68081 h 77516"/>
                <a:gd name="connsiteX6" fmla="*/ 0 w 7929216"/>
                <a:gd name="connsiteY6" fmla="*/ 77516 h 77516"/>
                <a:gd name="connsiteX0" fmla="*/ 0 w 7892027"/>
                <a:gd name="connsiteY0" fmla="*/ 77516 h 77516"/>
                <a:gd name="connsiteX1" fmla="*/ 34539 w 7892027"/>
                <a:gd name="connsiteY1" fmla="*/ 3752 h 77516"/>
                <a:gd name="connsiteX2" fmla="*/ 7772707 w 7892027"/>
                <a:gd name="connsiteY2" fmla="*/ 0 h 77516"/>
                <a:gd name="connsiteX3" fmla="*/ 7892027 w 7892027"/>
                <a:gd name="connsiteY3" fmla="*/ 75139 h 77516"/>
                <a:gd name="connsiteX4" fmla="*/ 7725593 w 7892027"/>
                <a:gd name="connsiteY4" fmla="*/ 68081 h 77516"/>
                <a:gd name="connsiteX5" fmla="*/ 0 w 7892027"/>
                <a:gd name="connsiteY5" fmla="*/ 77516 h 77516"/>
                <a:gd name="connsiteX0" fmla="*/ 0 w 7772707"/>
                <a:gd name="connsiteY0" fmla="*/ 77516 h 77516"/>
                <a:gd name="connsiteX1" fmla="*/ 34539 w 7772707"/>
                <a:gd name="connsiteY1" fmla="*/ 3752 h 77516"/>
                <a:gd name="connsiteX2" fmla="*/ 7772707 w 7772707"/>
                <a:gd name="connsiteY2" fmla="*/ 0 h 77516"/>
                <a:gd name="connsiteX3" fmla="*/ 7725593 w 7772707"/>
                <a:gd name="connsiteY3" fmla="*/ 68081 h 77516"/>
                <a:gd name="connsiteX4" fmla="*/ 0 w 7772707"/>
                <a:gd name="connsiteY4" fmla="*/ 77516 h 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707" h="77516">
                  <a:moveTo>
                    <a:pt x="0" y="77516"/>
                  </a:moveTo>
                  <a:lnTo>
                    <a:pt x="34539" y="3752"/>
                  </a:lnTo>
                  <a:lnTo>
                    <a:pt x="7772707" y="0"/>
                  </a:lnTo>
                  <a:lnTo>
                    <a:pt x="7725593" y="68081"/>
                  </a:lnTo>
                  <a:lnTo>
                    <a:pt x="0" y="77516"/>
                  </a:lnTo>
                  <a:close/>
                </a:path>
              </a:pathLst>
            </a:cu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8017126" flipH="1">
              <a:off x="4893748" y="4193417"/>
              <a:ext cx="5695392" cy="77788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0 w 9144000"/>
                <a:gd name="connsiteY4" fmla="*/ 74696 h 74696"/>
                <a:gd name="connsiteX5" fmla="*/ 0 w 9144000"/>
                <a:gd name="connsiteY5" fmla="*/ 15702 h 74696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6" fmla="*/ 0 w 9144000"/>
                <a:gd name="connsiteY6" fmla="*/ 15702 h 74696"/>
                <a:gd name="connsiteX0" fmla="*/ 0 w 9144000"/>
                <a:gd name="connsiteY0" fmla="*/ 74696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867933 w 5867933"/>
                <a:gd name="connsiteY2" fmla="*/ 15702 h 74696"/>
                <a:gd name="connsiteX3" fmla="*/ 5867933 w 5867933"/>
                <a:gd name="connsiteY3" fmla="*/ 74696 h 74696"/>
                <a:gd name="connsiteX4" fmla="*/ 123987 w 5867933"/>
                <a:gd name="connsiteY4" fmla="*/ 72410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696536 w 5867933"/>
                <a:gd name="connsiteY2" fmla="*/ 3023 h 74696"/>
                <a:gd name="connsiteX3" fmla="*/ 5867933 w 5867933"/>
                <a:gd name="connsiteY3" fmla="*/ 15702 h 74696"/>
                <a:gd name="connsiteX4" fmla="*/ 5867933 w 5867933"/>
                <a:gd name="connsiteY4" fmla="*/ 74696 h 74696"/>
                <a:gd name="connsiteX5" fmla="*/ 123987 w 5867933"/>
                <a:gd name="connsiteY5" fmla="*/ 72410 h 74696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867933 w 5867933"/>
                <a:gd name="connsiteY4" fmla="*/ 74696 h 77509"/>
                <a:gd name="connsiteX5" fmla="*/ 5660389 w 5867933"/>
                <a:gd name="connsiteY5" fmla="*/ 77509 h 77509"/>
                <a:gd name="connsiteX6" fmla="*/ 123987 w 5867933"/>
                <a:gd name="connsiteY6" fmla="*/ 72410 h 77509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660389 w 5867933"/>
                <a:gd name="connsiteY4" fmla="*/ 77509 h 77509"/>
                <a:gd name="connsiteX5" fmla="*/ 123987 w 5867933"/>
                <a:gd name="connsiteY5" fmla="*/ 72410 h 77509"/>
                <a:gd name="connsiteX0" fmla="*/ 123987 w 5696536"/>
                <a:gd name="connsiteY0" fmla="*/ 72410 h 77509"/>
                <a:gd name="connsiteX1" fmla="*/ 0 w 5696536"/>
                <a:gd name="connsiteY1" fmla="*/ 0 h 77509"/>
                <a:gd name="connsiteX2" fmla="*/ 5696536 w 5696536"/>
                <a:gd name="connsiteY2" fmla="*/ 3023 h 77509"/>
                <a:gd name="connsiteX3" fmla="*/ 5660389 w 5696536"/>
                <a:gd name="connsiteY3" fmla="*/ 77509 h 77509"/>
                <a:gd name="connsiteX4" fmla="*/ 123987 w 5696536"/>
                <a:gd name="connsiteY4" fmla="*/ 72410 h 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6536" h="77509">
                  <a:moveTo>
                    <a:pt x="123987" y="72410"/>
                  </a:moveTo>
                  <a:lnTo>
                    <a:pt x="0" y="0"/>
                  </a:lnTo>
                  <a:lnTo>
                    <a:pt x="5696536" y="3023"/>
                  </a:lnTo>
                  <a:lnTo>
                    <a:pt x="5660389" y="77509"/>
                  </a:lnTo>
                  <a:lnTo>
                    <a:pt x="123987" y="72410"/>
                  </a:lnTo>
                  <a:close/>
                </a:path>
              </a:pathLst>
            </a:cu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0" y="4778357"/>
              <a:ext cx="9144000" cy="58732"/>
            </a:xfrm>
            <a:prstGeom prst="rect">
              <a:avLst/>
            </a:pr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0" y="2241781"/>
              <a:ext cx="9144000" cy="58732"/>
            </a:xfrm>
            <a:prstGeom prst="rect">
              <a:avLst/>
            </a:prstGeom>
            <a:solidFill>
              <a:srgbClr val="718F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0" y="6676821"/>
              <a:ext cx="9144000" cy="1746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  <p:sp>
        <p:nvSpPr>
          <p:cNvPr id="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11480" y="2441448"/>
            <a:ext cx="8321040" cy="1005840"/>
          </a:xfrm>
        </p:spPr>
        <p:txBody>
          <a:bodyPr tIns="45720" anchor="b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502660"/>
            <a:ext cx="8321040" cy="822960"/>
          </a:xfrm>
        </p:spPr>
        <p:txBody>
          <a:bodyPr/>
          <a:lstStyle>
            <a:lvl1pPr marL="0" indent="0" algn="r">
              <a:spcBef>
                <a:spcPts val="600"/>
              </a:spcBef>
              <a:buFont typeface="Wingdings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urple">
    <p:bg>
      <p:bgPr>
        <a:solidFill>
          <a:srgbClr val="895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550863"/>
            <a:ext cx="9144000" cy="7791451"/>
            <a:chOff x="0" y="-550359"/>
            <a:chExt cx="9144000" cy="7790688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450"/>
              <a:ext cx="9144000" cy="1012726"/>
            </a:xfrm>
            <a:prstGeom prst="rect">
              <a:avLst/>
            </a:prstGeom>
            <a:solidFill>
              <a:srgbClr val="89588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10800000">
              <a:off x="3524250" y="914761"/>
              <a:ext cx="1541463" cy="1319084"/>
            </a:xfrm>
            <a:prstGeom prst="triangle">
              <a:avLst/>
            </a:prstGeom>
            <a:solidFill>
              <a:srgbClr val="3D273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5984875" y="754439"/>
              <a:ext cx="1743075" cy="1492104"/>
            </a:xfrm>
            <a:prstGeom prst="triangle">
              <a:avLst/>
            </a:prstGeom>
            <a:solidFill>
              <a:srgbClr val="3D273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0800000">
              <a:off x="4568825" y="-7487"/>
              <a:ext cx="2676525" cy="2301651"/>
            </a:xfrm>
            <a:prstGeom prst="triangle">
              <a:avLst/>
            </a:prstGeom>
            <a:solidFill>
              <a:srgbClr val="5B3B56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711450" y="927459"/>
              <a:ext cx="1539875" cy="1319084"/>
            </a:xfrm>
            <a:prstGeom prst="triangle">
              <a:avLst/>
            </a:prstGeom>
            <a:solidFill>
              <a:srgbClr val="633F5D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4300538" y="217917"/>
              <a:ext cx="742950" cy="636525"/>
            </a:xfrm>
            <a:prstGeom prst="triangle">
              <a:avLst/>
            </a:prstGeom>
            <a:solidFill>
              <a:srgbClr val="5B3B56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346575" y="954445"/>
              <a:ext cx="1539875" cy="1319083"/>
            </a:xfrm>
            <a:prstGeom prst="triangle">
              <a:avLst/>
            </a:prstGeom>
            <a:solidFill>
              <a:srgbClr val="6E476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5810250" y="4830740"/>
              <a:ext cx="1541463" cy="1319083"/>
            </a:xfrm>
            <a:prstGeom prst="triangle">
              <a:avLst/>
            </a:prstGeom>
            <a:solidFill>
              <a:srgbClr val="633F5D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6335713" y="4867248"/>
              <a:ext cx="2114550" cy="1811161"/>
            </a:xfrm>
            <a:prstGeom prst="triangle">
              <a:avLst/>
            </a:prstGeom>
            <a:solidFill>
              <a:srgbClr val="3D273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3582874">
              <a:off x="1029081" y="3303710"/>
              <a:ext cx="7790688" cy="82550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67514"/>
                <a:gd name="connsiteX1" fmla="*/ 9144000 w 9144000"/>
                <a:gd name="connsiteY1" fmla="*/ 0 h 67514"/>
                <a:gd name="connsiteX2" fmla="*/ 9144000 w 9144000"/>
                <a:gd name="connsiteY2" fmla="*/ 58994 h 67514"/>
                <a:gd name="connsiteX3" fmla="*/ 8019744 w 9144000"/>
                <a:gd name="connsiteY3" fmla="*/ 67514 h 67514"/>
                <a:gd name="connsiteX4" fmla="*/ 0 w 9144000"/>
                <a:gd name="connsiteY4" fmla="*/ 58994 h 67514"/>
                <a:gd name="connsiteX5" fmla="*/ 0 w 9144000"/>
                <a:gd name="connsiteY5" fmla="*/ 0 h 67514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9144000 w 9144000"/>
                <a:gd name="connsiteY3" fmla="*/ 65245 h 73765"/>
                <a:gd name="connsiteX4" fmla="*/ 8019744 w 9144000"/>
                <a:gd name="connsiteY4" fmla="*/ 73765 h 73765"/>
                <a:gd name="connsiteX5" fmla="*/ 0 w 9144000"/>
                <a:gd name="connsiteY5" fmla="*/ 65245 h 73765"/>
                <a:gd name="connsiteX6" fmla="*/ 0 w 9144000"/>
                <a:gd name="connsiteY6" fmla="*/ 6251 h 73765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8019744 w 9144000"/>
                <a:gd name="connsiteY3" fmla="*/ 73765 h 73765"/>
                <a:gd name="connsiteX4" fmla="*/ 0 w 9144000"/>
                <a:gd name="connsiteY4" fmla="*/ 65245 h 73765"/>
                <a:gd name="connsiteX5" fmla="*/ 0 w 9144000"/>
                <a:gd name="connsiteY5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0 w 8054284"/>
                <a:gd name="connsiteY3" fmla="*/ 65245 h 73765"/>
                <a:gd name="connsiteX4" fmla="*/ 0 w 8054284"/>
                <a:gd name="connsiteY4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82073 w 8054284"/>
                <a:gd name="connsiteY3" fmla="*/ 66563 h 73765"/>
                <a:gd name="connsiteX4" fmla="*/ 0 w 8054284"/>
                <a:gd name="connsiteY4" fmla="*/ 65245 h 73765"/>
                <a:gd name="connsiteX5" fmla="*/ 0 w 8054284"/>
                <a:gd name="connsiteY5" fmla="*/ 6251 h 73765"/>
                <a:gd name="connsiteX0" fmla="*/ 0 w 8054284"/>
                <a:gd name="connsiteY0" fmla="*/ 6251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6" fmla="*/ 0 w 8054284"/>
                <a:gd name="connsiteY6" fmla="*/ 6251 h 73765"/>
                <a:gd name="connsiteX0" fmla="*/ 0 w 8054284"/>
                <a:gd name="connsiteY0" fmla="*/ 65245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0" fmla="*/ 0 w 7972211"/>
                <a:gd name="connsiteY0" fmla="*/ 66563 h 73765"/>
                <a:gd name="connsiteX1" fmla="*/ 29751 w 7972211"/>
                <a:gd name="connsiteY1" fmla="*/ 15620 h 73765"/>
                <a:gd name="connsiteX2" fmla="*/ 7972211 w 7972211"/>
                <a:gd name="connsiteY2" fmla="*/ 0 h 73765"/>
                <a:gd name="connsiteX3" fmla="*/ 7937671 w 7972211"/>
                <a:gd name="connsiteY3" fmla="*/ 73765 h 73765"/>
                <a:gd name="connsiteX4" fmla="*/ 0 w 7972211"/>
                <a:gd name="connsiteY4" fmla="*/ 66563 h 73765"/>
                <a:gd name="connsiteX0" fmla="*/ 0 w 7972211"/>
                <a:gd name="connsiteY0" fmla="*/ 66563 h 86160"/>
                <a:gd name="connsiteX1" fmla="*/ 29751 w 7972211"/>
                <a:gd name="connsiteY1" fmla="*/ 15620 h 86160"/>
                <a:gd name="connsiteX2" fmla="*/ 7972211 w 7972211"/>
                <a:gd name="connsiteY2" fmla="*/ 0 h 86160"/>
                <a:gd name="connsiteX3" fmla="*/ 7937671 w 7972211"/>
                <a:gd name="connsiteY3" fmla="*/ 73765 h 86160"/>
                <a:gd name="connsiteX4" fmla="*/ 7724531 w 7972211"/>
                <a:gd name="connsiteY4" fmla="*/ 86160 h 86160"/>
                <a:gd name="connsiteX5" fmla="*/ 0 w 7972211"/>
                <a:gd name="connsiteY5" fmla="*/ 66563 h 86160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937671 w 7972211"/>
                <a:gd name="connsiteY4" fmla="*/ 77621 h 90016"/>
                <a:gd name="connsiteX5" fmla="*/ 7724531 w 7972211"/>
                <a:gd name="connsiteY5" fmla="*/ 90016 h 90016"/>
                <a:gd name="connsiteX6" fmla="*/ 0 w 7972211"/>
                <a:gd name="connsiteY6" fmla="*/ 70419 h 90016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724531 w 7972211"/>
                <a:gd name="connsiteY4" fmla="*/ 90016 h 90016"/>
                <a:gd name="connsiteX5" fmla="*/ 0 w 7972211"/>
                <a:gd name="connsiteY5" fmla="*/ 70419 h 90016"/>
                <a:gd name="connsiteX0" fmla="*/ 0 w 7784455"/>
                <a:gd name="connsiteY0" fmla="*/ 70419 h 90016"/>
                <a:gd name="connsiteX1" fmla="*/ 29751 w 7784455"/>
                <a:gd name="connsiteY1" fmla="*/ 19476 h 90016"/>
                <a:gd name="connsiteX2" fmla="*/ 7784455 w 7784455"/>
                <a:gd name="connsiteY2" fmla="*/ 0 h 90016"/>
                <a:gd name="connsiteX3" fmla="*/ 7724531 w 7784455"/>
                <a:gd name="connsiteY3" fmla="*/ 90016 h 90016"/>
                <a:gd name="connsiteX4" fmla="*/ 0 w 7784455"/>
                <a:gd name="connsiteY4" fmla="*/ 70419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455" h="90016">
                  <a:moveTo>
                    <a:pt x="0" y="70419"/>
                  </a:moveTo>
                  <a:lnTo>
                    <a:pt x="29751" y="19476"/>
                  </a:lnTo>
                  <a:lnTo>
                    <a:pt x="7784455" y="0"/>
                  </a:lnTo>
                  <a:lnTo>
                    <a:pt x="7724531" y="90016"/>
                  </a:lnTo>
                  <a:lnTo>
                    <a:pt x="0" y="70419"/>
                  </a:lnTo>
                  <a:close/>
                </a:path>
              </a:pathLst>
            </a:cu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3582874">
              <a:off x="2623725" y="3304504"/>
              <a:ext cx="7790688" cy="80962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71116"/>
                <a:gd name="connsiteX1" fmla="*/ 9144000 w 9144000"/>
                <a:gd name="connsiteY1" fmla="*/ 0 h 71116"/>
                <a:gd name="connsiteX2" fmla="*/ 9144000 w 9144000"/>
                <a:gd name="connsiteY2" fmla="*/ 58994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9144000 w 9144000"/>
                <a:gd name="connsiteY3" fmla="*/ 58994 h 71116"/>
                <a:gd name="connsiteX4" fmla="*/ 8498707 w 9144000"/>
                <a:gd name="connsiteY4" fmla="*/ 71116 h 71116"/>
                <a:gd name="connsiteX5" fmla="*/ 0 w 9144000"/>
                <a:gd name="connsiteY5" fmla="*/ 58994 h 71116"/>
                <a:gd name="connsiteX6" fmla="*/ 0 w 9144000"/>
                <a:gd name="connsiteY6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0 w 8532177"/>
                <a:gd name="connsiteY3" fmla="*/ 58994 h 71116"/>
                <a:gd name="connsiteX4" fmla="*/ 0 w 8532177"/>
                <a:gd name="connsiteY4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561036 w 8532177"/>
                <a:gd name="connsiteY3" fmla="*/ 63913 h 71116"/>
                <a:gd name="connsiteX4" fmla="*/ 0 w 8532177"/>
                <a:gd name="connsiteY4" fmla="*/ 58994 h 71116"/>
                <a:gd name="connsiteX5" fmla="*/ 0 w 8532177"/>
                <a:gd name="connsiteY5" fmla="*/ 0 h 71116"/>
                <a:gd name="connsiteX0" fmla="*/ 0 w 8532177"/>
                <a:gd name="connsiteY0" fmla="*/ 0 h 71116"/>
                <a:gd name="connsiteX1" fmla="*/ 598225 w 8532177"/>
                <a:gd name="connsiteY1" fmla="*/ 235 h 71116"/>
                <a:gd name="connsiteX2" fmla="*/ 8532177 w 8532177"/>
                <a:gd name="connsiteY2" fmla="*/ 13806 h 71116"/>
                <a:gd name="connsiteX3" fmla="*/ 8498707 w 8532177"/>
                <a:gd name="connsiteY3" fmla="*/ 71116 h 71116"/>
                <a:gd name="connsiteX4" fmla="*/ 561036 w 8532177"/>
                <a:gd name="connsiteY4" fmla="*/ 63913 h 71116"/>
                <a:gd name="connsiteX5" fmla="*/ 0 w 8532177"/>
                <a:gd name="connsiteY5" fmla="*/ 58994 h 71116"/>
                <a:gd name="connsiteX6" fmla="*/ 0 w 8532177"/>
                <a:gd name="connsiteY6" fmla="*/ 0 h 71116"/>
                <a:gd name="connsiteX0" fmla="*/ 0 w 8532177"/>
                <a:gd name="connsiteY0" fmla="*/ 58759 h 70881"/>
                <a:gd name="connsiteX1" fmla="*/ 598225 w 8532177"/>
                <a:gd name="connsiteY1" fmla="*/ 0 h 70881"/>
                <a:gd name="connsiteX2" fmla="*/ 8532177 w 8532177"/>
                <a:gd name="connsiteY2" fmla="*/ 13571 h 70881"/>
                <a:gd name="connsiteX3" fmla="*/ 8498707 w 8532177"/>
                <a:gd name="connsiteY3" fmla="*/ 70881 h 70881"/>
                <a:gd name="connsiteX4" fmla="*/ 561036 w 8532177"/>
                <a:gd name="connsiteY4" fmla="*/ 63678 h 70881"/>
                <a:gd name="connsiteX5" fmla="*/ 0 w 8532177"/>
                <a:gd name="connsiteY5" fmla="*/ 58759 h 70881"/>
                <a:gd name="connsiteX0" fmla="*/ 0 w 7971141"/>
                <a:gd name="connsiteY0" fmla="*/ 63678 h 70881"/>
                <a:gd name="connsiteX1" fmla="*/ 37189 w 7971141"/>
                <a:gd name="connsiteY1" fmla="*/ 0 h 70881"/>
                <a:gd name="connsiteX2" fmla="*/ 7971141 w 7971141"/>
                <a:gd name="connsiteY2" fmla="*/ 13571 h 70881"/>
                <a:gd name="connsiteX3" fmla="*/ 7937671 w 7971141"/>
                <a:gd name="connsiteY3" fmla="*/ 70881 h 70881"/>
                <a:gd name="connsiteX4" fmla="*/ 0 w 7971141"/>
                <a:gd name="connsiteY4" fmla="*/ 63678 h 70881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971141 w 7971141"/>
                <a:gd name="connsiteY2" fmla="*/ 13571 h 89275"/>
                <a:gd name="connsiteX3" fmla="*/ 7937671 w 7971141"/>
                <a:gd name="connsiteY3" fmla="*/ 7088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937671 w 7971141"/>
                <a:gd name="connsiteY4" fmla="*/ 70881 h 89275"/>
                <a:gd name="connsiteX5" fmla="*/ 7722213 w 7971141"/>
                <a:gd name="connsiteY5" fmla="*/ 89275 h 89275"/>
                <a:gd name="connsiteX6" fmla="*/ 0 w 7971141"/>
                <a:gd name="connsiteY6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778935"/>
                <a:gd name="connsiteY0" fmla="*/ 63678 h 89275"/>
                <a:gd name="connsiteX1" fmla="*/ 37189 w 7778935"/>
                <a:gd name="connsiteY1" fmla="*/ 0 h 89275"/>
                <a:gd name="connsiteX2" fmla="*/ 7778935 w 7778935"/>
                <a:gd name="connsiteY2" fmla="*/ 4744 h 89275"/>
                <a:gd name="connsiteX3" fmla="*/ 7722213 w 7778935"/>
                <a:gd name="connsiteY3" fmla="*/ 89275 h 89275"/>
                <a:gd name="connsiteX4" fmla="*/ 0 w 7778935"/>
                <a:gd name="connsiteY4" fmla="*/ 63678 h 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935" h="89275">
                  <a:moveTo>
                    <a:pt x="0" y="63678"/>
                  </a:moveTo>
                  <a:lnTo>
                    <a:pt x="37189" y="0"/>
                  </a:lnTo>
                  <a:lnTo>
                    <a:pt x="7778935" y="4744"/>
                  </a:lnTo>
                  <a:lnTo>
                    <a:pt x="7722213" y="89275"/>
                  </a:lnTo>
                  <a:lnTo>
                    <a:pt x="0" y="63678"/>
                  </a:lnTo>
                  <a:close/>
                </a:path>
              </a:pathLst>
            </a:cu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8017126" flipH="1">
              <a:off x="1427544" y="3305298"/>
              <a:ext cx="7773227" cy="77787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58994"/>
                <a:gd name="connsiteX1" fmla="*/ 8327997 w 9144000"/>
                <a:gd name="connsiteY1" fmla="*/ 2736 h 58994"/>
                <a:gd name="connsiteX2" fmla="*/ 9144000 w 9144000"/>
                <a:gd name="connsiteY2" fmla="*/ 0 h 58994"/>
                <a:gd name="connsiteX3" fmla="*/ 9144000 w 9144000"/>
                <a:gd name="connsiteY3" fmla="*/ 58994 h 58994"/>
                <a:gd name="connsiteX4" fmla="*/ 0 w 9144000"/>
                <a:gd name="connsiteY4" fmla="*/ 58994 h 58994"/>
                <a:gd name="connsiteX5" fmla="*/ 0 w 9144000"/>
                <a:gd name="connsiteY5" fmla="*/ 0 h 5899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9144000 w 9144000"/>
                <a:gd name="connsiteY3" fmla="*/ 58994 h 66414"/>
                <a:gd name="connsiteX4" fmla="*/ 8290808 w 9144000"/>
                <a:gd name="connsiteY4" fmla="*/ 66414 h 66414"/>
                <a:gd name="connsiteX5" fmla="*/ 0 w 9144000"/>
                <a:gd name="connsiteY5" fmla="*/ 58994 h 66414"/>
                <a:gd name="connsiteX6" fmla="*/ 0 w 9144000"/>
                <a:gd name="connsiteY6" fmla="*/ 0 h 6641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8290808 w 9144000"/>
                <a:gd name="connsiteY3" fmla="*/ 66414 h 66414"/>
                <a:gd name="connsiteX4" fmla="*/ 0 w 9144000"/>
                <a:gd name="connsiteY4" fmla="*/ 58994 h 66414"/>
                <a:gd name="connsiteX5" fmla="*/ 0 w 9144000"/>
                <a:gd name="connsiteY5" fmla="*/ 0 h 66414"/>
                <a:gd name="connsiteX0" fmla="*/ 0 w 8327997"/>
                <a:gd name="connsiteY0" fmla="*/ 0 h 66414"/>
                <a:gd name="connsiteX1" fmla="*/ 8327997 w 8327997"/>
                <a:gd name="connsiteY1" fmla="*/ 2736 h 66414"/>
                <a:gd name="connsiteX2" fmla="*/ 8290808 w 8327997"/>
                <a:gd name="connsiteY2" fmla="*/ 66414 h 66414"/>
                <a:gd name="connsiteX3" fmla="*/ 0 w 8327997"/>
                <a:gd name="connsiteY3" fmla="*/ 58994 h 66414"/>
                <a:gd name="connsiteX4" fmla="*/ 0 w 8327997"/>
                <a:gd name="connsiteY4" fmla="*/ 0 h 66414"/>
                <a:gd name="connsiteX0" fmla="*/ 0 w 8327997"/>
                <a:gd name="connsiteY0" fmla="*/ 4973 h 71387"/>
                <a:gd name="connsiteX1" fmla="*/ 433320 w 8327997"/>
                <a:gd name="connsiteY1" fmla="*/ 0 h 71387"/>
                <a:gd name="connsiteX2" fmla="*/ 8327997 w 8327997"/>
                <a:gd name="connsiteY2" fmla="*/ 7709 h 71387"/>
                <a:gd name="connsiteX3" fmla="*/ 8290808 w 8327997"/>
                <a:gd name="connsiteY3" fmla="*/ 71387 h 71387"/>
                <a:gd name="connsiteX4" fmla="*/ 0 w 8327997"/>
                <a:gd name="connsiteY4" fmla="*/ 63967 h 71387"/>
                <a:gd name="connsiteX5" fmla="*/ 0 w 8327997"/>
                <a:gd name="connsiteY5" fmla="*/ 4973 h 71387"/>
                <a:gd name="connsiteX0" fmla="*/ 0 w 8327997"/>
                <a:gd name="connsiteY0" fmla="*/ 4973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6" fmla="*/ 0 w 8327997"/>
                <a:gd name="connsiteY6" fmla="*/ 4973 h 73764"/>
                <a:gd name="connsiteX0" fmla="*/ 0 w 8327997"/>
                <a:gd name="connsiteY0" fmla="*/ 63967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0 w 7929216"/>
                <a:gd name="connsiteY4" fmla="*/ 73764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7725593 w 7929216"/>
                <a:gd name="connsiteY4" fmla="*/ 64329 h 73764"/>
                <a:gd name="connsiteX5" fmla="*/ 0 w 7929216"/>
                <a:gd name="connsiteY5" fmla="*/ 73764 h 73764"/>
                <a:gd name="connsiteX0" fmla="*/ 0 w 7929216"/>
                <a:gd name="connsiteY0" fmla="*/ 77516 h 77516"/>
                <a:gd name="connsiteX1" fmla="*/ 34539 w 7929216"/>
                <a:gd name="connsiteY1" fmla="*/ 3752 h 77516"/>
                <a:gd name="connsiteX2" fmla="*/ 7772707 w 7929216"/>
                <a:gd name="connsiteY2" fmla="*/ 0 h 77516"/>
                <a:gd name="connsiteX3" fmla="*/ 7929216 w 7929216"/>
                <a:gd name="connsiteY3" fmla="*/ 11461 h 77516"/>
                <a:gd name="connsiteX4" fmla="*/ 7892027 w 7929216"/>
                <a:gd name="connsiteY4" fmla="*/ 75139 h 77516"/>
                <a:gd name="connsiteX5" fmla="*/ 7725593 w 7929216"/>
                <a:gd name="connsiteY5" fmla="*/ 68081 h 77516"/>
                <a:gd name="connsiteX6" fmla="*/ 0 w 7929216"/>
                <a:gd name="connsiteY6" fmla="*/ 77516 h 77516"/>
                <a:gd name="connsiteX0" fmla="*/ 0 w 7892027"/>
                <a:gd name="connsiteY0" fmla="*/ 77516 h 77516"/>
                <a:gd name="connsiteX1" fmla="*/ 34539 w 7892027"/>
                <a:gd name="connsiteY1" fmla="*/ 3752 h 77516"/>
                <a:gd name="connsiteX2" fmla="*/ 7772707 w 7892027"/>
                <a:gd name="connsiteY2" fmla="*/ 0 h 77516"/>
                <a:gd name="connsiteX3" fmla="*/ 7892027 w 7892027"/>
                <a:gd name="connsiteY3" fmla="*/ 75139 h 77516"/>
                <a:gd name="connsiteX4" fmla="*/ 7725593 w 7892027"/>
                <a:gd name="connsiteY4" fmla="*/ 68081 h 77516"/>
                <a:gd name="connsiteX5" fmla="*/ 0 w 7892027"/>
                <a:gd name="connsiteY5" fmla="*/ 77516 h 77516"/>
                <a:gd name="connsiteX0" fmla="*/ 0 w 7772707"/>
                <a:gd name="connsiteY0" fmla="*/ 77516 h 77516"/>
                <a:gd name="connsiteX1" fmla="*/ 34539 w 7772707"/>
                <a:gd name="connsiteY1" fmla="*/ 3752 h 77516"/>
                <a:gd name="connsiteX2" fmla="*/ 7772707 w 7772707"/>
                <a:gd name="connsiteY2" fmla="*/ 0 h 77516"/>
                <a:gd name="connsiteX3" fmla="*/ 7725593 w 7772707"/>
                <a:gd name="connsiteY3" fmla="*/ 68081 h 77516"/>
                <a:gd name="connsiteX4" fmla="*/ 0 w 7772707"/>
                <a:gd name="connsiteY4" fmla="*/ 77516 h 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707" h="77516">
                  <a:moveTo>
                    <a:pt x="0" y="77516"/>
                  </a:moveTo>
                  <a:lnTo>
                    <a:pt x="34539" y="3752"/>
                  </a:lnTo>
                  <a:lnTo>
                    <a:pt x="7772707" y="0"/>
                  </a:lnTo>
                  <a:lnTo>
                    <a:pt x="7725593" y="68081"/>
                  </a:lnTo>
                  <a:lnTo>
                    <a:pt x="0" y="77516"/>
                  </a:lnTo>
                  <a:close/>
                </a:path>
              </a:pathLst>
            </a:cu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8017126" flipH="1">
              <a:off x="4893748" y="4193417"/>
              <a:ext cx="5695392" cy="77788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0 w 9144000"/>
                <a:gd name="connsiteY4" fmla="*/ 74696 h 74696"/>
                <a:gd name="connsiteX5" fmla="*/ 0 w 9144000"/>
                <a:gd name="connsiteY5" fmla="*/ 15702 h 74696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6" fmla="*/ 0 w 9144000"/>
                <a:gd name="connsiteY6" fmla="*/ 15702 h 74696"/>
                <a:gd name="connsiteX0" fmla="*/ 0 w 9144000"/>
                <a:gd name="connsiteY0" fmla="*/ 74696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867933 w 5867933"/>
                <a:gd name="connsiteY2" fmla="*/ 15702 h 74696"/>
                <a:gd name="connsiteX3" fmla="*/ 5867933 w 5867933"/>
                <a:gd name="connsiteY3" fmla="*/ 74696 h 74696"/>
                <a:gd name="connsiteX4" fmla="*/ 123987 w 5867933"/>
                <a:gd name="connsiteY4" fmla="*/ 72410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696536 w 5867933"/>
                <a:gd name="connsiteY2" fmla="*/ 3023 h 74696"/>
                <a:gd name="connsiteX3" fmla="*/ 5867933 w 5867933"/>
                <a:gd name="connsiteY3" fmla="*/ 15702 h 74696"/>
                <a:gd name="connsiteX4" fmla="*/ 5867933 w 5867933"/>
                <a:gd name="connsiteY4" fmla="*/ 74696 h 74696"/>
                <a:gd name="connsiteX5" fmla="*/ 123987 w 5867933"/>
                <a:gd name="connsiteY5" fmla="*/ 72410 h 74696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867933 w 5867933"/>
                <a:gd name="connsiteY4" fmla="*/ 74696 h 77509"/>
                <a:gd name="connsiteX5" fmla="*/ 5660389 w 5867933"/>
                <a:gd name="connsiteY5" fmla="*/ 77509 h 77509"/>
                <a:gd name="connsiteX6" fmla="*/ 123987 w 5867933"/>
                <a:gd name="connsiteY6" fmla="*/ 72410 h 77509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660389 w 5867933"/>
                <a:gd name="connsiteY4" fmla="*/ 77509 h 77509"/>
                <a:gd name="connsiteX5" fmla="*/ 123987 w 5867933"/>
                <a:gd name="connsiteY5" fmla="*/ 72410 h 77509"/>
                <a:gd name="connsiteX0" fmla="*/ 123987 w 5696536"/>
                <a:gd name="connsiteY0" fmla="*/ 72410 h 77509"/>
                <a:gd name="connsiteX1" fmla="*/ 0 w 5696536"/>
                <a:gd name="connsiteY1" fmla="*/ 0 h 77509"/>
                <a:gd name="connsiteX2" fmla="*/ 5696536 w 5696536"/>
                <a:gd name="connsiteY2" fmla="*/ 3023 h 77509"/>
                <a:gd name="connsiteX3" fmla="*/ 5660389 w 5696536"/>
                <a:gd name="connsiteY3" fmla="*/ 77509 h 77509"/>
                <a:gd name="connsiteX4" fmla="*/ 123987 w 5696536"/>
                <a:gd name="connsiteY4" fmla="*/ 72410 h 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6536" h="77509">
                  <a:moveTo>
                    <a:pt x="123987" y="72410"/>
                  </a:moveTo>
                  <a:lnTo>
                    <a:pt x="0" y="0"/>
                  </a:lnTo>
                  <a:lnTo>
                    <a:pt x="5696536" y="3023"/>
                  </a:lnTo>
                  <a:lnTo>
                    <a:pt x="5660389" y="77509"/>
                  </a:lnTo>
                  <a:lnTo>
                    <a:pt x="123987" y="72410"/>
                  </a:lnTo>
                  <a:close/>
                </a:path>
              </a:pathLst>
            </a:cu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0" y="4778357"/>
              <a:ext cx="9144000" cy="58732"/>
            </a:xfrm>
            <a:prstGeom prst="rect">
              <a:avLst/>
            </a:pr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0" y="2241781"/>
              <a:ext cx="9144000" cy="58732"/>
            </a:xfrm>
            <a:prstGeom prst="rect">
              <a:avLst/>
            </a:prstGeom>
            <a:solidFill>
              <a:srgbClr val="8052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0" y="6676821"/>
              <a:ext cx="9144000" cy="1746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  <p:sp>
        <p:nvSpPr>
          <p:cNvPr id="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11480" y="2441448"/>
            <a:ext cx="8321040" cy="1005840"/>
          </a:xfrm>
        </p:spPr>
        <p:txBody>
          <a:bodyPr tIns="45720" anchor="b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502660"/>
            <a:ext cx="8321040" cy="822960"/>
          </a:xfrm>
        </p:spPr>
        <p:txBody>
          <a:bodyPr/>
          <a:lstStyle>
            <a:lvl1pPr marL="0" indent="0" algn="r">
              <a:spcBef>
                <a:spcPts val="600"/>
              </a:spcBef>
              <a:buFont typeface="Wingdings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-4763" y="-193675"/>
            <a:ext cx="9153526" cy="7210425"/>
            <a:chOff x="-4572" y="-193329"/>
            <a:chExt cx="9153144" cy="7209742"/>
          </a:xfrm>
        </p:grpSpPr>
        <p:sp>
          <p:nvSpPr>
            <p:cNvPr id="3" name="Isosceles Triangle 19"/>
            <p:cNvSpPr/>
            <p:nvPr/>
          </p:nvSpPr>
          <p:spPr bwMode="auto">
            <a:xfrm>
              <a:off x="191" y="5249693"/>
              <a:ext cx="1219149" cy="1607985"/>
            </a:xfrm>
            <a:custGeom>
              <a:avLst/>
              <a:gdLst>
                <a:gd name="connsiteX0" fmla="*/ 0 w 2380668"/>
                <a:gd name="connsiteY0" fmla="*/ 1961536 h 1961536"/>
                <a:gd name="connsiteX1" fmla="*/ 1190334 w 2380668"/>
                <a:gd name="connsiteY1" fmla="*/ 0 h 1961536"/>
                <a:gd name="connsiteX2" fmla="*/ 2380668 w 2380668"/>
                <a:gd name="connsiteY2" fmla="*/ 1961536 h 1961536"/>
                <a:gd name="connsiteX3" fmla="*/ 0 w 2380668"/>
                <a:gd name="connsiteY3" fmla="*/ 1961536 h 1961536"/>
                <a:gd name="connsiteX0" fmla="*/ 0 w 2380668"/>
                <a:gd name="connsiteY0" fmla="*/ 1961536 h 1961536"/>
                <a:gd name="connsiteX1" fmla="*/ 1190334 w 2380668"/>
                <a:gd name="connsiteY1" fmla="*/ 0 h 1961536"/>
                <a:gd name="connsiteX2" fmla="*/ 1417045 w 2380668"/>
                <a:gd name="connsiteY2" fmla="*/ 378339 h 1961536"/>
                <a:gd name="connsiteX3" fmla="*/ 2380668 w 2380668"/>
                <a:gd name="connsiteY3" fmla="*/ 1961536 h 1961536"/>
                <a:gd name="connsiteX4" fmla="*/ 0 w 2380668"/>
                <a:gd name="connsiteY4" fmla="*/ 1961536 h 1961536"/>
                <a:gd name="connsiteX0" fmla="*/ 0 w 2380668"/>
                <a:gd name="connsiteY0" fmla="*/ 1961536 h 1961536"/>
                <a:gd name="connsiteX1" fmla="*/ 1190334 w 2380668"/>
                <a:gd name="connsiteY1" fmla="*/ 0 h 1961536"/>
                <a:gd name="connsiteX2" fmla="*/ 1417045 w 2380668"/>
                <a:gd name="connsiteY2" fmla="*/ 378339 h 1961536"/>
                <a:gd name="connsiteX3" fmla="*/ 2380668 w 2380668"/>
                <a:gd name="connsiteY3" fmla="*/ 1961536 h 1961536"/>
                <a:gd name="connsiteX4" fmla="*/ 1160106 w 2380668"/>
                <a:gd name="connsiteY4" fmla="*/ 1957757 h 1961536"/>
                <a:gd name="connsiteX5" fmla="*/ 0 w 2380668"/>
                <a:gd name="connsiteY5" fmla="*/ 1961536 h 1961536"/>
                <a:gd name="connsiteX0" fmla="*/ 0 w 1220562"/>
                <a:gd name="connsiteY0" fmla="*/ 1957757 h 1961536"/>
                <a:gd name="connsiteX1" fmla="*/ 30228 w 1220562"/>
                <a:gd name="connsiteY1" fmla="*/ 0 h 1961536"/>
                <a:gd name="connsiteX2" fmla="*/ 256939 w 1220562"/>
                <a:gd name="connsiteY2" fmla="*/ 378339 h 1961536"/>
                <a:gd name="connsiteX3" fmla="*/ 1220562 w 1220562"/>
                <a:gd name="connsiteY3" fmla="*/ 1961536 h 1961536"/>
                <a:gd name="connsiteX4" fmla="*/ 0 w 1220562"/>
                <a:gd name="connsiteY4" fmla="*/ 1957757 h 1961536"/>
                <a:gd name="connsiteX0" fmla="*/ 0 w 1220562"/>
                <a:gd name="connsiteY0" fmla="*/ 1987254 h 1991033"/>
                <a:gd name="connsiteX1" fmla="*/ 22853 w 1220562"/>
                <a:gd name="connsiteY1" fmla="*/ 0 h 1991033"/>
                <a:gd name="connsiteX2" fmla="*/ 256939 w 1220562"/>
                <a:gd name="connsiteY2" fmla="*/ 407836 h 1991033"/>
                <a:gd name="connsiteX3" fmla="*/ 1220562 w 1220562"/>
                <a:gd name="connsiteY3" fmla="*/ 1991033 h 1991033"/>
                <a:gd name="connsiteX4" fmla="*/ 0 w 1220562"/>
                <a:gd name="connsiteY4" fmla="*/ 1987254 h 1991033"/>
                <a:gd name="connsiteX0" fmla="*/ 0 w 1220562"/>
                <a:gd name="connsiteY0" fmla="*/ 1987254 h 1991033"/>
                <a:gd name="connsiteX1" fmla="*/ 15480 w 1220562"/>
                <a:gd name="connsiteY1" fmla="*/ 390834 h 1991033"/>
                <a:gd name="connsiteX2" fmla="*/ 22853 w 1220562"/>
                <a:gd name="connsiteY2" fmla="*/ 0 h 1991033"/>
                <a:gd name="connsiteX3" fmla="*/ 256939 w 1220562"/>
                <a:gd name="connsiteY3" fmla="*/ 407836 h 1991033"/>
                <a:gd name="connsiteX4" fmla="*/ 1220562 w 1220562"/>
                <a:gd name="connsiteY4" fmla="*/ 1991033 h 1991033"/>
                <a:gd name="connsiteX5" fmla="*/ 0 w 1220562"/>
                <a:gd name="connsiteY5" fmla="*/ 1987254 h 1991033"/>
                <a:gd name="connsiteX0" fmla="*/ 0 w 1220562"/>
                <a:gd name="connsiteY0" fmla="*/ 1596420 h 1600199"/>
                <a:gd name="connsiteX1" fmla="*/ 15480 w 1220562"/>
                <a:gd name="connsiteY1" fmla="*/ 0 h 1600199"/>
                <a:gd name="connsiteX2" fmla="*/ 256939 w 1220562"/>
                <a:gd name="connsiteY2" fmla="*/ 17002 h 1600199"/>
                <a:gd name="connsiteX3" fmla="*/ 1220562 w 1220562"/>
                <a:gd name="connsiteY3" fmla="*/ 1600199 h 1600199"/>
                <a:gd name="connsiteX4" fmla="*/ 0 w 1220562"/>
                <a:gd name="connsiteY4" fmla="*/ 1596420 h 1600199"/>
                <a:gd name="connsiteX0" fmla="*/ 0 w 1220562"/>
                <a:gd name="connsiteY0" fmla="*/ 1596420 h 1600199"/>
                <a:gd name="connsiteX1" fmla="*/ 15480 w 1220562"/>
                <a:gd name="connsiteY1" fmla="*/ 0 h 1600199"/>
                <a:gd name="connsiteX2" fmla="*/ 256939 w 1220562"/>
                <a:gd name="connsiteY2" fmla="*/ 17002 h 1600199"/>
                <a:gd name="connsiteX3" fmla="*/ 1220562 w 1220562"/>
                <a:gd name="connsiteY3" fmla="*/ 1600199 h 1600199"/>
                <a:gd name="connsiteX4" fmla="*/ 0 w 1220562"/>
                <a:gd name="connsiteY4" fmla="*/ 1596420 h 1600199"/>
                <a:gd name="connsiteX0" fmla="*/ 0 w 1220562"/>
                <a:gd name="connsiteY0" fmla="*/ 1603794 h 1607573"/>
                <a:gd name="connsiteX1" fmla="*/ 731 w 1220562"/>
                <a:gd name="connsiteY1" fmla="*/ 0 h 1607573"/>
                <a:gd name="connsiteX2" fmla="*/ 256939 w 1220562"/>
                <a:gd name="connsiteY2" fmla="*/ 24376 h 1607573"/>
                <a:gd name="connsiteX3" fmla="*/ 1220562 w 1220562"/>
                <a:gd name="connsiteY3" fmla="*/ 1607573 h 1607573"/>
                <a:gd name="connsiteX4" fmla="*/ 0 w 1220562"/>
                <a:gd name="connsiteY4" fmla="*/ 1603794 h 1607573"/>
                <a:gd name="connsiteX0" fmla="*/ 245 w 1220075"/>
                <a:gd name="connsiteY0" fmla="*/ 1607574 h 1607574"/>
                <a:gd name="connsiteX1" fmla="*/ 244 w 1220075"/>
                <a:gd name="connsiteY1" fmla="*/ 0 h 1607574"/>
                <a:gd name="connsiteX2" fmla="*/ 256452 w 1220075"/>
                <a:gd name="connsiteY2" fmla="*/ 24376 h 1607574"/>
                <a:gd name="connsiteX3" fmla="*/ 1220075 w 1220075"/>
                <a:gd name="connsiteY3" fmla="*/ 1607573 h 1607574"/>
                <a:gd name="connsiteX4" fmla="*/ 245 w 1220075"/>
                <a:gd name="connsiteY4" fmla="*/ 1607574 h 160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075" h="1607574">
                  <a:moveTo>
                    <a:pt x="245" y="1607574"/>
                  </a:moveTo>
                  <a:cubicBezTo>
                    <a:pt x="489" y="1072976"/>
                    <a:pt x="0" y="534598"/>
                    <a:pt x="244" y="0"/>
                  </a:cubicBezTo>
                  <a:lnTo>
                    <a:pt x="256452" y="24376"/>
                  </a:lnTo>
                  <a:lnTo>
                    <a:pt x="1220075" y="1607573"/>
                  </a:lnTo>
                  <a:lnTo>
                    <a:pt x="245" y="1607574"/>
                  </a:lnTo>
                  <a:close/>
                </a:path>
              </a:pathLst>
            </a:custGeom>
            <a:solidFill>
              <a:srgbClr val="0093C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4" name="Isosceles Triangle 15"/>
            <p:cNvSpPr/>
            <p:nvPr/>
          </p:nvSpPr>
          <p:spPr bwMode="auto">
            <a:xfrm>
              <a:off x="5883220" y="5271916"/>
              <a:ext cx="3260589" cy="1585762"/>
            </a:xfrm>
            <a:custGeom>
              <a:avLst/>
              <a:gdLst>
                <a:gd name="connsiteX0" fmla="*/ 0 w 3415453"/>
                <a:gd name="connsiteY0" fmla="*/ 2814140 h 2814140"/>
                <a:gd name="connsiteX1" fmla="*/ 1707727 w 3415453"/>
                <a:gd name="connsiteY1" fmla="*/ 0 h 2814140"/>
                <a:gd name="connsiteX2" fmla="*/ 3415453 w 3415453"/>
                <a:gd name="connsiteY2" fmla="*/ 2814140 h 2814140"/>
                <a:gd name="connsiteX3" fmla="*/ 0 w 3415453"/>
                <a:gd name="connsiteY3" fmla="*/ 2814140 h 2814140"/>
                <a:gd name="connsiteX0" fmla="*/ 0 w 3415453"/>
                <a:gd name="connsiteY0" fmla="*/ 2814140 h 2814140"/>
                <a:gd name="connsiteX1" fmla="*/ 974596 w 3415453"/>
                <a:gd name="connsiteY1" fmla="*/ 1206566 h 2814140"/>
                <a:gd name="connsiteX2" fmla="*/ 1707727 w 3415453"/>
                <a:gd name="connsiteY2" fmla="*/ 0 h 2814140"/>
                <a:gd name="connsiteX3" fmla="*/ 3415453 w 3415453"/>
                <a:gd name="connsiteY3" fmla="*/ 2814140 h 2814140"/>
                <a:gd name="connsiteX4" fmla="*/ 0 w 3415453"/>
                <a:gd name="connsiteY4" fmla="*/ 2814140 h 2814140"/>
                <a:gd name="connsiteX0" fmla="*/ 0 w 3415453"/>
                <a:gd name="connsiteY0" fmla="*/ 2814140 h 2814140"/>
                <a:gd name="connsiteX1" fmla="*/ 974596 w 3415453"/>
                <a:gd name="connsiteY1" fmla="*/ 1206566 h 2814140"/>
                <a:gd name="connsiteX2" fmla="*/ 1707727 w 3415453"/>
                <a:gd name="connsiteY2" fmla="*/ 0 h 2814140"/>
                <a:gd name="connsiteX3" fmla="*/ 2456809 w 3415453"/>
                <a:gd name="connsiteY3" fmla="*/ 1228688 h 2814140"/>
                <a:gd name="connsiteX4" fmla="*/ 3415453 w 3415453"/>
                <a:gd name="connsiteY4" fmla="*/ 2814140 h 2814140"/>
                <a:gd name="connsiteX5" fmla="*/ 0 w 3415453"/>
                <a:gd name="connsiteY5" fmla="*/ 2814140 h 2814140"/>
                <a:gd name="connsiteX0" fmla="*/ 0 w 3415453"/>
                <a:gd name="connsiteY0" fmla="*/ 1607574 h 1607574"/>
                <a:gd name="connsiteX1" fmla="*/ 974596 w 3415453"/>
                <a:gd name="connsiteY1" fmla="*/ 0 h 1607574"/>
                <a:gd name="connsiteX2" fmla="*/ 2456809 w 3415453"/>
                <a:gd name="connsiteY2" fmla="*/ 22122 h 1607574"/>
                <a:gd name="connsiteX3" fmla="*/ 3415453 w 3415453"/>
                <a:gd name="connsiteY3" fmla="*/ 1607574 h 1607574"/>
                <a:gd name="connsiteX4" fmla="*/ 0 w 3415453"/>
                <a:gd name="connsiteY4" fmla="*/ 1607574 h 1607574"/>
                <a:gd name="connsiteX0" fmla="*/ 0 w 3415453"/>
                <a:gd name="connsiteY0" fmla="*/ 1607574 h 1607574"/>
                <a:gd name="connsiteX1" fmla="*/ 974596 w 3415453"/>
                <a:gd name="connsiteY1" fmla="*/ 0 h 1607574"/>
                <a:gd name="connsiteX2" fmla="*/ 2456809 w 3415453"/>
                <a:gd name="connsiteY2" fmla="*/ 22122 h 1607574"/>
                <a:gd name="connsiteX3" fmla="*/ 3253222 w 3415453"/>
                <a:gd name="connsiteY3" fmla="*/ 1319980 h 1607574"/>
                <a:gd name="connsiteX4" fmla="*/ 3415453 w 3415453"/>
                <a:gd name="connsiteY4" fmla="*/ 1607574 h 1607574"/>
                <a:gd name="connsiteX5" fmla="*/ 0 w 3415453"/>
                <a:gd name="connsiteY5" fmla="*/ 1607574 h 1607574"/>
                <a:gd name="connsiteX0" fmla="*/ 0 w 3415453"/>
                <a:gd name="connsiteY0" fmla="*/ 1607574 h 1607574"/>
                <a:gd name="connsiteX1" fmla="*/ 974596 w 3415453"/>
                <a:gd name="connsiteY1" fmla="*/ 0 h 1607574"/>
                <a:gd name="connsiteX2" fmla="*/ 2456809 w 3415453"/>
                <a:gd name="connsiteY2" fmla="*/ 22122 h 1607574"/>
                <a:gd name="connsiteX3" fmla="*/ 3253222 w 3415453"/>
                <a:gd name="connsiteY3" fmla="*/ 1319980 h 1607574"/>
                <a:gd name="connsiteX4" fmla="*/ 3415453 w 3415453"/>
                <a:gd name="connsiteY4" fmla="*/ 1607574 h 1607574"/>
                <a:gd name="connsiteX5" fmla="*/ 3238473 w 3415453"/>
                <a:gd name="connsiteY5" fmla="*/ 1607574 h 1607574"/>
                <a:gd name="connsiteX6" fmla="*/ 0 w 3415453"/>
                <a:gd name="connsiteY6" fmla="*/ 1607574 h 1607574"/>
                <a:gd name="connsiteX0" fmla="*/ 0 w 3253222"/>
                <a:gd name="connsiteY0" fmla="*/ 1607574 h 1607574"/>
                <a:gd name="connsiteX1" fmla="*/ 974596 w 3253222"/>
                <a:gd name="connsiteY1" fmla="*/ 0 h 1607574"/>
                <a:gd name="connsiteX2" fmla="*/ 2456809 w 3253222"/>
                <a:gd name="connsiteY2" fmla="*/ 22122 h 1607574"/>
                <a:gd name="connsiteX3" fmla="*/ 3253222 w 3253222"/>
                <a:gd name="connsiteY3" fmla="*/ 1319980 h 1607574"/>
                <a:gd name="connsiteX4" fmla="*/ 3238473 w 3253222"/>
                <a:gd name="connsiteY4" fmla="*/ 1607574 h 1607574"/>
                <a:gd name="connsiteX5" fmla="*/ 0 w 3253222"/>
                <a:gd name="connsiteY5" fmla="*/ 1607574 h 1607574"/>
                <a:gd name="connsiteX0" fmla="*/ 0 w 3260596"/>
                <a:gd name="connsiteY0" fmla="*/ 1607574 h 1607574"/>
                <a:gd name="connsiteX1" fmla="*/ 974596 w 3260596"/>
                <a:gd name="connsiteY1" fmla="*/ 0 h 1607574"/>
                <a:gd name="connsiteX2" fmla="*/ 2456809 w 3260596"/>
                <a:gd name="connsiteY2" fmla="*/ 22122 h 1607574"/>
                <a:gd name="connsiteX3" fmla="*/ 3253222 w 3260596"/>
                <a:gd name="connsiteY3" fmla="*/ 1319980 h 1607574"/>
                <a:gd name="connsiteX4" fmla="*/ 3260596 w 3260596"/>
                <a:gd name="connsiteY4" fmla="*/ 1607574 h 1607574"/>
                <a:gd name="connsiteX5" fmla="*/ 0 w 3260596"/>
                <a:gd name="connsiteY5" fmla="*/ 1607574 h 1607574"/>
                <a:gd name="connsiteX0" fmla="*/ 0 w 3260596"/>
                <a:gd name="connsiteY0" fmla="*/ 1585452 h 1585452"/>
                <a:gd name="connsiteX1" fmla="*/ 879346 w 3260596"/>
                <a:gd name="connsiteY1" fmla="*/ 3278 h 1585452"/>
                <a:gd name="connsiteX2" fmla="*/ 2456809 w 3260596"/>
                <a:gd name="connsiteY2" fmla="*/ 0 h 1585452"/>
                <a:gd name="connsiteX3" fmla="*/ 3253222 w 3260596"/>
                <a:gd name="connsiteY3" fmla="*/ 1297858 h 1585452"/>
                <a:gd name="connsiteX4" fmla="*/ 3260596 w 3260596"/>
                <a:gd name="connsiteY4" fmla="*/ 1585452 h 1585452"/>
                <a:gd name="connsiteX5" fmla="*/ 0 w 3260596"/>
                <a:gd name="connsiteY5" fmla="*/ 1585452 h 1585452"/>
                <a:gd name="connsiteX0" fmla="*/ 0 w 3260596"/>
                <a:gd name="connsiteY0" fmla="*/ 1585452 h 1585452"/>
                <a:gd name="connsiteX1" fmla="*/ 879346 w 3260596"/>
                <a:gd name="connsiteY1" fmla="*/ 3278 h 1585452"/>
                <a:gd name="connsiteX2" fmla="*/ 2456809 w 3260596"/>
                <a:gd name="connsiteY2" fmla="*/ 0 h 1585452"/>
                <a:gd name="connsiteX3" fmla="*/ 3260596 w 3260596"/>
                <a:gd name="connsiteY3" fmla="*/ 1319290 h 1585452"/>
                <a:gd name="connsiteX4" fmla="*/ 3260596 w 3260596"/>
                <a:gd name="connsiteY4" fmla="*/ 1585452 h 1585452"/>
                <a:gd name="connsiteX5" fmla="*/ 0 w 3260596"/>
                <a:gd name="connsiteY5" fmla="*/ 1585452 h 158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0596" h="1585452">
                  <a:moveTo>
                    <a:pt x="0" y="1585452"/>
                  </a:moveTo>
                  <a:lnTo>
                    <a:pt x="879346" y="3278"/>
                  </a:lnTo>
                  <a:lnTo>
                    <a:pt x="2456809" y="0"/>
                  </a:lnTo>
                  <a:lnTo>
                    <a:pt x="3260596" y="1319290"/>
                  </a:lnTo>
                  <a:lnTo>
                    <a:pt x="3260596" y="1585452"/>
                  </a:lnTo>
                  <a:lnTo>
                    <a:pt x="0" y="1585452"/>
                  </a:lnTo>
                  <a:close/>
                </a:path>
              </a:pathLst>
            </a:custGeom>
            <a:solidFill>
              <a:srgbClr val="00548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5" name="Isosceles Triangle 4"/>
            <p:cNvSpPr/>
            <p:nvPr/>
          </p:nvSpPr>
          <p:spPr bwMode="auto">
            <a:xfrm rot="10800000">
              <a:off x="935190" y="328"/>
              <a:ext cx="2387500" cy="1973076"/>
            </a:xfrm>
            <a:prstGeom prst="triangle">
              <a:avLst/>
            </a:prstGeom>
            <a:solidFill>
              <a:srgbClr val="61B4E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>
              <a:off x="2168625" y="328"/>
              <a:ext cx="2381151" cy="1961964"/>
            </a:xfrm>
            <a:prstGeom prst="triangle">
              <a:avLst/>
            </a:prstGeom>
            <a:solidFill>
              <a:srgbClr val="00548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7" name="Isosceles Triangle 4"/>
            <p:cNvSpPr/>
            <p:nvPr/>
          </p:nvSpPr>
          <p:spPr bwMode="auto">
            <a:xfrm>
              <a:off x="4573588" y="328"/>
              <a:ext cx="3400283" cy="1961964"/>
            </a:xfrm>
            <a:custGeom>
              <a:avLst/>
              <a:gdLst>
                <a:gd name="connsiteX0" fmla="*/ 0 w 3400705"/>
                <a:gd name="connsiteY0" fmla="*/ 2801989 h 2801989"/>
                <a:gd name="connsiteX1" fmla="*/ 1700353 w 3400705"/>
                <a:gd name="connsiteY1" fmla="*/ 0 h 2801989"/>
                <a:gd name="connsiteX2" fmla="*/ 3400705 w 3400705"/>
                <a:gd name="connsiteY2" fmla="*/ 2801989 h 2801989"/>
                <a:gd name="connsiteX3" fmla="*/ 0 w 3400705"/>
                <a:gd name="connsiteY3" fmla="*/ 2801989 h 2801989"/>
                <a:gd name="connsiteX0" fmla="*/ 0 w 3400705"/>
                <a:gd name="connsiteY0" fmla="*/ 2801989 h 2801989"/>
                <a:gd name="connsiteX1" fmla="*/ 1210570 w 3400705"/>
                <a:gd name="connsiteY1" fmla="*/ 825704 h 2801989"/>
                <a:gd name="connsiteX2" fmla="*/ 1700353 w 3400705"/>
                <a:gd name="connsiteY2" fmla="*/ 0 h 2801989"/>
                <a:gd name="connsiteX3" fmla="*/ 3400705 w 3400705"/>
                <a:gd name="connsiteY3" fmla="*/ 2801989 h 2801989"/>
                <a:gd name="connsiteX4" fmla="*/ 0 w 3400705"/>
                <a:gd name="connsiteY4" fmla="*/ 2801989 h 2801989"/>
                <a:gd name="connsiteX0" fmla="*/ 0 w 3400705"/>
                <a:gd name="connsiteY0" fmla="*/ 2801989 h 2801989"/>
                <a:gd name="connsiteX1" fmla="*/ 1210570 w 3400705"/>
                <a:gd name="connsiteY1" fmla="*/ 825704 h 2801989"/>
                <a:gd name="connsiteX2" fmla="*/ 1700353 w 3400705"/>
                <a:gd name="connsiteY2" fmla="*/ 0 h 2801989"/>
                <a:gd name="connsiteX3" fmla="*/ 2213460 w 3400705"/>
                <a:gd name="connsiteY3" fmla="*/ 847827 h 2801989"/>
                <a:gd name="connsiteX4" fmla="*/ 3400705 w 3400705"/>
                <a:gd name="connsiteY4" fmla="*/ 2801989 h 2801989"/>
                <a:gd name="connsiteX5" fmla="*/ 0 w 3400705"/>
                <a:gd name="connsiteY5" fmla="*/ 2801989 h 2801989"/>
                <a:gd name="connsiteX0" fmla="*/ 0 w 3400705"/>
                <a:gd name="connsiteY0" fmla="*/ 1976285 h 1976285"/>
                <a:gd name="connsiteX1" fmla="*/ 1210570 w 3400705"/>
                <a:gd name="connsiteY1" fmla="*/ 0 h 1976285"/>
                <a:gd name="connsiteX2" fmla="*/ 2213460 w 3400705"/>
                <a:gd name="connsiteY2" fmla="*/ 22123 h 1976285"/>
                <a:gd name="connsiteX3" fmla="*/ 3400705 w 3400705"/>
                <a:gd name="connsiteY3" fmla="*/ 1976285 h 1976285"/>
                <a:gd name="connsiteX4" fmla="*/ 0 w 3400705"/>
                <a:gd name="connsiteY4" fmla="*/ 1976285 h 1976285"/>
                <a:gd name="connsiteX0" fmla="*/ 0 w 3400705"/>
                <a:gd name="connsiteY0" fmla="*/ 1961536 h 1961536"/>
                <a:gd name="connsiteX1" fmla="*/ 1195822 w 3400705"/>
                <a:gd name="connsiteY1" fmla="*/ 0 h 1961536"/>
                <a:gd name="connsiteX2" fmla="*/ 2213460 w 3400705"/>
                <a:gd name="connsiteY2" fmla="*/ 7374 h 1961536"/>
                <a:gd name="connsiteX3" fmla="*/ 3400705 w 3400705"/>
                <a:gd name="connsiteY3" fmla="*/ 1961536 h 1961536"/>
                <a:gd name="connsiteX4" fmla="*/ 0 w 3400705"/>
                <a:gd name="connsiteY4" fmla="*/ 1961536 h 1961536"/>
                <a:gd name="connsiteX0" fmla="*/ 0 w 3400705"/>
                <a:gd name="connsiteY0" fmla="*/ 1961536 h 1961536"/>
                <a:gd name="connsiteX1" fmla="*/ 1160104 w 3400705"/>
                <a:gd name="connsiteY1" fmla="*/ 0 h 1961536"/>
                <a:gd name="connsiteX2" fmla="*/ 2213460 w 3400705"/>
                <a:gd name="connsiteY2" fmla="*/ 7374 h 1961536"/>
                <a:gd name="connsiteX3" fmla="*/ 3400705 w 3400705"/>
                <a:gd name="connsiteY3" fmla="*/ 1961536 h 1961536"/>
                <a:gd name="connsiteX4" fmla="*/ 0 w 3400705"/>
                <a:gd name="connsiteY4" fmla="*/ 1961536 h 1961536"/>
                <a:gd name="connsiteX0" fmla="*/ 0 w 3400705"/>
                <a:gd name="connsiteY0" fmla="*/ 1961536 h 1961536"/>
                <a:gd name="connsiteX1" fmla="*/ 1160104 w 3400705"/>
                <a:gd name="connsiteY1" fmla="*/ 0 h 1961536"/>
                <a:gd name="connsiteX2" fmla="*/ 2249179 w 3400705"/>
                <a:gd name="connsiteY2" fmla="*/ 0 h 1961536"/>
                <a:gd name="connsiteX3" fmla="*/ 3400705 w 3400705"/>
                <a:gd name="connsiteY3" fmla="*/ 1961536 h 1961536"/>
                <a:gd name="connsiteX4" fmla="*/ 0 w 3400705"/>
                <a:gd name="connsiteY4" fmla="*/ 1961536 h 196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0705" h="1961536">
                  <a:moveTo>
                    <a:pt x="0" y="1961536"/>
                  </a:moveTo>
                  <a:lnTo>
                    <a:pt x="1160104" y="0"/>
                  </a:lnTo>
                  <a:lnTo>
                    <a:pt x="2249179" y="0"/>
                  </a:lnTo>
                  <a:lnTo>
                    <a:pt x="3400705" y="1961536"/>
                  </a:lnTo>
                  <a:lnTo>
                    <a:pt x="0" y="1961536"/>
                  </a:lnTo>
                  <a:close/>
                </a:path>
              </a:pathLst>
            </a:custGeom>
            <a:solidFill>
              <a:srgbClr val="0093C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pic>
          <p:nvPicPr>
            <p:cNvPr id="8" name="Picture 3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3155" y="2854567"/>
              <a:ext cx="5722550" cy="1540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23518" y="5594469"/>
              <a:ext cx="1648134" cy="644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 rot="18000000">
              <a:off x="4028365" y="920194"/>
              <a:ext cx="2266735" cy="90483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2321330 w 2598524"/>
                <a:gd name="connsiteY3" fmla="*/ 80760 h 94346"/>
                <a:gd name="connsiteX4" fmla="*/ 0 w 2598524"/>
                <a:gd name="connsiteY4" fmla="*/ 94346 h 94346"/>
                <a:gd name="connsiteX5" fmla="*/ 0 w 2598524"/>
                <a:gd name="connsiteY5" fmla="*/ 0 h 94346"/>
                <a:gd name="connsiteX0" fmla="*/ 0 w 2598524"/>
                <a:gd name="connsiteY0" fmla="*/ 4961 h 99307"/>
                <a:gd name="connsiteX1" fmla="*/ 2263324 w 2598524"/>
                <a:gd name="connsiteY1" fmla="*/ 0 h 99307"/>
                <a:gd name="connsiteX2" fmla="*/ 2598524 w 2598524"/>
                <a:gd name="connsiteY2" fmla="*/ 4961 h 99307"/>
                <a:gd name="connsiteX3" fmla="*/ 2598524 w 2598524"/>
                <a:gd name="connsiteY3" fmla="*/ 99307 h 99307"/>
                <a:gd name="connsiteX4" fmla="*/ 2321330 w 2598524"/>
                <a:gd name="connsiteY4" fmla="*/ 85721 h 99307"/>
                <a:gd name="connsiteX5" fmla="*/ 0 w 2598524"/>
                <a:gd name="connsiteY5" fmla="*/ 99307 h 99307"/>
                <a:gd name="connsiteX6" fmla="*/ 0 w 2598524"/>
                <a:gd name="connsiteY6" fmla="*/ 4961 h 99307"/>
                <a:gd name="connsiteX0" fmla="*/ 0 w 2598524"/>
                <a:gd name="connsiteY0" fmla="*/ 4961 h 99307"/>
                <a:gd name="connsiteX1" fmla="*/ 2263324 w 2598524"/>
                <a:gd name="connsiteY1" fmla="*/ 0 h 99307"/>
                <a:gd name="connsiteX2" fmla="*/ 2598524 w 2598524"/>
                <a:gd name="connsiteY2" fmla="*/ 99307 h 99307"/>
                <a:gd name="connsiteX3" fmla="*/ 2321330 w 2598524"/>
                <a:gd name="connsiteY3" fmla="*/ 85721 h 99307"/>
                <a:gd name="connsiteX4" fmla="*/ 0 w 2598524"/>
                <a:gd name="connsiteY4" fmla="*/ 99307 h 99307"/>
                <a:gd name="connsiteX5" fmla="*/ 0 w 2598524"/>
                <a:gd name="connsiteY5" fmla="*/ 4961 h 99307"/>
                <a:gd name="connsiteX0" fmla="*/ 0 w 2321330"/>
                <a:gd name="connsiteY0" fmla="*/ 4961 h 99307"/>
                <a:gd name="connsiteX1" fmla="*/ 2263324 w 2321330"/>
                <a:gd name="connsiteY1" fmla="*/ 0 h 99307"/>
                <a:gd name="connsiteX2" fmla="*/ 2321330 w 2321330"/>
                <a:gd name="connsiteY2" fmla="*/ 85721 h 99307"/>
                <a:gd name="connsiteX3" fmla="*/ 0 w 2321330"/>
                <a:gd name="connsiteY3" fmla="*/ 99307 h 99307"/>
                <a:gd name="connsiteX4" fmla="*/ 0 w 2321330"/>
                <a:gd name="connsiteY4" fmla="*/ 4961 h 99307"/>
                <a:gd name="connsiteX0" fmla="*/ 0 w 2299663"/>
                <a:gd name="connsiteY0" fmla="*/ 4961 h 99307"/>
                <a:gd name="connsiteX1" fmla="*/ 2263324 w 2299663"/>
                <a:gd name="connsiteY1" fmla="*/ 0 h 99307"/>
                <a:gd name="connsiteX2" fmla="*/ 2299663 w 2299663"/>
                <a:gd name="connsiteY2" fmla="*/ 84374 h 99307"/>
                <a:gd name="connsiteX3" fmla="*/ 0 w 2299663"/>
                <a:gd name="connsiteY3" fmla="*/ 99307 h 99307"/>
                <a:gd name="connsiteX4" fmla="*/ 0 w 2299663"/>
                <a:gd name="connsiteY4" fmla="*/ 4961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663" h="99307">
                  <a:moveTo>
                    <a:pt x="0" y="4961"/>
                  </a:moveTo>
                  <a:lnTo>
                    <a:pt x="2263324" y="0"/>
                  </a:lnTo>
                  <a:lnTo>
                    <a:pt x="2299663" y="84374"/>
                  </a:lnTo>
                  <a:lnTo>
                    <a:pt x="0" y="99307"/>
                  </a:lnTo>
                  <a:lnTo>
                    <a:pt x="0" y="4961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 rot="14354820">
              <a:off x="2830647" y="920988"/>
              <a:ext cx="2300070" cy="90483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709 h 95055"/>
                <a:gd name="connsiteX1" fmla="*/ 2335320 w 2598524"/>
                <a:gd name="connsiteY1" fmla="*/ 0 h 95055"/>
                <a:gd name="connsiteX2" fmla="*/ 2598524 w 2598524"/>
                <a:gd name="connsiteY2" fmla="*/ 709 h 95055"/>
                <a:gd name="connsiteX3" fmla="*/ 2598524 w 2598524"/>
                <a:gd name="connsiteY3" fmla="*/ 95055 h 95055"/>
                <a:gd name="connsiteX4" fmla="*/ 0 w 2598524"/>
                <a:gd name="connsiteY4" fmla="*/ 95055 h 95055"/>
                <a:gd name="connsiteX5" fmla="*/ 0 w 2598524"/>
                <a:gd name="connsiteY5" fmla="*/ 709 h 9505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598524 w 2598524"/>
                <a:gd name="connsiteY3" fmla="*/ 95055 h 101395"/>
                <a:gd name="connsiteX4" fmla="*/ 2274988 w 2598524"/>
                <a:gd name="connsiteY4" fmla="*/ 101395 h 101395"/>
                <a:gd name="connsiteX5" fmla="*/ 0 w 2598524"/>
                <a:gd name="connsiteY5" fmla="*/ 95055 h 101395"/>
                <a:gd name="connsiteX6" fmla="*/ 0 w 2598524"/>
                <a:gd name="connsiteY6" fmla="*/ 709 h 10139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274988 w 2598524"/>
                <a:gd name="connsiteY3" fmla="*/ 101395 h 101395"/>
                <a:gd name="connsiteX4" fmla="*/ 0 w 2598524"/>
                <a:gd name="connsiteY4" fmla="*/ 95055 h 101395"/>
                <a:gd name="connsiteX5" fmla="*/ 0 w 2598524"/>
                <a:gd name="connsiteY5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0 w 2335320"/>
                <a:gd name="connsiteY3" fmla="*/ 95055 h 101395"/>
                <a:gd name="connsiteX4" fmla="*/ 0 w 2335320"/>
                <a:gd name="connsiteY4" fmla="*/ 709 h 101395"/>
                <a:gd name="connsiteX0" fmla="*/ 0 w 2325329"/>
                <a:gd name="connsiteY0" fmla="*/ 0 h 100686"/>
                <a:gd name="connsiteX1" fmla="*/ 2325329 w 2325329"/>
                <a:gd name="connsiteY1" fmla="*/ 1916 h 100686"/>
                <a:gd name="connsiteX2" fmla="*/ 2274988 w 2325329"/>
                <a:gd name="connsiteY2" fmla="*/ 100686 h 100686"/>
                <a:gd name="connsiteX3" fmla="*/ 0 w 2325329"/>
                <a:gd name="connsiteY3" fmla="*/ 94346 h 100686"/>
                <a:gd name="connsiteX4" fmla="*/ 0 w 2325329"/>
                <a:gd name="connsiteY4" fmla="*/ 0 h 10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329" h="100686">
                  <a:moveTo>
                    <a:pt x="0" y="0"/>
                  </a:moveTo>
                  <a:lnTo>
                    <a:pt x="2325329" y="1916"/>
                  </a:lnTo>
                  <a:lnTo>
                    <a:pt x="2274988" y="100686"/>
                  </a:lnTo>
                  <a:lnTo>
                    <a:pt x="0" y="9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rot="18000000">
              <a:off x="1594829" y="928131"/>
              <a:ext cx="2303245" cy="92071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7989 h 102335"/>
                <a:gd name="connsiteX1" fmla="*/ 2258738 w 2598524"/>
                <a:gd name="connsiteY1" fmla="*/ 0 h 102335"/>
                <a:gd name="connsiteX2" fmla="*/ 2598524 w 2598524"/>
                <a:gd name="connsiteY2" fmla="*/ 7989 h 102335"/>
                <a:gd name="connsiteX3" fmla="*/ 2598524 w 2598524"/>
                <a:gd name="connsiteY3" fmla="*/ 102335 h 102335"/>
                <a:gd name="connsiteX4" fmla="*/ 0 w 2598524"/>
                <a:gd name="connsiteY4" fmla="*/ 102335 h 102335"/>
                <a:gd name="connsiteX5" fmla="*/ 0 w 2598524"/>
                <a:gd name="connsiteY5" fmla="*/ 7989 h 102335"/>
                <a:gd name="connsiteX0" fmla="*/ 0 w 2598524"/>
                <a:gd name="connsiteY0" fmla="*/ 7989 h 108565"/>
                <a:gd name="connsiteX1" fmla="*/ 2258738 w 2598524"/>
                <a:gd name="connsiteY1" fmla="*/ 0 h 108565"/>
                <a:gd name="connsiteX2" fmla="*/ 2598524 w 2598524"/>
                <a:gd name="connsiteY2" fmla="*/ 7989 h 108565"/>
                <a:gd name="connsiteX3" fmla="*/ 2598524 w 2598524"/>
                <a:gd name="connsiteY3" fmla="*/ 102335 h 108565"/>
                <a:gd name="connsiteX4" fmla="*/ 2321418 w 2598524"/>
                <a:gd name="connsiteY4" fmla="*/ 108565 h 108565"/>
                <a:gd name="connsiteX5" fmla="*/ 0 w 2598524"/>
                <a:gd name="connsiteY5" fmla="*/ 102335 h 108565"/>
                <a:gd name="connsiteX6" fmla="*/ 0 w 2598524"/>
                <a:gd name="connsiteY6" fmla="*/ 7989 h 108565"/>
                <a:gd name="connsiteX0" fmla="*/ 0 w 2598524"/>
                <a:gd name="connsiteY0" fmla="*/ 7989 h 108565"/>
                <a:gd name="connsiteX1" fmla="*/ 2258738 w 2598524"/>
                <a:gd name="connsiteY1" fmla="*/ 0 h 108565"/>
                <a:gd name="connsiteX2" fmla="*/ 2598524 w 2598524"/>
                <a:gd name="connsiteY2" fmla="*/ 102335 h 108565"/>
                <a:gd name="connsiteX3" fmla="*/ 2321418 w 2598524"/>
                <a:gd name="connsiteY3" fmla="*/ 108565 h 108565"/>
                <a:gd name="connsiteX4" fmla="*/ 0 w 2598524"/>
                <a:gd name="connsiteY4" fmla="*/ 102335 h 108565"/>
                <a:gd name="connsiteX5" fmla="*/ 0 w 2598524"/>
                <a:gd name="connsiteY5" fmla="*/ 7989 h 108565"/>
                <a:gd name="connsiteX0" fmla="*/ 0 w 2321418"/>
                <a:gd name="connsiteY0" fmla="*/ 7989 h 108565"/>
                <a:gd name="connsiteX1" fmla="*/ 2258738 w 2321418"/>
                <a:gd name="connsiteY1" fmla="*/ 0 h 108565"/>
                <a:gd name="connsiteX2" fmla="*/ 2321418 w 2321418"/>
                <a:gd name="connsiteY2" fmla="*/ 108565 h 108565"/>
                <a:gd name="connsiteX3" fmla="*/ 0 w 2321418"/>
                <a:gd name="connsiteY3" fmla="*/ 102335 h 108565"/>
                <a:gd name="connsiteX4" fmla="*/ 0 w 2321418"/>
                <a:gd name="connsiteY4" fmla="*/ 7989 h 108565"/>
                <a:gd name="connsiteX0" fmla="*/ 0 w 2304045"/>
                <a:gd name="connsiteY0" fmla="*/ 7989 h 110681"/>
                <a:gd name="connsiteX1" fmla="*/ 2258738 w 2304045"/>
                <a:gd name="connsiteY1" fmla="*/ 0 h 110681"/>
                <a:gd name="connsiteX2" fmla="*/ 2304045 w 2304045"/>
                <a:gd name="connsiteY2" fmla="*/ 110681 h 110681"/>
                <a:gd name="connsiteX3" fmla="*/ 0 w 2304045"/>
                <a:gd name="connsiteY3" fmla="*/ 102335 h 110681"/>
                <a:gd name="connsiteX4" fmla="*/ 0 w 2304045"/>
                <a:gd name="connsiteY4" fmla="*/ 7989 h 1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045" h="110681">
                  <a:moveTo>
                    <a:pt x="0" y="7989"/>
                  </a:moveTo>
                  <a:lnTo>
                    <a:pt x="2258738" y="0"/>
                  </a:lnTo>
                  <a:lnTo>
                    <a:pt x="2304045" y="110681"/>
                  </a:lnTo>
                  <a:lnTo>
                    <a:pt x="0" y="102335"/>
                  </a:lnTo>
                  <a:lnTo>
                    <a:pt x="0" y="7989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4354820">
              <a:off x="6247597" y="923369"/>
              <a:ext cx="2309594" cy="92071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0 h 94346"/>
                <a:gd name="connsiteX1" fmla="*/ 2331951 w 2598524"/>
                <a:gd name="connsiteY1" fmla="*/ 146 h 94346"/>
                <a:gd name="connsiteX2" fmla="*/ 2598524 w 2598524"/>
                <a:gd name="connsiteY2" fmla="*/ 0 h 94346"/>
                <a:gd name="connsiteX3" fmla="*/ 2598524 w 2598524"/>
                <a:gd name="connsiteY3" fmla="*/ 94346 h 94346"/>
                <a:gd name="connsiteX4" fmla="*/ 0 w 2598524"/>
                <a:gd name="connsiteY4" fmla="*/ 94346 h 94346"/>
                <a:gd name="connsiteX5" fmla="*/ 0 w 2598524"/>
                <a:gd name="connsiteY5" fmla="*/ 0 h 94346"/>
                <a:gd name="connsiteX0" fmla="*/ 0 w 2598524"/>
                <a:gd name="connsiteY0" fmla="*/ 0 h 111649"/>
                <a:gd name="connsiteX1" fmla="*/ 2331951 w 2598524"/>
                <a:gd name="connsiteY1" fmla="*/ 146 h 111649"/>
                <a:gd name="connsiteX2" fmla="*/ 2598524 w 2598524"/>
                <a:gd name="connsiteY2" fmla="*/ 0 h 111649"/>
                <a:gd name="connsiteX3" fmla="*/ 2598524 w 2598524"/>
                <a:gd name="connsiteY3" fmla="*/ 94346 h 111649"/>
                <a:gd name="connsiteX4" fmla="*/ 2274186 w 2598524"/>
                <a:gd name="connsiteY4" fmla="*/ 111649 h 111649"/>
                <a:gd name="connsiteX5" fmla="*/ 0 w 2598524"/>
                <a:gd name="connsiteY5" fmla="*/ 94346 h 111649"/>
                <a:gd name="connsiteX6" fmla="*/ 0 w 2598524"/>
                <a:gd name="connsiteY6" fmla="*/ 0 h 111649"/>
                <a:gd name="connsiteX0" fmla="*/ 0 w 2598524"/>
                <a:gd name="connsiteY0" fmla="*/ 0 h 111649"/>
                <a:gd name="connsiteX1" fmla="*/ 2331951 w 2598524"/>
                <a:gd name="connsiteY1" fmla="*/ 146 h 111649"/>
                <a:gd name="connsiteX2" fmla="*/ 2598524 w 2598524"/>
                <a:gd name="connsiteY2" fmla="*/ 0 h 111649"/>
                <a:gd name="connsiteX3" fmla="*/ 2274186 w 2598524"/>
                <a:gd name="connsiteY3" fmla="*/ 111649 h 111649"/>
                <a:gd name="connsiteX4" fmla="*/ 0 w 2598524"/>
                <a:gd name="connsiteY4" fmla="*/ 94346 h 111649"/>
                <a:gd name="connsiteX5" fmla="*/ 0 w 2598524"/>
                <a:gd name="connsiteY5" fmla="*/ 0 h 111649"/>
                <a:gd name="connsiteX0" fmla="*/ 0 w 2331951"/>
                <a:gd name="connsiteY0" fmla="*/ 0 h 111649"/>
                <a:gd name="connsiteX1" fmla="*/ 2331951 w 2331951"/>
                <a:gd name="connsiteY1" fmla="*/ 146 h 111649"/>
                <a:gd name="connsiteX2" fmla="*/ 2274186 w 2331951"/>
                <a:gd name="connsiteY2" fmla="*/ 111649 h 111649"/>
                <a:gd name="connsiteX3" fmla="*/ 0 w 2331951"/>
                <a:gd name="connsiteY3" fmla="*/ 94346 h 111649"/>
                <a:gd name="connsiteX4" fmla="*/ 0 w 2331951"/>
                <a:gd name="connsiteY4" fmla="*/ 0 h 111649"/>
                <a:gd name="connsiteX0" fmla="*/ 0 w 2324407"/>
                <a:gd name="connsiteY0" fmla="*/ 1950 h 113599"/>
                <a:gd name="connsiteX1" fmla="*/ 2324407 w 2324407"/>
                <a:gd name="connsiteY1" fmla="*/ 0 h 113599"/>
                <a:gd name="connsiteX2" fmla="*/ 2274186 w 2324407"/>
                <a:gd name="connsiteY2" fmla="*/ 113599 h 113599"/>
                <a:gd name="connsiteX3" fmla="*/ 0 w 2324407"/>
                <a:gd name="connsiteY3" fmla="*/ 96296 h 113599"/>
                <a:gd name="connsiteX4" fmla="*/ 0 w 2324407"/>
                <a:gd name="connsiteY4" fmla="*/ 1950 h 1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4407" h="113599">
                  <a:moveTo>
                    <a:pt x="0" y="1950"/>
                  </a:moveTo>
                  <a:lnTo>
                    <a:pt x="2324407" y="0"/>
                  </a:lnTo>
                  <a:lnTo>
                    <a:pt x="2274186" y="113599"/>
                  </a:lnTo>
                  <a:lnTo>
                    <a:pt x="0" y="96296"/>
                  </a:lnTo>
                  <a:lnTo>
                    <a:pt x="0" y="1950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14354820">
              <a:off x="394730" y="915433"/>
              <a:ext cx="2309594" cy="92071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6032 h 100378"/>
                <a:gd name="connsiteX1" fmla="*/ 2292722 w 2598524"/>
                <a:gd name="connsiteY1" fmla="*/ 0 h 100378"/>
                <a:gd name="connsiteX2" fmla="*/ 2598524 w 2598524"/>
                <a:gd name="connsiteY2" fmla="*/ 6032 h 100378"/>
                <a:gd name="connsiteX3" fmla="*/ 2598524 w 2598524"/>
                <a:gd name="connsiteY3" fmla="*/ 100378 h 100378"/>
                <a:gd name="connsiteX4" fmla="*/ 0 w 2598524"/>
                <a:gd name="connsiteY4" fmla="*/ 100378 h 100378"/>
                <a:gd name="connsiteX5" fmla="*/ 0 w 2598524"/>
                <a:gd name="connsiteY5" fmla="*/ 6032 h 100378"/>
                <a:gd name="connsiteX0" fmla="*/ 0 w 2598524"/>
                <a:gd name="connsiteY0" fmla="*/ 6032 h 111504"/>
                <a:gd name="connsiteX1" fmla="*/ 2292722 w 2598524"/>
                <a:gd name="connsiteY1" fmla="*/ 0 h 111504"/>
                <a:gd name="connsiteX2" fmla="*/ 2598524 w 2598524"/>
                <a:gd name="connsiteY2" fmla="*/ 6032 h 111504"/>
                <a:gd name="connsiteX3" fmla="*/ 2598524 w 2598524"/>
                <a:gd name="connsiteY3" fmla="*/ 100378 h 111504"/>
                <a:gd name="connsiteX4" fmla="*/ 2234957 w 2598524"/>
                <a:gd name="connsiteY4" fmla="*/ 111504 h 111504"/>
                <a:gd name="connsiteX5" fmla="*/ 0 w 2598524"/>
                <a:gd name="connsiteY5" fmla="*/ 100378 h 111504"/>
                <a:gd name="connsiteX6" fmla="*/ 0 w 2598524"/>
                <a:gd name="connsiteY6" fmla="*/ 6032 h 111504"/>
                <a:gd name="connsiteX0" fmla="*/ 0 w 2598524"/>
                <a:gd name="connsiteY0" fmla="*/ 6032 h 111504"/>
                <a:gd name="connsiteX1" fmla="*/ 2292722 w 2598524"/>
                <a:gd name="connsiteY1" fmla="*/ 0 h 111504"/>
                <a:gd name="connsiteX2" fmla="*/ 2598524 w 2598524"/>
                <a:gd name="connsiteY2" fmla="*/ 6032 h 111504"/>
                <a:gd name="connsiteX3" fmla="*/ 2234957 w 2598524"/>
                <a:gd name="connsiteY3" fmla="*/ 111504 h 111504"/>
                <a:gd name="connsiteX4" fmla="*/ 0 w 2598524"/>
                <a:gd name="connsiteY4" fmla="*/ 100378 h 111504"/>
                <a:gd name="connsiteX5" fmla="*/ 0 w 2598524"/>
                <a:gd name="connsiteY5" fmla="*/ 6032 h 111504"/>
                <a:gd name="connsiteX0" fmla="*/ 0 w 2292722"/>
                <a:gd name="connsiteY0" fmla="*/ 6032 h 111504"/>
                <a:gd name="connsiteX1" fmla="*/ 2292722 w 2292722"/>
                <a:gd name="connsiteY1" fmla="*/ 0 h 111504"/>
                <a:gd name="connsiteX2" fmla="*/ 2234957 w 2292722"/>
                <a:gd name="connsiteY2" fmla="*/ 111504 h 111504"/>
                <a:gd name="connsiteX3" fmla="*/ 0 w 2292722"/>
                <a:gd name="connsiteY3" fmla="*/ 100378 h 111504"/>
                <a:gd name="connsiteX4" fmla="*/ 0 w 2292722"/>
                <a:gd name="connsiteY4" fmla="*/ 6032 h 111504"/>
                <a:gd name="connsiteX0" fmla="*/ 0 w 2279054"/>
                <a:gd name="connsiteY0" fmla="*/ 5909 h 111381"/>
                <a:gd name="connsiteX1" fmla="*/ 2279054 w 2279054"/>
                <a:gd name="connsiteY1" fmla="*/ 0 h 111381"/>
                <a:gd name="connsiteX2" fmla="*/ 2234957 w 2279054"/>
                <a:gd name="connsiteY2" fmla="*/ 111381 h 111381"/>
                <a:gd name="connsiteX3" fmla="*/ 0 w 2279054"/>
                <a:gd name="connsiteY3" fmla="*/ 100255 h 111381"/>
                <a:gd name="connsiteX4" fmla="*/ 0 w 2279054"/>
                <a:gd name="connsiteY4" fmla="*/ 5909 h 11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54" h="111381">
                  <a:moveTo>
                    <a:pt x="0" y="5909"/>
                  </a:moveTo>
                  <a:lnTo>
                    <a:pt x="2279054" y="0"/>
                  </a:lnTo>
                  <a:lnTo>
                    <a:pt x="2234957" y="111381"/>
                  </a:lnTo>
                  <a:lnTo>
                    <a:pt x="0" y="100255"/>
                  </a:lnTo>
                  <a:lnTo>
                    <a:pt x="0" y="5909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18000000">
              <a:off x="-383138" y="526531"/>
              <a:ext cx="1376233" cy="92071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11529 h 105875"/>
                <a:gd name="connsiteX1" fmla="*/ 1547111 w 2598524"/>
                <a:gd name="connsiteY1" fmla="*/ 0 h 105875"/>
                <a:gd name="connsiteX2" fmla="*/ 2598524 w 2598524"/>
                <a:gd name="connsiteY2" fmla="*/ 11529 h 105875"/>
                <a:gd name="connsiteX3" fmla="*/ 2598524 w 2598524"/>
                <a:gd name="connsiteY3" fmla="*/ 105875 h 105875"/>
                <a:gd name="connsiteX4" fmla="*/ 0 w 2598524"/>
                <a:gd name="connsiteY4" fmla="*/ 105875 h 105875"/>
                <a:gd name="connsiteX5" fmla="*/ 0 w 2598524"/>
                <a:gd name="connsiteY5" fmla="*/ 11529 h 105875"/>
                <a:gd name="connsiteX0" fmla="*/ 0 w 2598524"/>
                <a:gd name="connsiteY0" fmla="*/ 11529 h 111265"/>
                <a:gd name="connsiteX1" fmla="*/ 1547111 w 2598524"/>
                <a:gd name="connsiteY1" fmla="*/ 0 h 111265"/>
                <a:gd name="connsiteX2" fmla="*/ 2598524 w 2598524"/>
                <a:gd name="connsiteY2" fmla="*/ 11529 h 111265"/>
                <a:gd name="connsiteX3" fmla="*/ 2598524 w 2598524"/>
                <a:gd name="connsiteY3" fmla="*/ 105875 h 111265"/>
                <a:gd name="connsiteX4" fmla="*/ 1619865 w 2598524"/>
                <a:gd name="connsiteY4" fmla="*/ 111265 h 111265"/>
                <a:gd name="connsiteX5" fmla="*/ 0 w 2598524"/>
                <a:gd name="connsiteY5" fmla="*/ 105875 h 111265"/>
                <a:gd name="connsiteX6" fmla="*/ 0 w 2598524"/>
                <a:gd name="connsiteY6" fmla="*/ 11529 h 111265"/>
                <a:gd name="connsiteX0" fmla="*/ 0 w 2598524"/>
                <a:gd name="connsiteY0" fmla="*/ 11529 h 111265"/>
                <a:gd name="connsiteX1" fmla="*/ 1547111 w 2598524"/>
                <a:gd name="connsiteY1" fmla="*/ 0 h 111265"/>
                <a:gd name="connsiteX2" fmla="*/ 2598524 w 2598524"/>
                <a:gd name="connsiteY2" fmla="*/ 105875 h 111265"/>
                <a:gd name="connsiteX3" fmla="*/ 1619865 w 2598524"/>
                <a:gd name="connsiteY3" fmla="*/ 111265 h 111265"/>
                <a:gd name="connsiteX4" fmla="*/ 0 w 2598524"/>
                <a:gd name="connsiteY4" fmla="*/ 105875 h 111265"/>
                <a:gd name="connsiteX5" fmla="*/ 0 w 2598524"/>
                <a:gd name="connsiteY5" fmla="*/ 11529 h 111265"/>
                <a:gd name="connsiteX0" fmla="*/ 0 w 1619865"/>
                <a:gd name="connsiteY0" fmla="*/ 11529 h 111265"/>
                <a:gd name="connsiteX1" fmla="*/ 1547111 w 1619865"/>
                <a:gd name="connsiteY1" fmla="*/ 0 h 111265"/>
                <a:gd name="connsiteX2" fmla="*/ 1619865 w 1619865"/>
                <a:gd name="connsiteY2" fmla="*/ 111265 h 111265"/>
                <a:gd name="connsiteX3" fmla="*/ 0 w 1619865"/>
                <a:gd name="connsiteY3" fmla="*/ 105875 h 111265"/>
                <a:gd name="connsiteX4" fmla="*/ 0 w 1619865"/>
                <a:gd name="connsiteY4" fmla="*/ 11529 h 111265"/>
                <a:gd name="connsiteX0" fmla="*/ 0 w 1619865"/>
                <a:gd name="connsiteY0" fmla="*/ 11529 h 111265"/>
                <a:gd name="connsiteX1" fmla="*/ 1547111 w 1619865"/>
                <a:gd name="connsiteY1" fmla="*/ 0 h 111265"/>
                <a:gd name="connsiteX2" fmla="*/ 1619865 w 1619865"/>
                <a:gd name="connsiteY2" fmla="*/ 111265 h 111265"/>
                <a:gd name="connsiteX3" fmla="*/ 179256 w 1619865"/>
                <a:gd name="connsiteY3" fmla="*/ 108534 h 111265"/>
                <a:gd name="connsiteX4" fmla="*/ 0 w 1619865"/>
                <a:gd name="connsiteY4" fmla="*/ 105875 h 111265"/>
                <a:gd name="connsiteX5" fmla="*/ 0 w 1619865"/>
                <a:gd name="connsiteY5" fmla="*/ 11529 h 111265"/>
                <a:gd name="connsiteX0" fmla="*/ 0 w 1619865"/>
                <a:gd name="connsiteY0" fmla="*/ 11529 h 111265"/>
                <a:gd name="connsiteX1" fmla="*/ 368144 w 1619865"/>
                <a:gd name="connsiteY1" fmla="*/ 7994 h 111265"/>
                <a:gd name="connsiteX2" fmla="*/ 1547111 w 1619865"/>
                <a:gd name="connsiteY2" fmla="*/ 0 h 111265"/>
                <a:gd name="connsiteX3" fmla="*/ 1619865 w 1619865"/>
                <a:gd name="connsiteY3" fmla="*/ 111265 h 111265"/>
                <a:gd name="connsiteX4" fmla="*/ 179256 w 1619865"/>
                <a:gd name="connsiteY4" fmla="*/ 108534 h 111265"/>
                <a:gd name="connsiteX5" fmla="*/ 0 w 1619865"/>
                <a:gd name="connsiteY5" fmla="*/ 105875 h 111265"/>
                <a:gd name="connsiteX6" fmla="*/ 0 w 1619865"/>
                <a:gd name="connsiteY6" fmla="*/ 11529 h 111265"/>
                <a:gd name="connsiteX0" fmla="*/ 0 w 1619865"/>
                <a:gd name="connsiteY0" fmla="*/ 105875 h 111265"/>
                <a:gd name="connsiteX1" fmla="*/ 368144 w 1619865"/>
                <a:gd name="connsiteY1" fmla="*/ 7994 h 111265"/>
                <a:gd name="connsiteX2" fmla="*/ 1547111 w 1619865"/>
                <a:gd name="connsiteY2" fmla="*/ 0 h 111265"/>
                <a:gd name="connsiteX3" fmla="*/ 1619865 w 1619865"/>
                <a:gd name="connsiteY3" fmla="*/ 111265 h 111265"/>
                <a:gd name="connsiteX4" fmla="*/ 179256 w 1619865"/>
                <a:gd name="connsiteY4" fmla="*/ 108534 h 111265"/>
                <a:gd name="connsiteX5" fmla="*/ 0 w 1619865"/>
                <a:gd name="connsiteY5" fmla="*/ 105875 h 111265"/>
                <a:gd name="connsiteX0" fmla="*/ 0 w 1440609"/>
                <a:gd name="connsiteY0" fmla="*/ 108534 h 111265"/>
                <a:gd name="connsiteX1" fmla="*/ 188888 w 1440609"/>
                <a:gd name="connsiteY1" fmla="*/ 7994 h 111265"/>
                <a:gd name="connsiteX2" fmla="*/ 1367855 w 1440609"/>
                <a:gd name="connsiteY2" fmla="*/ 0 h 111265"/>
                <a:gd name="connsiteX3" fmla="*/ 1440609 w 1440609"/>
                <a:gd name="connsiteY3" fmla="*/ 111265 h 111265"/>
                <a:gd name="connsiteX4" fmla="*/ 0 w 1440609"/>
                <a:gd name="connsiteY4" fmla="*/ 108534 h 111265"/>
                <a:gd name="connsiteX0" fmla="*/ 0 w 1395553"/>
                <a:gd name="connsiteY0" fmla="*/ 110773 h 111265"/>
                <a:gd name="connsiteX1" fmla="*/ 143832 w 1395553"/>
                <a:gd name="connsiteY1" fmla="*/ 7994 h 111265"/>
                <a:gd name="connsiteX2" fmla="*/ 1322799 w 1395553"/>
                <a:gd name="connsiteY2" fmla="*/ 0 h 111265"/>
                <a:gd name="connsiteX3" fmla="*/ 1395553 w 1395553"/>
                <a:gd name="connsiteY3" fmla="*/ 111265 h 111265"/>
                <a:gd name="connsiteX4" fmla="*/ 0 w 1395553"/>
                <a:gd name="connsiteY4" fmla="*/ 110773 h 111265"/>
                <a:gd name="connsiteX0" fmla="*/ 0 w 1375820"/>
                <a:gd name="connsiteY0" fmla="*/ 110773 h 111744"/>
                <a:gd name="connsiteX1" fmla="*/ 143832 w 1375820"/>
                <a:gd name="connsiteY1" fmla="*/ 7994 h 111744"/>
                <a:gd name="connsiteX2" fmla="*/ 1322799 w 1375820"/>
                <a:gd name="connsiteY2" fmla="*/ 0 h 111744"/>
                <a:gd name="connsiteX3" fmla="*/ 1375820 w 1375820"/>
                <a:gd name="connsiteY3" fmla="*/ 111744 h 111744"/>
                <a:gd name="connsiteX4" fmla="*/ 0 w 1375820"/>
                <a:gd name="connsiteY4" fmla="*/ 110773 h 11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820" h="111744">
                  <a:moveTo>
                    <a:pt x="0" y="110773"/>
                  </a:moveTo>
                  <a:lnTo>
                    <a:pt x="143832" y="7994"/>
                  </a:lnTo>
                  <a:lnTo>
                    <a:pt x="1322799" y="0"/>
                  </a:lnTo>
                  <a:lnTo>
                    <a:pt x="1375820" y="111744"/>
                  </a:lnTo>
                  <a:lnTo>
                    <a:pt x="0" y="110773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0"/>
            <p:cNvSpPr/>
            <p:nvPr/>
          </p:nvSpPr>
          <p:spPr bwMode="auto">
            <a:xfrm rot="14354820">
              <a:off x="7908038" y="5921932"/>
              <a:ext cx="1688940" cy="93659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709 h 95055"/>
                <a:gd name="connsiteX1" fmla="*/ 2335320 w 2598524"/>
                <a:gd name="connsiteY1" fmla="*/ 0 h 95055"/>
                <a:gd name="connsiteX2" fmla="*/ 2598524 w 2598524"/>
                <a:gd name="connsiteY2" fmla="*/ 709 h 95055"/>
                <a:gd name="connsiteX3" fmla="*/ 2598524 w 2598524"/>
                <a:gd name="connsiteY3" fmla="*/ 95055 h 95055"/>
                <a:gd name="connsiteX4" fmla="*/ 0 w 2598524"/>
                <a:gd name="connsiteY4" fmla="*/ 95055 h 95055"/>
                <a:gd name="connsiteX5" fmla="*/ 0 w 2598524"/>
                <a:gd name="connsiteY5" fmla="*/ 709 h 9505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598524 w 2598524"/>
                <a:gd name="connsiteY3" fmla="*/ 95055 h 101395"/>
                <a:gd name="connsiteX4" fmla="*/ 2274988 w 2598524"/>
                <a:gd name="connsiteY4" fmla="*/ 101395 h 101395"/>
                <a:gd name="connsiteX5" fmla="*/ 0 w 2598524"/>
                <a:gd name="connsiteY5" fmla="*/ 95055 h 101395"/>
                <a:gd name="connsiteX6" fmla="*/ 0 w 2598524"/>
                <a:gd name="connsiteY6" fmla="*/ 709 h 10139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274988 w 2598524"/>
                <a:gd name="connsiteY3" fmla="*/ 101395 h 101395"/>
                <a:gd name="connsiteX4" fmla="*/ 0 w 2598524"/>
                <a:gd name="connsiteY4" fmla="*/ 95055 h 101395"/>
                <a:gd name="connsiteX5" fmla="*/ 0 w 2598524"/>
                <a:gd name="connsiteY5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0 w 2335320"/>
                <a:gd name="connsiteY3" fmla="*/ 95055 h 101395"/>
                <a:gd name="connsiteX4" fmla="*/ 0 w 2335320"/>
                <a:gd name="connsiteY4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784326 w 2335320"/>
                <a:gd name="connsiteY3" fmla="*/ 92544 h 101395"/>
                <a:gd name="connsiteX4" fmla="*/ 0 w 2335320"/>
                <a:gd name="connsiteY4" fmla="*/ 95055 h 101395"/>
                <a:gd name="connsiteX5" fmla="*/ 0 w 2335320"/>
                <a:gd name="connsiteY5" fmla="*/ 709 h 101395"/>
                <a:gd name="connsiteX0" fmla="*/ 0 w 2335320"/>
                <a:gd name="connsiteY0" fmla="*/ 6203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6" fmla="*/ 0 w 2335320"/>
                <a:gd name="connsiteY6" fmla="*/ 6203 h 106889"/>
                <a:gd name="connsiteX0" fmla="*/ 0 w 2335320"/>
                <a:gd name="connsiteY0" fmla="*/ 100549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1715762 w 1715762"/>
                <a:gd name="connsiteY2" fmla="*/ 5494 h 106889"/>
                <a:gd name="connsiteX3" fmla="*/ 1655430 w 1715762"/>
                <a:gd name="connsiteY3" fmla="*/ 106889 h 106889"/>
                <a:gd name="connsiteX4" fmla="*/ 164768 w 1715762"/>
                <a:gd name="connsiteY4" fmla="*/ 98038 h 106889"/>
                <a:gd name="connsiteX0" fmla="*/ 138808 w 1689802"/>
                <a:gd name="connsiteY0" fmla="*/ 100044 h 108895"/>
                <a:gd name="connsiteX1" fmla="*/ 0 w 1689802"/>
                <a:gd name="connsiteY1" fmla="*/ 0 h 108895"/>
                <a:gd name="connsiteX2" fmla="*/ 1689802 w 1689802"/>
                <a:gd name="connsiteY2" fmla="*/ 7500 h 108895"/>
                <a:gd name="connsiteX3" fmla="*/ 1629470 w 1689802"/>
                <a:gd name="connsiteY3" fmla="*/ 108895 h 108895"/>
                <a:gd name="connsiteX4" fmla="*/ 138808 w 1689802"/>
                <a:gd name="connsiteY4" fmla="*/ 100044 h 10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802" h="108895">
                  <a:moveTo>
                    <a:pt x="138808" y="100044"/>
                  </a:moveTo>
                  <a:lnTo>
                    <a:pt x="0" y="0"/>
                  </a:lnTo>
                  <a:lnTo>
                    <a:pt x="1689802" y="7500"/>
                  </a:lnTo>
                  <a:lnTo>
                    <a:pt x="1629470" y="108895"/>
                  </a:lnTo>
                  <a:lnTo>
                    <a:pt x="138808" y="100044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7" name="Rectangle 9"/>
            <p:cNvSpPr/>
            <p:nvPr/>
          </p:nvSpPr>
          <p:spPr bwMode="auto">
            <a:xfrm rot="18000000">
              <a:off x="5360211" y="6023524"/>
              <a:ext cx="1892121" cy="90484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2321330 w 2598524"/>
                <a:gd name="connsiteY3" fmla="*/ 80760 h 94346"/>
                <a:gd name="connsiteX4" fmla="*/ 0 w 2598524"/>
                <a:gd name="connsiteY4" fmla="*/ 94346 h 94346"/>
                <a:gd name="connsiteX5" fmla="*/ 0 w 2598524"/>
                <a:gd name="connsiteY5" fmla="*/ 0 h 94346"/>
                <a:gd name="connsiteX0" fmla="*/ 0 w 2598524"/>
                <a:gd name="connsiteY0" fmla="*/ 4961 h 99307"/>
                <a:gd name="connsiteX1" fmla="*/ 2263324 w 2598524"/>
                <a:gd name="connsiteY1" fmla="*/ 0 h 99307"/>
                <a:gd name="connsiteX2" fmla="*/ 2598524 w 2598524"/>
                <a:gd name="connsiteY2" fmla="*/ 4961 h 99307"/>
                <a:gd name="connsiteX3" fmla="*/ 2598524 w 2598524"/>
                <a:gd name="connsiteY3" fmla="*/ 99307 h 99307"/>
                <a:gd name="connsiteX4" fmla="*/ 2321330 w 2598524"/>
                <a:gd name="connsiteY4" fmla="*/ 85721 h 99307"/>
                <a:gd name="connsiteX5" fmla="*/ 0 w 2598524"/>
                <a:gd name="connsiteY5" fmla="*/ 99307 h 99307"/>
                <a:gd name="connsiteX6" fmla="*/ 0 w 2598524"/>
                <a:gd name="connsiteY6" fmla="*/ 4961 h 99307"/>
                <a:gd name="connsiteX0" fmla="*/ 0 w 2598524"/>
                <a:gd name="connsiteY0" fmla="*/ 4961 h 99307"/>
                <a:gd name="connsiteX1" fmla="*/ 2263324 w 2598524"/>
                <a:gd name="connsiteY1" fmla="*/ 0 h 99307"/>
                <a:gd name="connsiteX2" fmla="*/ 2598524 w 2598524"/>
                <a:gd name="connsiteY2" fmla="*/ 99307 h 99307"/>
                <a:gd name="connsiteX3" fmla="*/ 2321330 w 2598524"/>
                <a:gd name="connsiteY3" fmla="*/ 85721 h 99307"/>
                <a:gd name="connsiteX4" fmla="*/ 0 w 2598524"/>
                <a:gd name="connsiteY4" fmla="*/ 99307 h 99307"/>
                <a:gd name="connsiteX5" fmla="*/ 0 w 2598524"/>
                <a:gd name="connsiteY5" fmla="*/ 4961 h 99307"/>
                <a:gd name="connsiteX0" fmla="*/ 0 w 2321330"/>
                <a:gd name="connsiteY0" fmla="*/ 4961 h 99307"/>
                <a:gd name="connsiteX1" fmla="*/ 2263324 w 2321330"/>
                <a:gd name="connsiteY1" fmla="*/ 0 h 99307"/>
                <a:gd name="connsiteX2" fmla="*/ 2321330 w 2321330"/>
                <a:gd name="connsiteY2" fmla="*/ 85721 h 99307"/>
                <a:gd name="connsiteX3" fmla="*/ 0 w 2321330"/>
                <a:gd name="connsiteY3" fmla="*/ 99307 h 99307"/>
                <a:gd name="connsiteX4" fmla="*/ 0 w 2321330"/>
                <a:gd name="connsiteY4" fmla="*/ 4961 h 99307"/>
                <a:gd name="connsiteX0" fmla="*/ 0 w 2321330"/>
                <a:gd name="connsiteY0" fmla="*/ 7154 h 101500"/>
                <a:gd name="connsiteX1" fmla="*/ 428496 w 2321330"/>
                <a:gd name="connsiteY1" fmla="*/ 0 h 101500"/>
                <a:gd name="connsiteX2" fmla="*/ 2263324 w 2321330"/>
                <a:gd name="connsiteY2" fmla="*/ 2193 h 101500"/>
                <a:gd name="connsiteX3" fmla="*/ 2321330 w 2321330"/>
                <a:gd name="connsiteY3" fmla="*/ 87914 h 101500"/>
                <a:gd name="connsiteX4" fmla="*/ 0 w 2321330"/>
                <a:gd name="connsiteY4" fmla="*/ 101500 h 101500"/>
                <a:gd name="connsiteX5" fmla="*/ 0 w 2321330"/>
                <a:gd name="connsiteY5" fmla="*/ 7154 h 101500"/>
                <a:gd name="connsiteX0" fmla="*/ 0 w 2321330"/>
                <a:gd name="connsiteY0" fmla="*/ 7154 h 101500"/>
                <a:gd name="connsiteX1" fmla="*/ 428496 w 2321330"/>
                <a:gd name="connsiteY1" fmla="*/ 0 h 101500"/>
                <a:gd name="connsiteX2" fmla="*/ 2263324 w 2321330"/>
                <a:gd name="connsiteY2" fmla="*/ 2193 h 101500"/>
                <a:gd name="connsiteX3" fmla="*/ 2321330 w 2321330"/>
                <a:gd name="connsiteY3" fmla="*/ 87914 h 101500"/>
                <a:gd name="connsiteX4" fmla="*/ 483803 w 2321330"/>
                <a:gd name="connsiteY4" fmla="*/ 95793 h 101500"/>
                <a:gd name="connsiteX5" fmla="*/ 0 w 2321330"/>
                <a:gd name="connsiteY5" fmla="*/ 101500 h 101500"/>
                <a:gd name="connsiteX6" fmla="*/ 0 w 2321330"/>
                <a:gd name="connsiteY6" fmla="*/ 7154 h 101500"/>
                <a:gd name="connsiteX0" fmla="*/ 0 w 2321330"/>
                <a:gd name="connsiteY0" fmla="*/ 101500 h 101500"/>
                <a:gd name="connsiteX1" fmla="*/ 428496 w 2321330"/>
                <a:gd name="connsiteY1" fmla="*/ 0 h 101500"/>
                <a:gd name="connsiteX2" fmla="*/ 2263324 w 2321330"/>
                <a:gd name="connsiteY2" fmla="*/ 2193 h 101500"/>
                <a:gd name="connsiteX3" fmla="*/ 2321330 w 2321330"/>
                <a:gd name="connsiteY3" fmla="*/ 87914 h 101500"/>
                <a:gd name="connsiteX4" fmla="*/ 483803 w 2321330"/>
                <a:gd name="connsiteY4" fmla="*/ 95793 h 101500"/>
                <a:gd name="connsiteX5" fmla="*/ 0 w 2321330"/>
                <a:gd name="connsiteY5" fmla="*/ 101500 h 101500"/>
                <a:gd name="connsiteX0" fmla="*/ 55307 w 1892834"/>
                <a:gd name="connsiteY0" fmla="*/ 95793 h 95793"/>
                <a:gd name="connsiteX1" fmla="*/ 0 w 1892834"/>
                <a:gd name="connsiteY1" fmla="*/ 0 h 95793"/>
                <a:gd name="connsiteX2" fmla="*/ 1834828 w 1892834"/>
                <a:gd name="connsiteY2" fmla="*/ 2193 h 95793"/>
                <a:gd name="connsiteX3" fmla="*/ 1892834 w 1892834"/>
                <a:gd name="connsiteY3" fmla="*/ 87914 h 95793"/>
                <a:gd name="connsiteX4" fmla="*/ 55307 w 1892834"/>
                <a:gd name="connsiteY4" fmla="*/ 95793 h 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834" h="95793">
                  <a:moveTo>
                    <a:pt x="55307" y="95793"/>
                  </a:moveTo>
                  <a:lnTo>
                    <a:pt x="0" y="0"/>
                  </a:lnTo>
                  <a:lnTo>
                    <a:pt x="1834828" y="2193"/>
                  </a:lnTo>
                  <a:lnTo>
                    <a:pt x="1892834" y="87914"/>
                  </a:lnTo>
                  <a:lnTo>
                    <a:pt x="55307" y="95793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8" name="Rectangle 10"/>
            <p:cNvSpPr/>
            <p:nvPr/>
          </p:nvSpPr>
          <p:spPr bwMode="auto">
            <a:xfrm rot="14354820">
              <a:off x="2255984" y="6024318"/>
              <a:ext cx="1874659" cy="90483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709 h 95055"/>
                <a:gd name="connsiteX1" fmla="*/ 2335320 w 2598524"/>
                <a:gd name="connsiteY1" fmla="*/ 0 h 95055"/>
                <a:gd name="connsiteX2" fmla="*/ 2598524 w 2598524"/>
                <a:gd name="connsiteY2" fmla="*/ 709 h 95055"/>
                <a:gd name="connsiteX3" fmla="*/ 2598524 w 2598524"/>
                <a:gd name="connsiteY3" fmla="*/ 95055 h 95055"/>
                <a:gd name="connsiteX4" fmla="*/ 0 w 2598524"/>
                <a:gd name="connsiteY4" fmla="*/ 95055 h 95055"/>
                <a:gd name="connsiteX5" fmla="*/ 0 w 2598524"/>
                <a:gd name="connsiteY5" fmla="*/ 709 h 9505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598524 w 2598524"/>
                <a:gd name="connsiteY3" fmla="*/ 95055 h 101395"/>
                <a:gd name="connsiteX4" fmla="*/ 2274988 w 2598524"/>
                <a:gd name="connsiteY4" fmla="*/ 101395 h 101395"/>
                <a:gd name="connsiteX5" fmla="*/ 0 w 2598524"/>
                <a:gd name="connsiteY5" fmla="*/ 95055 h 101395"/>
                <a:gd name="connsiteX6" fmla="*/ 0 w 2598524"/>
                <a:gd name="connsiteY6" fmla="*/ 709 h 10139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274988 w 2598524"/>
                <a:gd name="connsiteY3" fmla="*/ 101395 h 101395"/>
                <a:gd name="connsiteX4" fmla="*/ 0 w 2598524"/>
                <a:gd name="connsiteY4" fmla="*/ 95055 h 101395"/>
                <a:gd name="connsiteX5" fmla="*/ 0 w 2598524"/>
                <a:gd name="connsiteY5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0 w 2335320"/>
                <a:gd name="connsiteY3" fmla="*/ 95055 h 101395"/>
                <a:gd name="connsiteX4" fmla="*/ 0 w 2335320"/>
                <a:gd name="connsiteY4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784326 w 2335320"/>
                <a:gd name="connsiteY3" fmla="*/ 92544 h 101395"/>
                <a:gd name="connsiteX4" fmla="*/ 0 w 2335320"/>
                <a:gd name="connsiteY4" fmla="*/ 95055 h 101395"/>
                <a:gd name="connsiteX5" fmla="*/ 0 w 2335320"/>
                <a:gd name="connsiteY5" fmla="*/ 709 h 101395"/>
                <a:gd name="connsiteX0" fmla="*/ 0 w 2335320"/>
                <a:gd name="connsiteY0" fmla="*/ 6203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6" fmla="*/ 0 w 2335320"/>
                <a:gd name="connsiteY6" fmla="*/ 6203 h 106889"/>
                <a:gd name="connsiteX0" fmla="*/ 0 w 2335320"/>
                <a:gd name="connsiteY0" fmla="*/ 100549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1715762 w 1715762"/>
                <a:gd name="connsiteY2" fmla="*/ 5494 h 106889"/>
                <a:gd name="connsiteX3" fmla="*/ 1655430 w 1715762"/>
                <a:gd name="connsiteY3" fmla="*/ 106889 h 106889"/>
                <a:gd name="connsiteX4" fmla="*/ 164768 w 1715762"/>
                <a:gd name="connsiteY4" fmla="*/ 98038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255484 w 1715762"/>
                <a:gd name="connsiteY2" fmla="*/ 6354 h 106889"/>
                <a:gd name="connsiteX3" fmla="*/ 1715762 w 1715762"/>
                <a:gd name="connsiteY3" fmla="*/ 5494 h 106889"/>
                <a:gd name="connsiteX4" fmla="*/ 1655430 w 1715762"/>
                <a:gd name="connsiteY4" fmla="*/ 106889 h 106889"/>
                <a:gd name="connsiteX5" fmla="*/ 164768 w 1715762"/>
                <a:gd name="connsiteY5" fmla="*/ 98038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255484 w 1715762"/>
                <a:gd name="connsiteY2" fmla="*/ 6354 h 106889"/>
                <a:gd name="connsiteX3" fmla="*/ 1715762 w 1715762"/>
                <a:gd name="connsiteY3" fmla="*/ 5494 h 106889"/>
                <a:gd name="connsiteX4" fmla="*/ 1655430 w 1715762"/>
                <a:gd name="connsiteY4" fmla="*/ 106889 h 106889"/>
                <a:gd name="connsiteX5" fmla="*/ 222460 w 1715762"/>
                <a:gd name="connsiteY5" fmla="*/ 90639 h 106889"/>
                <a:gd name="connsiteX6" fmla="*/ 164768 w 1715762"/>
                <a:gd name="connsiteY6" fmla="*/ 98038 h 106889"/>
                <a:gd name="connsiteX0" fmla="*/ 0 w 1550994"/>
                <a:gd name="connsiteY0" fmla="*/ 92544 h 101395"/>
                <a:gd name="connsiteX1" fmla="*/ 90716 w 1550994"/>
                <a:gd name="connsiteY1" fmla="*/ 860 h 101395"/>
                <a:gd name="connsiteX2" fmla="*/ 1550994 w 1550994"/>
                <a:gd name="connsiteY2" fmla="*/ 0 h 101395"/>
                <a:gd name="connsiteX3" fmla="*/ 1490662 w 1550994"/>
                <a:gd name="connsiteY3" fmla="*/ 101395 h 101395"/>
                <a:gd name="connsiteX4" fmla="*/ 57692 w 1550994"/>
                <a:gd name="connsiteY4" fmla="*/ 85145 h 101395"/>
                <a:gd name="connsiteX5" fmla="*/ 0 w 1550994"/>
                <a:gd name="connsiteY5" fmla="*/ 92544 h 101395"/>
                <a:gd name="connsiteX0" fmla="*/ 0 w 1493302"/>
                <a:gd name="connsiteY0" fmla="*/ 85145 h 101395"/>
                <a:gd name="connsiteX1" fmla="*/ 33024 w 1493302"/>
                <a:gd name="connsiteY1" fmla="*/ 860 h 101395"/>
                <a:gd name="connsiteX2" fmla="*/ 1493302 w 1493302"/>
                <a:gd name="connsiteY2" fmla="*/ 0 h 101395"/>
                <a:gd name="connsiteX3" fmla="*/ 1432970 w 1493302"/>
                <a:gd name="connsiteY3" fmla="*/ 101395 h 101395"/>
                <a:gd name="connsiteX4" fmla="*/ 0 w 1493302"/>
                <a:gd name="connsiteY4" fmla="*/ 85145 h 10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2" h="101395">
                  <a:moveTo>
                    <a:pt x="0" y="85145"/>
                  </a:moveTo>
                  <a:lnTo>
                    <a:pt x="33024" y="860"/>
                  </a:lnTo>
                  <a:lnTo>
                    <a:pt x="1493302" y="0"/>
                  </a:lnTo>
                  <a:lnTo>
                    <a:pt x="1432970" y="101395"/>
                  </a:lnTo>
                  <a:lnTo>
                    <a:pt x="0" y="85145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0"/>
            <p:cNvSpPr/>
            <p:nvPr/>
          </p:nvSpPr>
          <p:spPr bwMode="auto">
            <a:xfrm rot="14354820">
              <a:off x="-187869" y="6015586"/>
              <a:ext cx="1909581" cy="92071"/>
            </a:xfrm>
            <a:custGeom>
              <a:avLst/>
              <a:gdLst>
                <a:gd name="connsiteX0" fmla="*/ 0 w 2598524"/>
                <a:gd name="connsiteY0" fmla="*/ 0 h 94346"/>
                <a:gd name="connsiteX1" fmla="*/ 2598524 w 2598524"/>
                <a:gd name="connsiteY1" fmla="*/ 0 h 94346"/>
                <a:gd name="connsiteX2" fmla="*/ 2598524 w 2598524"/>
                <a:gd name="connsiteY2" fmla="*/ 94346 h 94346"/>
                <a:gd name="connsiteX3" fmla="*/ 0 w 2598524"/>
                <a:gd name="connsiteY3" fmla="*/ 94346 h 94346"/>
                <a:gd name="connsiteX4" fmla="*/ 0 w 2598524"/>
                <a:gd name="connsiteY4" fmla="*/ 0 h 94346"/>
                <a:gd name="connsiteX0" fmla="*/ 0 w 2598524"/>
                <a:gd name="connsiteY0" fmla="*/ 709 h 95055"/>
                <a:gd name="connsiteX1" fmla="*/ 2335320 w 2598524"/>
                <a:gd name="connsiteY1" fmla="*/ 0 h 95055"/>
                <a:gd name="connsiteX2" fmla="*/ 2598524 w 2598524"/>
                <a:gd name="connsiteY2" fmla="*/ 709 h 95055"/>
                <a:gd name="connsiteX3" fmla="*/ 2598524 w 2598524"/>
                <a:gd name="connsiteY3" fmla="*/ 95055 h 95055"/>
                <a:gd name="connsiteX4" fmla="*/ 0 w 2598524"/>
                <a:gd name="connsiteY4" fmla="*/ 95055 h 95055"/>
                <a:gd name="connsiteX5" fmla="*/ 0 w 2598524"/>
                <a:gd name="connsiteY5" fmla="*/ 709 h 9505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598524 w 2598524"/>
                <a:gd name="connsiteY3" fmla="*/ 95055 h 101395"/>
                <a:gd name="connsiteX4" fmla="*/ 2274988 w 2598524"/>
                <a:gd name="connsiteY4" fmla="*/ 101395 h 101395"/>
                <a:gd name="connsiteX5" fmla="*/ 0 w 2598524"/>
                <a:gd name="connsiteY5" fmla="*/ 95055 h 101395"/>
                <a:gd name="connsiteX6" fmla="*/ 0 w 2598524"/>
                <a:gd name="connsiteY6" fmla="*/ 709 h 101395"/>
                <a:gd name="connsiteX0" fmla="*/ 0 w 2598524"/>
                <a:gd name="connsiteY0" fmla="*/ 709 h 101395"/>
                <a:gd name="connsiteX1" fmla="*/ 2335320 w 2598524"/>
                <a:gd name="connsiteY1" fmla="*/ 0 h 101395"/>
                <a:gd name="connsiteX2" fmla="*/ 2598524 w 2598524"/>
                <a:gd name="connsiteY2" fmla="*/ 709 h 101395"/>
                <a:gd name="connsiteX3" fmla="*/ 2274988 w 2598524"/>
                <a:gd name="connsiteY3" fmla="*/ 101395 h 101395"/>
                <a:gd name="connsiteX4" fmla="*/ 0 w 2598524"/>
                <a:gd name="connsiteY4" fmla="*/ 95055 h 101395"/>
                <a:gd name="connsiteX5" fmla="*/ 0 w 2598524"/>
                <a:gd name="connsiteY5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0 w 2335320"/>
                <a:gd name="connsiteY3" fmla="*/ 95055 h 101395"/>
                <a:gd name="connsiteX4" fmla="*/ 0 w 2335320"/>
                <a:gd name="connsiteY4" fmla="*/ 709 h 101395"/>
                <a:gd name="connsiteX0" fmla="*/ 0 w 2335320"/>
                <a:gd name="connsiteY0" fmla="*/ 709 h 101395"/>
                <a:gd name="connsiteX1" fmla="*/ 2335320 w 2335320"/>
                <a:gd name="connsiteY1" fmla="*/ 0 h 101395"/>
                <a:gd name="connsiteX2" fmla="*/ 2274988 w 2335320"/>
                <a:gd name="connsiteY2" fmla="*/ 101395 h 101395"/>
                <a:gd name="connsiteX3" fmla="*/ 784326 w 2335320"/>
                <a:gd name="connsiteY3" fmla="*/ 92544 h 101395"/>
                <a:gd name="connsiteX4" fmla="*/ 0 w 2335320"/>
                <a:gd name="connsiteY4" fmla="*/ 95055 h 101395"/>
                <a:gd name="connsiteX5" fmla="*/ 0 w 2335320"/>
                <a:gd name="connsiteY5" fmla="*/ 709 h 101395"/>
                <a:gd name="connsiteX0" fmla="*/ 0 w 2335320"/>
                <a:gd name="connsiteY0" fmla="*/ 6203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6" fmla="*/ 0 w 2335320"/>
                <a:gd name="connsiteY6" fmla="*/ 6203 h 106889"/>
                <a:gd name="connsiteX0" fmla="*/ 0 w 2335320"/>
                <a:gd name="connsiteY0" fmla="*/ 100549 h 106889"/>
                <a:gd name="connsiteX1" fmla="*/ 619558 w 2335320"/>
                <a:gd name="connsiteY1" fmla="*/ 0 h 106889"/>
                <a:gd name="connsiteX2" fmla="*/ 2335320 w 2335320"/>
                <a:gd name="connsiteY2" fmla="*/ 5494 h 106889"/>
                <a:gd name="connsiteX3" fmla="*/ 2274988 w 2335320"/>
                <a:gd name="connsiteY3" fmla="*/ 106889 h 106889"/>
                <a:gd name="connsiteX4" fmla="*/ 784326 w 2335320"/>
                <a:gd name="connsiteY4" fmla="*/ 98038 h 106889"/>
                <a:gd name="connsiteX5" fmla="*/ 0 w 2335320"/>
                <a:gd name="connsiteY5" fmla="*/ 100549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1715762 w 1715762"/>
                <a:gd name="connsiteY2" fmla="*/ 5494 h 106889"/>
                <a:gd name="connsiteX3" fmla="*/ 1655430 w 1715762"/>
                <a:gd name="connsiteY3" fmla="*/ 106889 h 106889"/>
                <a:gd name="connsiteX4" fmla="*/ 164768 w 1715762"/>
                <a:gd name="connsiteY4" fmla="*/ 98038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255484 w 1715762"/>
                <a:gd name="connsiteY2" fmla="*/ 6354 h 106889"/>
                <a:gd name="connsiteX3" fmla="*/ 1715762 w 1715762"/>
                <a:gd name="connsiteY3" fmla="*/ 5494 h 106889"/>
                <a:gd name="connsiteX4" fmla="*/ 1655430 w 1715762"/>
                <a:gd name="connsiteY4" fmla="*/ 106889 h 106889"/>
                <a:gd name="connsiteX5" fmla="*/ 164768 w 1715762"/>
                <a:gd name="connsiteY5" fmla="*/ 98038 h 106889"/>
                <a:gd name="connsiteX0" fmla="*/ 164768 w 1715762"/>
                <a:gd name="connsiteY0" fmla="*/ 98038 h 106889"/>
                <a:gd name="connsiteX1" fmla="*/ 0 w 1715762"/>
                <a:gd name="connsiteY1" fmla="*/ 0 h 106889"/>
                <a:gd name="connsiteX2" fmla="*/ 255484 w 1715762"/>
                <a:gd name="connsiteY2" fmla="*/ 6354 h 106889"/>
                <a:gd name="connsiteX3" fmla="*/ 1715762 w 1715762"/>
                <a:gd name="connsiteY3" fmla="*/ 5494 h 106889"/>
                <a:gd name="connsiteX4" fmla="*/ 1655430 w 1715762"/>
                <a:gd name="connsiteY4" fmla="*/ 106889 h 106889"/>
                <a:gd name="connsiteX5" fmla="*/ 222460 w 1715762"/>
                <a:gd name="connsiteY5" fmla="*/ 90639 h 106889"/>
                <a:gd name="connsiteX6" fmla="*/ 164768 w 1715762"/>
                <a:gd name="connsiteY6" fmla="*/ 98038 h 106889"/>
                <a:gd name="connsiteX0" fmla="*/ 0 w 1550994"/>
                <a:gd name="connsiteY0" fmla="*/ 92544 h 101395"/>
                <a:gd name="connsiteX1" fmla="*/ 90716 w 1550994"/>
                <a:gd name="connsiteY1" fmla="*/ 860 h 101395"/>
                <a:gd name="connsiteX2" fmla="*/ 1550994 w 1550994"/>
                <a:gd name="connsiteY2" fmla="*/ 0 h 101395"/>
                <a:gd name="connsiteX3" fmla="*/ 1490662 w 1550994"/>
                <a:gd name="connsiteY3" fmla="*/ 101395 h 101395"/>
                <a:gd name="connsiteX4" fmla="*/ 57692 w 1550994"/>
                <a:gd name="connsiteY4" fmla="*/ 85145 h 101395"/>
                <a:gd name="connsiteX5" fmla="*/ 0 w 1550994"/>
                <a:gd name="connsiteY5" fmla="*/ 92544 h 101395"/>
                <a:gd name="connsiteX0" fmla="*/ 0 w 1493302"/>
                <a:gd name="connsiteY0" fmla="*/ 85145 h 101395"/>
                <a:gd name="connsiteX1" fmla="*/ 33024 w 1493302"/>
                <a:gd name="connsiteY1" fmla="*/ 860 h 101395"/>
                <a:gd name="connsiteX2" fmla="*/ 1493302 w 1493302"/>
                <a:gd name="connsiteY2" fmla="*/ 0 h 101395"/>
                <a:gd name="connsiteX3" fmla="*/ 1432970 w 1493302"/>
                <a:gd name="connsiteY3" fmla="*/ 101395 h 101395"/>
                <a:gd name="connsiteX4" fmla="*/ 0 w 1493302"/>
                <a:gd name="connsiteY4" fmla="*/ 85145 h 101395"/>
                <a:gd name="connsiteX0" fmla="*/ 0 w 1493302"/>
                <a:gd name="connsiteY0" fmla="*/ 88549 h 104799"/>
                <a:gd name="connsiteX1" fmla="*/ 33024 w 1493302"/>
                <a:gd name="connsiteY1" fmla="*/ 4264 h 104799"/>
                <a:gd name="connsiteX2" fmla="*/ 101496 w 1493302"/>
                <a:gd name="connsiteY2" fmla="*/ 0 h 104799"/>
                <a:gd name="connsiteX3" fmla="*/ 1493302 w 1493302"/>
                <a:gd name="connsiteY3" fmla="*/ 3404 h 104799"/>
                <a:gd name="connsiteX4" fmla="*/ 1432970 w 1493302"/>
                <a:gd name="connsiteY4" fmla="*/ 104799 h 104799"/>
                <a:gd name="connsiteX5" fmla="*/ 0 w 1493302"/>
                <a:gd name="connsiteY5" fmla="*/ 88549 h 104799"/>
                <a:gd name="connsiteX0" fmla="*/ 0 w 1493302"/>
                <a:gd name="connsiteY0" fmla="*/ 88549 h 104799"/>
                <a:gd name="connsiteX1" fmla="*/ 33024 w 1493302"/>
                <a:gd name="connsiteY1" fmla="*/ 4264 h 104799"/>
                <a:gd name="connsiteX2" fmla="*/ 101496 w 1493302"/>
                <a:gd name="connsiteY2" fmla="*/ 0 h 104799"/>
                <a:gd name="connsiteX3" fmla="*/ 1493302 w 1493302"/>
                <a:gd name="connsiteY3" fmla="*/ 3404 h 104799"/>
                <a:gd name="connsiteX4" fmla="*/ 1432970 w 1493302"/>
                <a:gd name="connsiteY4" fmla="*/ 104799 h 104799"/>
                <a:gd name="connsiteX5" fmla="*/ 59931 w 1493302"/>
                <a:gd name="connsiteY5" fmla="*/ 89640 h 104799"/>
                <a:gd name="connsiteX6" fmla="*/ 0 w 1493302"/>
                <a:gd name="connsiteY6" fmla="*/ 88549 h 104799"/>
                <a:gd name="connsiteX0" fmla="*/ 26907 w 1460278"/>
                <a:gd name="connsiteY0" fmla="*/ 89640 h 104799"/>
                <a:gd name="connsiteX1" fmla="*/ 0 w 1460278"/>
                <a:gd name="connsiteY1" fmla="*/ 4264 h 104799"/>
                <a:gd name="connsiteX2" fmla="*/ 68472 w 1460278"/>
                <a:gd name="connsiteY2" fmla="*/ 0 h 104799"/>
                <a:gd name="connsiteX3" fmla="*/ 1460278 w 1460278"/>
                <a:gd name="connsiteY3" fmla="*/ 3404 h 104799"/>
                <a:gd name="connsiteX4" fmla="*/ 1399946 w 1460278"/>
                <a:gd name="connsiteY4" fmla="*/ 104799 h 104799"/>
                <a:gd name="connsiteX5" fmla="*/ 26907 w 1460278"/>
                <a:gd name="connsiteY5" fmla="*/ 89640 h 104799"/>
                <a:gd name="connsiteX0" fmla="*/ 0 w 1433371"/>
                <a:gd name="connsiteY0" fmla="*/ 89640 h 104799"/>
                <a:gd name="connsiteX1" fmla="*/ 41565 w 1433371"/>
                <a:gd name="connsiteY1" fmla="*/ 0 h 104799"/>
                <a:gd name="connsiteX2" fmla="*/ 1433371 w 1433371"/>
                <a:gd name="connsiteY2" fmla="*/ 3404 h 104799"/>
                <a:gd name="connsiteX3" fmla="*/ 1373039 w 1433371"/>
                <a:gd name="connsiteY3" fmla="*/ 104799 h 104799"/>
                <a:gd name="connsiteX4" fmla="*/ 0 w 1433371"/>
                <a:gd name="connsiteY4" fmla="*/ 89640 h 1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3371" h="104799">
                  <a:moveTo>
                    <a:pt x="0" y="89640"/>
                  </a:moveTo>
                  <a:lnTo>
                    <a:pt x="41565" y="0"/>
                  </a:lnTo>
                  <a:lnTo>
                    <a:pt x="1433371" y="3404"/>
                  </a:lnTo>
                  <a:lnTo>
                    <a:pt x="1373039" y="104799"/>
                  </a:lnTo>
                  <a:lnTo>
                    <a:pt x="0" y="89640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-4572" y="5240169"/>
              <a:ext cx="9153144" cy="82542"/>
            </a:xfrm>
            <a:prstGeom prst="rect">
              <a:avLst/>
            </a:pr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-4572" y="1909910"/>
              <a:ext cx="9153144" cy="82542"/>
            </a:xfrm>
            <a:prstGeom prst="rect">
              <a:avLst/>
            </a:pr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228600" y="960120"/>
            <a:ext cx="8686800" cy="56692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ClrTx/>
              <a:buSzPct val="80000"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228600" y="960120"/>
            <a:ext cx="4160520" cy="56692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ClrTx/>
              <a:buSzPct val="80000"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754880" y="960120"/>
            <a:ext cx="4160520" cy="56692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ClrTx/>
              <a:buSzPct val="80000"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83300" y="960119"/>
            <a:ext cx="3060700" cy="338328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28600" y="960120"/>
            <a:ext cx="5486400" cy="5669280"/>
          </a:xfrm>
        </p:spPr>
        <p:txBody>
          <a:bodyPr/>
          <a:lstStyle>
            <a:lvl1pPr>
              <a:buClrTx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083300" y="4343400"/>
            <a:ext cx="3060700" cy="512027"/>
          </a:xfrm>
        </p:spPr>
        <p:txBody>
          <a:bodyPr rIns="4572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83300" y="3836066"/>
            <a:ext cx="3060700" cy="219456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083300" y="6042414"/>
            <a:ext cx="3060700" cy="512027"/>
          </a:xfrm>
        </p:spPr>
        <p:txBody>
          <a:bodyPr rIns="9144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083300" y="960120"/>
            <a:ext cx="3060700" cy="219456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083300" y="3169428"/>
            <a:ext cx="3060700" cy="512027"/>
          </a:xfrm>
        </p:spPr>
        <p:txBody>
          <a:bodyPr r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28600" y="960120"/>
            <a:ext cx="5486400" cy="5669280"/>
          </a:xfrm>
        </p:spPr>
        <p:txBody>
          <a:bodyPr/>
          <a:lstStyle>
            <a:lvl1pPr>
              <a:buClrTx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080" y="3886200"/>
            <a:ext cx="3749040" cy="256032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0080" y="1051560"/>
            <a:ext cx="3749040" cy="256032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54880" y="3886200"/>
            <a:ext cx="3749040" cy="256032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54880" y="1051560"/>
            <a:ext cx="3749040" cy="2560320"/>
          </a:xfrm>
        </p:spPr>
        <p:txBody>
          <a:bodyPr rtlCol="0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-6350" y="-522288"/>
            <a:ext cx="9156700" cy="7367588"/>
            <a:chOff x="-6017" y="-523026"/>
            <a:chExt cx="9156034" cy="7368487"/>
          </a:xfrm>
        </p:grpSpPr>
        <p:pic>
          <p:nvPicPr>
            <p:cNvPr id="6" name="Picture 28"/>
            <p:cNvPicPr>
              <a:picLocks noChangeAspect="1"/>
            </p:cNvPicPr>
            <p:nvPr/>
          </p:nvPicPr>
          <p:blipFill>
            <a:blip r:embed="rId2" cstate="print"/>
            <a:srcRect l="493" t="105" b="735"/>
            <a:stretch>
              <a:fillRect/>
            </a:stretch>
          </p:blipFill>
          <p:spPr bwMode="auto">
            <a:xfrm>
              <a:off x="-6017" y="-17128"/>
              <a:ext cx="9156034" cy="6716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 bwMode="auto">
            <a:xfrm>
              <a:off x="2751270" y="5286346"/>
              <a:ext cx="4101802" cy="1405109"/>
            </a:xfrm>
            <a:custGeom>
              <a:avLst/>
              <a:gdLst>
                <a:gd name="connsiteX0" fmla="*/ 0 w 4033684"/>
                <a:gd name="connsiteY0" fmla="*/ 36871 h 1519084"/>
                <a:gd name="connsiteX1" fmla="*/ 848032 w 4033684"/>
                <a:gd name="connsiteY1" fmla="*/ 1519084 h 1519084"/>
                <a:gd name="connsiteX2" fmla="*/ 3119284 w 4033684"/>
                <a:gd name="connsiteY2" fmla="*/ 1519084 h 1519084"/>
                <a:gd name="connsiteX3" fmla="*/ 4033684 w 4033684"/>
                <a:gd name="connsiteY3" fmla="*/ 0 h 1519084"/>
                <a:gd name="connsiteX4" fmla="*/ 0 w 4033684"/>
                <a:gd name="connsiteY4" fmla="*/ 36871 h 1519084"/>
                <a:gd name="connsiteX0" fmla="*/ 0 w 4033684"/>
                <a:gd name="connsiteY0" fmla="*/ 36871 h 1519084"/>
                <a:gd name="connsiteX1" fmla="*/ 848032 w 4033684"/>
                <a:gd name="connsiteY1" fmla="*/ 1519084 h 1519084"/>
                <a:gd name="connsiteX2" fmla="*/ 3119284 w 4033684"/>
                <a:gd name="connsiteY2" fmla="*/ 1519084 h 1519084"/>
                <a:gd name="connsiteX3" fmla="*/ 3173976 w 4033684"/>
                <a:gd name="connsiteY3" fmla="*/ 1415846 h 1519084"/>
                <a:gd name="connsiteX4" fmla="*/ 4033684 w 4033684"/>
                <a:gd name="connsiteY4" fmla="*/ 0 h 1519084"/>
                <a:gd name="connsiteX5" fmla="*/ 0 w 4033684"/>
                <a:gd name="connsiteY5" fmla="*/ 36871 h 1519084"/>
                <a:gd name="connsiteX0" fmla="*/ 0 w 4033684"/>
                <a:gd name="connsiteY0" fmla="*/ 36871 h 1519084"/>
                <a:gd name="connsiteX1" fmla="*/ 806860 w 4033684"/>
                <a:gd name="connsiteY1" fmla="*/ 1430594 h 1519084"/>
                <a:gd name="connsiteX2" fmla="*/ 848032 w 4033684"/>
                <a:gd name="connsiteY2" fmla="*/ 1519084 h 1519084"/>
                <a:gd name="connsiteX3" fmla="*/ 3119284 w 4033684"/>
                <a:gd name="connsiteY3" fmla="*/ 1519084 h 1519084"/>
                <a:gd name="connsiteX4" fmla="*/ 3173976 w 4033684"/>
                <a:gd name="connsiteY4" fmla="*/ 1415846 h 1519084"/>
                <a:gd name="connsiteX5" fmla="*/ 4033684 w 4033684"/>
                <a:gd name="connsiteY5" fmla="*/ 0 h 1519084"/>
                <a:gd name="connsiteX6" fmla="*/ 0 w 4033684"/>
                <a:gd name="connsiteY6" fmla="*/ 36871 h 1519084"/>
                <a:gd name="connsiteX0" fmla="*/ 0 w 4033684"/>
                <a:gd name="connsiteY0" fmla="*/ 36871 h 1519084"/>
                <a:gd name="connsiteX1" fmla="*/ 806860 w 4033684"/>
                <a:gd name="connsiteY1" fmla="*/ 1430594 h 1519084"/>
                <a:gd name="connsiteX2" fmla="*/ 3119284 w 4033684"/>
                <a:gd name="connsiteY2" fmla="*/ 1519084 h 1519084"/>
                <a:gd name="connsiteX3" fmla="*/ 3173976 w 4033684"/>
                <a:gd name="connsiteY3" fmla="*/ 1415846 h 1519084"/>
                <a:gd name="connsiteX4" fmla="*/ 4033684 w 4033684"/>
                <a:gd name="connsiteY4" fmla="*/ 0 h 1519084"/>
                <a:gd name="connsiteX5" fmla="*/ 0 w 4033684"/>
                <a:gd name="connsiteY5" fmla="*/ 36871 h 1519084"/>
                <a:gd name="connsiteX0" fmla="*/ 0 w 4033684"/>
                <a:gd name="connsiteY0" fmla="*/ 36871 h 1430594"/>
                <a:gd name="connsiteX1" fmla="*/ 806860 w 4033684"/>
                <a:gd name="connsiteY1" fmla="*/ 1430594 h 1430594"/>
                <a:gd name="connsiteX2" fmla="*/ 3173976 w 4033684"/>
                <a:gd name="connsiteY2" fmla="*/ 1415846 h 1430594"/>
                <a:gd name="connsiteX3" fmla="*/ 4033684 w 4033684"/>
                <a:gd name="connsiteY3" fmla="*/ 0 h 1430594"/>
                <a:gd name="connsiteX4" fmla="*/ 0 w 4033684"/>
                <a:gd name="connsiteY4" fmla="*/ 36871 h 1430594"/>
                <a:gd name="connsiteX0" fmla="*/ 0 w 4033684"/>
                <a:gd name="connsiteY0" fmla="*/ 36871 h 1421069"/>
                <a:gd name="connsiteX1" fmla="*/ 814004 w 4033684"/>
                <a:gd name="connsiteY1" fmla="*/ 1421069 h 1421069"/>
                <a:gd name="connsiteX2" fmla="*/ 3173976 w 4033684"/>
                <a:gd name="connsiteY2" fmla="*/ 1415846 h 1421069"/>
                <a:gd name="connsiteX3" fmla="*/ 4033684 w 4033684"/>
                <a:gd name="connsiteY3" fmla="*/ 0 h 1421069"/>
                <a:gd name="connsiteX4" fmla="*/ 0 w 4033684"/>
                <a:gd name="connsiteY4" fmla="*/ 36871 h 1421069"/>
                <a:gd name="connsiteX0" fmla="*/ 0 w 4033684"/>
                <a:gd name="connsiteY0" fmla="*/ 36871 h 1415846"/>
                <a:gd name="connsiteX1" fmla="*/ 816385 w 4033684"/>
                <a:gd name="connsiteY1" fmla="*/ 1402019 h 1415846"/>
                <a:gd name="connsiteX2" fmla="*/ 3173976 w 4033684"/>
                <a:gd name="connsiteY2" fmla="*/ 1415846 h 1415846"/>
                <a:gd name="connsiteX3" fmla="*/ 4033684 w 4033684"/>
                <a:gd name="connsiteY3" fmla="*/ 0 h 1415846"/>
                <a:gd name="connsiteX4" fmla="*/ 0 w 4033684"/>
                <a:gd name="connsiteY4" fmla="*/ 36871 h 1415846"/>
                <a:gd name="connsiteX0" fmla="*/ 0 w 4033684"/>
                <a:gd name="connsiteY0" fmla="*/ 36871 h 1415846"/>
                <a:gd name="connsiteX1" fmla="*/ 816385 w 4033684"/>
                <a:gd name="connsiteY1" fmla="*/ 1404400 h 1415846"/>
                <a:gd name="connsiteX2" fmla="*/ 3173976 w 4033684"/>
                <a:gd name="connsiteY2" fmla="*/ 1415846 h 1415846"/>
                <a:gd name="connsiteX3" fmla="*/ 4033684 w 4033684"/>
                <a:gd name="connsiteY3" fmla="*/ 0 h 1415846"/>
                <a:gd name="connsiteX4" fmla="*/ 0 w 4033684"/>
                <a:gd name="connsiteY4" fmla="*/ 36871 h 1415846"/>
                <a:gd name="connsiteX0" fmla="*/ 0 w 4033684"/>
                <a:gd name="connsiteY0" fmla="*/ 36871 h 1404400"/>
                <a:gd name="connsiteX1" fmla="*/ 816385 w 4033684"/>
                <a:gd name="connsiteY1" fmla="*/ 1404400 h 1404400"/>
                <a:gd name="connsiteX2" fmla="*/ 3183501 w 4033684"/>
                <a:gd name="connsiteY2" fmla="*/ 1401559 h 1404400"/>
                <a:gd name="connsiteX3" fmla="*/ 4033684 w 4033684"/>
                <a:gd name="connsiteY3" fmla="*/ 0 h 1404400"/>
                <a:gd name="connsiteX4" fmla="*/ 0 w 4033684"/>
                <a:gd name="connsiteY4" fmla="*/ 36871 h 1404400"/>
                <a:gd name="connsiteX0" fmla="*/ 0 w 4033684"/>
                <a:gd name="connsiteY0" fmla="*/ 36871 h 1404400"/>
                <a:gd name="connsiteX1" fmla="*/ 816385 w 4033684"/>
                <a:gd name="connsiteY1" fmla="*/ 1404400 h 1404400"/>
                <a:gd name="connsiteX2" fmla="*/ 3183501 w 4033684"/>
                <a:gd name="connsiteY2" fmla="*/ 1401559 h 1404400"/>
                <a:gd name="connsiteX3" fmla="*/ 4033684 w 4033684"/>
                <a:gd name="connsiteY3" fmla="*/ 0 h 1404400"/>
                <a:gd name="connsiteX4" fmla="*/ 0 w 4033684"/>
                <a:gd name="connsiteY4" fmla="*/ 36871 h 140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3684" h="1404400">
                  <a:moveTo>
                    <a:pt x="0" y="36871"/>
                  </a:moveTo>
                  <a:lnTo>
                    <a:pt x="816385" y="1404400"/>
                  </a:lnTo>
                  <a:lnTo>
                    <a:pt x="3183501" y="1401559"/>
                  </a:lnTo>
                  <a:lnTo>
                    <a:pt x="4033684" y="0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rgbClr val="0087C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949641" y="5310162"/>
              <a:ext cx="1525477" cy="1379705"/>
            </a:xfrm>
            <a:custGeom>
              <a:avLst/>
              <a:gdLst>
                <a:gd name="connsiteX0" fmla="*/ 737419 w 1548580"/>
                <a:gd name="connsiteY0" fmla="*/ 0 h 1401097"/>
                <a:gd name="connsiteX1" fmla="*/ 0 w 1548580"/>
                <a:gd name="connsiteY1" fmla="*/ 1401097 h 1401097"/>
                <a:gd name="connsiteX2" fmla="*/ 1548580 w 1548580"/>
                <a:gd name="connsiteY2" fmla="*/ 1401097 h 1401097"/>
                <a:gd name="connsiteX3" fmla="*/ 737419 w 1548580"/>
                <a:gd name="connsiteY3" fmla="*/ 0 h 140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580" h="1401097">
                  <a:moveTo>
                    <a:pt x="737419" y="0"/>
                  </a:moveTo>
                  <a:lnTo>
                    <a:pt x="0" y="1401097"/>
                  </a:lnTo>
                  <a:lnTo>
                    <a:pt x="1548580" y="1401097"/>
                  </a:lnTo>
                  <a:lnTo>
                    <a:pt x="737419" y="0"/>
                  </a:lnTo>
                  <a:close/>
                </a:path>
              </a:pathLst>
            </a:custGeom>
            <a:solidFill>
              <a:srgbClr val="00548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0734" y="-16551"/>
              <a:ext cx="3316046" cy="1951276"/>
            </a:xfrm>
            <a:custGeom>
              <a:avLst/>
              <a:gdLst>
                <a:gd name="connsiteX0" fmla="*/ 0 w 3296264"/>
                <a:gd name="connsiteY0" fmla="*/ 1917290 h 1924665"/>
                <a:gd name="connsiteX1" fmla="*/ 1157748 w 3296264"/>
                <a:gd name="connsiteY1" fmla="*/ 0 h 1924665"/>
                <a:gd name="connsiteX2" fmla="*/ 2153264 w 3296264"/>
                <a:gd name="connsiteY2" fmla="*/ 0 h 1924665"/>
                <a:gd name="connsiteX3" fmla="*/ 3296264 w 3296264"/>
                <a:gd name="connsiteY3" fmla="*/ 1924665 h 1924665"/>
                <a:gd name="connsiteX4" fmla="*/ 0 w 3296264"/>
                <a:gd name="connsiteY4" fmla="*/ 1917290 h 19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264" h="1924665">
                  <a:moveTo>
                    <a:pt x="0" y="1917290"/>
                  </a:moveTo>
                  <a:lnTo>
                    <a:pt x="1157748" y="0"/>
                  </a:lnTo>
                  <a:lnTo>
                    <a:pt x="2153264" y="0"/>
                  </a:lnTo>
                  <a:lnTo>
                    <a:pt x="3296264" y="1924665"/>
                  </a:lnTo>
                  <a:lnTo>
                    <a:pt x="0" y="1917290"/>
                  </a:lnTo>
                  <a:close/>
                </a:path>
              </a:pathLst>
            </a:custGeom>
            <a:solidFill>
              <a:srgbClr val="01538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000385" y="-24490"/>
              <a:ext cx="2377902" cy="1984618"/>
            </a:xfrm>
            <a:custGeom>
              <a:avLst/>
              <a:gdLst>
                <a:gd name="connsiteX0" fmla="*/ 0 w 2234380"/>
                <a:gd name="connsiteY0" fmla="*/ 0 h 1917290"/>
                <a:gd name="connsiteX1" fmla="*/ 1084006 w 2234380"/>
                <a:gd name="connsiteY1" fmla="*/ 1917290 h 1917290"/>
                <a:gd name="connsiteX2" fmla="*/ 2234380 w 2234380"/>
                <a:gd name="connsiteY2" fmla="*/ 7374 h 1917290"/>
                <a:gd name="connsiteX3" fmla="*/ 0 w 2234380"/>
                <a:gd name="connsiteY3" fmla="*/ 0 h 191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380" h="1917290">
                  <a:moveTo>
                    <a:pt x="0" y="0"/>
                  </a:moveTo>
                  <a:lnTo>
                    <a:pt x="1084006" y="1917290"/>
                  </a:lnTo>
                  <a:lnTo>
                    <a:pt x="2234380" y="7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B4E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Rectangle 9"/>
            <p:cNvSpPr/>
            <p:nvPr/>
          </p:nvSpPr>
          <p:spPr bwMode="auto">
            <a:xfrm rot="18072584">
              <a:off x="-1648016" y="2736518"/>
              <a:ext cx="6607982" cy="88894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58993"/>
                <a:gd name="connsiteX1" fmla="*/ 7202823 w 9144000"/>
                <a:gd name="connsiteY1" fmla="*/ 7968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0 w 9144000"/>
                <a:gd name="connsiteY4" fmla="*/ 58993 h 58993"/>
                <a:gd name="connsiteX5" fmla="*/ 0 w 9144000"/>
                <a:gd name="connsiteY5" fmla="*/ 0 h 58993"/>
                <a:gd name="connsiteX0" fmla="*/ 0 w 9144000"/>
                <a:gd name="connsiteY0" fmla="*/ 0 h 66138"/>
                <a:gd name="connsiteX1" fmla="*/ 7202823 w 9144000"/>
                <a:gd name="connsiteY1" fmla="*/ 7968 h 66138"/>
                <a:gd name="connsiteX2" fmla="*/ 9144000 w 9144000"/>
                <a:gd name="connsiteY2" fmla="*/ 0 h 66138"/>
                <a:gd name="connsiteX3" fmla="*/ 9144000 w 9144000"/>
                <a:gd name="connsiteY3" fmla="*/ 58993 h 66138"/>
                <a:gd name="connsiteX4" fmla="*/ 7238065 w 9144000"/>
                <a:gd name="connsiteY4" fmla="*/ 66138 h 66138"/>
                <a:gd name="connsiteX5" fmla="*/ 0 w 9144000"/>
                <a:gd name="connsiteY5" fmla="*/ 58993 h 66138"/>
                <a:gd name="connsiteX6" fmla="*/ 0 w 9144000"/>
                <a:gd name="connsiteY6" fmla="*/ 0 h 66138"/>
                <a:gd name="connsiteX0" fmla="*/ 0 w 9144000"/>
                <a:gd name="connsiteY0" fmla="*/ 0 h 66138"/>
                <a:gd name="connsiteX1" fmla="*/ 7202823 w 9144000"/>
                <a:gd name="connsiteY1" fmla="*/ 7968 h 66138"/>
                <a:gd name="connsiteX2" fmla="*/ 9144000 w 9144000"/>
                <a:gd name="connsiteY2" fmla="*/ 58993 h 66138"/>
                <a:gd name="connsiteX3" fmla="*/ 7238065 w 9144000"/>
                <a:gd name="connsiteY3" fmla="*/ 66138 h 66138"/>
                <a:gd name="connsiteX4" fmla="*/ 0 w 9144000"/>
                <a:gd name="connsiteY4" fmla="*/ 58993 h 66138"/>
                <a:gd name="connsiteX5" fmla="*/ 0 w 9144000"/>
                <a:gd name="connsiteY5" fmla="*/ 0 h 66138"/>
                <a:gd name="connsiteX0" fmla="*/ 0 w 7238065"/>
                <a:gd name="connsiteY0" fmla="*/ 0 h 66138"/>
                <a:gd name="connsiteX1" fmla="*/ 7202823 w 7238065"/>
                <a:gd name="connsiteY1" fmla="*/ 7968 h 66138"/>
                <a:gd name="connsiteX2" fmla="*/ 7238065 w 7238065"/>
                <a:gd name="connsiteY2" fmla="*/ 66138 h 66138"/>
                <a:gd name="connsiteX3" fmla="*/ 0 w 7238065"/>
                <a:gd name="connsiteY3" fmla="*/ 58993 h 66138"/>
                <a:gd name="connsiteX4" fmla="*/ 0 w 7238065"/>
                <a:gd name="connsiteY4" fmla="*/ 0 h 66138"/>
                <a:gd name="connsiteX0" fmla="*/ 0 w 7238065"/>
                <a:gd name="connsiteY0" fmla="*/ 4061 h 70199"/>
                <a:gd name="connsiteX1" fmla="*/ 745054 w 7238065"/>
                <a:gd name="connsiteY1" fmla="*/ 0 h 70199"/>
                <a:gd name="connsiteX2" fmla="*/ 7202823 w 7238065"/>
                <a:gd name="connsiteY2" fmla="*/ 12029 h 70199"/>
                <a:gd name="connsiteX3" fmla="*/ 7238065 w 7238065"/>
                <a:gd name="connsiteY3" fmla="*/ 70199 h 70199"/>
                <a:gd name="connsiteX4" fmla="*/ 0 w 7238065"/>
                <a:gd name="connsiteY4" fmla="*/ 63054 h 70199"/>
                <a:gd name="connsiteX5" fmla="*/ 0 w 7238065"/>
                <a:gd name="connsiteY5" fmla="*/ 4061 h 70199"/>
                <a:gd name="connsiteX0" fmla="*/ 0 w 7238065"/>
                <a:gd name="connsiteY0" fmla="*/ 4061 h 70199"/>
                <a:gd name="connsiteX1" fmla="*/ 745054 w 7238065"/>
                <a:gd name="connsiteY1" fmla="*/ 0 h 70199"/>
                <a:gd name="connsiteX2" fmla="*/ 7202823 w 7238065"/>
                <a:gd name="connsiteY2" fmla="*/ 12029 h 70199"/>
                <a:gd name="connsiteX3" fmla="*/ 7238065 w 7238065"/>
                <a:gd name="connsiteY3" fmla="*/ 70199 h 70199"/>
                <a:gd name="connsiteX4" fmla="*/ 656017 w 7238065"/>
                <a:gd name="connsiteY4" fmla="*/ 61368 h 70199"/>
                <a:gd name="connsiteX5" fmla="*/ 0 w 7238065"/>
                <a:gd name="connsiteY5" fmla="*/ 63054 h 70199"/>
                <a:gd name="connsiteX6" fmla="*/ 0 w 7238065"/>
                <a:gd name="connsiteY6" fmla="*/ 4061 h 70199"/>
                <a:gd name="connsiteX0" fmla="*/ 0 w 7238065"/>
                <a:gd name="connsiteY0" fmla="*/ 4061 h 70199"/>
                <a:gd name="connsiteX1" fmla="*/ 745054 w 7238065"/>
                <a:gd name="connsiteY1" fmla="*/ 0 h 70199"/>
                <a:gd name="connsiteX2" fmla="*/ 7202823 w 7238065"/>
                <a:gd name="connsiteY2" fmla="*/ 12029 h 70199"/>
                <a:gd name="connsiteX3" fmla="*/ 7238065 w 7238065"/>
                <a:gd name="connsiteY3" fmla="*/ 70199 h 70199"/>
                <a:gd name="connsiteX4" fmla="*/ 656017 w 7238065"/>
                <a:gd name="connsiteY4" fmla="*/ 61368 h 70199"/>
                <a:gd name="connsiteX5" fmla="*/ 0 w 7238065"/>
                <a:gd name="connsiteY5" fmla="*/ 4061 h 70199"/>
                <a:gd name="connsiteX0" fmla="*/ 0 w 6582048"/>
                <a:gd name="connsiteY0" fmla="*/ 61368 h 70199"/>
                <a:gd name="connsiteX1" fmla="*/ 89037 w 6582048"/>
                <a:gd name="connsiteY1" fmla="*/ 0 h 70199"/>
                <a:gd name="connsiteX2" fmla="*/ 6546806 w 6582048"/>
                <a:gd name="connsiteY2" fmla="*/ 12029 h 70199"/>
                <a:gd name="connsiteX3" fmla="*/ 6582048 w 6582048"/>
                <a:gd name="connsiteY3" fmla="*/ 70199 h 70199"/>
                <a:gd name="connsiteX4" fmla="*/ 0 w 6582048"/>
                <a:gd name="connsiteY4" fmla="*/ 61368 h 70199"/>
                <a:gd name="connsiteX0" fmla="*/ 0 w 6601114"/>
                <a:gd name="connsiteY0" fmla="*/ 61741 h 70199"/>
                <a:gd name="connsiteX1" fmla="*/ 108103 w 6601114"/>
                <a:gd name="connsiteY1" fmla="*/ 0 h 70199"/>
                <a:gd name="connsiteX2" fmla="*/ 6565872 w 6601114"/>
                <a:gd name="connsiteY2" fmla="*/ 12029 h 70199"/>
                <a:gd name="connsiteX3" fmla="*/ 6601114 w 6601114"/>
                <a:gd name="connsiteY3" fmla="*/ 70199 h 70199"/>
                <a:gd name="connsiteX4" fmla="*/ 0 w 6601114"/>
                <a:gd name="connsiteY4" fmla="*/ 61741 h 70199"/>
                <a:gd name="connsiteX0" fmla="*/ 0 w 6601114"/>
                <a:gd name="connsiteY0" fmla="*/ 56452 h 64910"/>
                <a:gd name="connsiteX1" fmla="*/ 120546 w 6601114"/>
                <a:gd name="connsiteY1" fmla="*/ 0 h 64910"/>
                <a:gd name="connsiteX2" fmla="*/ 6565872 w 6601114"/>
                <a:gd name="connsiteY2" fmla="*/ 6740 h 64910"/>
                <a:gd name="connsiteX3" fmla="*/ 6601114 w 6601114"/>
                <a:gd name="connsiteY3" fmla="*/ 64910 h 64910"/>
                <a:gd name="connsiteX4" fmla="*/ 0 w 6601114"/>
                <a:gd name="connsiteY4" fmla="*/ 56452 h 64910"/>
                <a:gd name="connsiteX0" fmla="*/ 0 w 6601114"/>
                <a:gd name="connsiteY0" fmla="*/ 56452 h 64910"/>
                <a:gd name="connsiteX1" fmla="*/ 120546 w 6601114"/>
                <a:gd name="connsiteY1" fmla="*/ 0 h 64910"/>
                <a:gd name="connsiteX2" fmla="*/ 6538040 w 6601114"/>
                <a:gd name="connsiteY2" fmla="*/ 6949 h 64910"/>
                <a:gd name="connsiteX3" fmla="*/ 6601114 w 6601114"/>
                <a:gd name="connsiteY3" fmla="*/ 64910 h 64910"/>
                <a:gd name="connsiteX4" fmla="*/ 0 w 6601114"/>
                <a:gd name="connsiteY4" fmla="*/ 56452 h 64910"/>
                <a:gd name="connsiteX0" fmla="*/ 0 w 6585757"/>
                <a:gd name="connsiteY0" fmla="*/ 56452 h 67827"/>
                <a:gd name="connsiteX1" fmla="*/ 120546 w 6585757"/>
                <a:gd name="connsiteY1" fmla="*/ 0 h 67827"/>
                <a:gd name="connsiteX2" fmla="*/ 6538040 w 6585757"/>
                <a:gd name="connsiteY2" fmla="*/ 6949 h 67827"/>
                <a:gd name="connsiteX3" fmla="*/ 6585757 w 6585757"/>
                <a:gd name="connsiteY3" fmla="*/ 67827 h 67827"/>
                <a:gd name="connsiteX4" fmla="*/ 0 w 6585757"/>
                <a:gd name="connsiteY4" fmla="*/ 56452 h 6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5757" h="67827">
                  <a:moveTo>
                    <a:pt x="0" y="56452"/>
                  </a:moveTo>
                  <a:lnTo>
                    <a:pt x="120546" y="0"/>
                  </a:lnTo>
                  <a:lnTo>
                    <a:pt x="6538040" y="6949"/>
                  </a:lnTo>
                  <a:lnTo>
                    <a:pt x="6585757" y="67827"/>
                  </a:lnTo>
                  <a:lnTo>
                    <a:pt x="0" y="56452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Rectangle 10"/>
            <p:cNvSpPr/>
            <p:nvPr/>
          </p:nvSpPr>
          <p:spPr bwMode="auto">
            <a:xfrm rot="18072584">
              <a:off x="4049526" y="902732"/>
              <a:ext cx="2308508" cy="92068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58993"/>
                <a:gd name="connsiteX1" fmla="*/ 5182133 w 9144000"/>
                <a:gd name="connsiteY1" fmla="*/ 11758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0 w 9144000"/>
                <a:gd name="connsiteY4" fmla="*/ 58993 h 58993"/>
                <a:gd name="connsiteX5" fmla="*/ 0 w 9144000"/>
                <a:gd name="connsiteY5" fmla="*/ 0 h 58993"/>
                <a:gd name="connsiteX0" fmla="*/ 0 w 9144000"/>
                <a:gd name="connsiteY0" fmla="*/ 0 h 69928"/>
                <a:gd name="connsiteX1" fmla="*/ 5182133 w 9144000"/>
                <a:gd name="connsiteY1" fmla="*/ 11758 h 69928"/>
                <a:gd name="connsiteX2" fmla="*/ 9144000 w 9144000"/>
                <a:gd name="connsiteY2" fmla="*/ 0 h 69928"/>
                <a:gd name="connsiteX3" fmla="*/ 9144000 w 9144000"/>
                <a:gd name="connsiteY3" fmla="*/ 58993 h 69928"/>
                <a:gd name="connsiteX4" fmla="*/ 5217375 w 9144000"/>
                <a:gd name="connsiteY4" fmla="*/ 69928 h 69928"/>
                <a:gd name="connsiteX5" fmla="*/ 0 w 9144000"/>
                <a:gd name="connsiteY5" fmla="*/ 58993 h 69928"/>
                <a:gd name="connsiteX6" fmla="*/ 0 w 9144000"/>
                <a:gd name="connsiteY6" fmla="*/ 0 h 69928"/>
                <a:gd name="connsiteX0" fmla="*/ 0 w 9144000"/>
                <a:gd name="connsiteY0" fmla="*/ 58993 h 69928"/>
                <a:gd name="connsiteX1" fmla="*/ 5182133 w 9144000"/>
                <a:gd name="connsiteY1" fmla="*/ 11758 h 69928"/>
                <a:gd name="connsiteX2" fmla="*/ 9144000 w 9144000"/>
                <a:gd name="connsiteY2" fmla="*/ 0 h 69928"/>
                <a:gd name="connsiteX3" fmla="*/ 9144000 w 9144000"/>
                <a:gd name="connsiteY3" fmla="*/ 58993 h 69928"/>
                <a:gd name="connsiteX4" fmla="*/ 5217375 w 9144000"/>
                <a:gd name="connsiteY4" fmla="*/ 69928 h 69928"/>
                <a:gd name="connsiteX5" fmla="*/ 0 w 9144000"/>
                <a:gd name="connsiteY5" fmla="*/ 58993 h 69928"/>
                <a:gd name="connsiteX0" fmla="*/ 35242 w 3961867"/>
                <a:gd name="connsiteY0" fmla="*/ 69928 h 69928"/>
                <a:gd name="connsiteX1" fmla="*/ 0 w 3961867"/>
                <a:gd name="connsiteY1" fmla="*/ 11758 h 69928"/>
                <a:gd name="connsiteX2" fmla="*/ 3961867 w 3961867"/>
                <a:gd name="connsiteY2" fmla="*/ 0 h 69928"/>
                <a:gd name="connsiteX3" fmla="*/ 3961867 w 3961867"/>
                <a:gd name="connsiteY3" fmla="*/ 58993 h 69928"/>
                <a:gd name="connsiteX4" fmla="*/ 35242 w 3961867"/>
                <a:gd name="connsiteY4" fmla="*/ 69928 h 69928"/>
                <a:gd name="connsiteX0" fmla="*/ 35242 w 3961867"/>
                <a:gd name="connsiteY0" fmla="*/ 69928 h 69928"/>
                <a:gd name="connsiteX1" fmla="*/ 0 w 3961867"/>
                <a:gd name="connsiteY1" fmla="*/ 11758 h 69928"/>
                <a:gd name="connsiteX2" fmla="*/ 2251192 w 3961867"/>
                <a:gd name="connsiteY2" fmla="*/ 8575 h 69928"/>
                <a:gd name="connsiteX3" fmla="*/ 3961867 w 3961867"/>
                <a:gd name="connsiteY3" fmla="*/ 0 h 69928"/>
                <a:gd name="connsiteX4" fmla="*/ 3961867 w 3961867"/>
                <a:gd name="connsiteY4" fmla="*/ 58993 h 69928"/>
                <a:gd name="connsiteX5" fmla="*/ 35242 w 3961867"/>
                <a:gd name="connsiteY5" fmla="*/ 69928 h 69928"/>
                <a:gd name="connsiteX0" fmla="*/ 35242 w 3961867"/>
                <a:gd name="connsiteY0" fmla="*/ 69928 h 69928"/>
                <a:gd name="connsiteX1" fmla="*/ 0 w 3961867"/>
                <a:gd name="connsiteY1" fmla="*/ 11758 h 69928"/>
                <a:gd name="connsiteX2" fmla="*/ 2251192 w 3961867"/>
                <a:gd name="connsiteY2" fmla="*/ 8575 h 69928"/>
                <a:gd name="connsiteX3" fmla="*/ 3961867 w 3961867"/>
                <a:gd name="connsiteY3" fmla="*/ 0 h 69928"/>
                <a:gd name="connsiteX4" fmla="*/ 3961867 w 3961867"/>
                <a:gd name="connsiteY4" fmla="*/ 58993 h 69928"/>
                <a:gd name="connsiteX5" fmla="*/ 2292898 w 3961867"/>
                <a:gd name="connsiteY5" fmla="*/ 62829 h 69928"/>
                <a:gd name="connsiteX6" fmla="*/ 35242 w 3961867"/>
                <a:gd name="connsiteY6" fmla="*/ 69928 h 69928"/>
                <a:gd name="connsiteX0" fmla="*/ 35242 w 3961867"/>
                <a:gd name="connsiteY0" fmla="*/ 61353 h 61353"/>
                <a:gd name="connsiteX1" fmla="*/ 0 w 3961867"/>
                <a:gd name="connsiteY1" fmla="*/ 3183 h 61353"/>
                <a:gd name="connsiteX2" fmla="*/ 2251192 w 3961867"/>
                <a:gd name="connsiteY2" fmla="*/ 0 h 61353"/>
                <a:gd name="connsiteX3" fmla="*/ 3961867 w 3961867"/>
                <a:gd name="connsiteY3" fmla="*/ 50418 h 61353"/>
                <a:gd name="connsiteX4" fmla="*/ 2292898 w 3961867"/>
                <a:gd name="connsiteY4" fmla="*/ 54254 h 61353"/>
                <a:gd name="connsiteX5" fmla="*/ 35242 w 3961867"/>
                <a:gd name="connsiteY5" fmla="*/ 61353 h 61353"/>
                <a:gd name="connsiteX0" fmla="*/ 35242 w 2292898"/>
                <a:gd name="connsiteY0" fmla="*/ 61353 h 61353"/>
                <a:gd name="connsiteX1" fmla="*/ 0 w 2292898"/>
                <a:gd name="connsiteY1" fmla="*/ 3183 h 61353"/>
                <a:gd name="connsiteX2" fmla="*/ 2251192 w 2292898"/>
                <a:gd name="connsiteY2" fmla="*/ 0 h 61353"/>
                <a:gd name="connsiteX3" fmla="*/ 2292898 w 2292898"/>
                <a:gd name="connsiteY3" fmla="*/ 54254 h 61353"/>
                <a:gd name="connsiteX4" fmla="*/ 35242 w 2292898"/>
                <a:gd name="connsiteY4" fmla="*/ 61353 h 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2898" h="61353">
                  <a:moveTo>
                    <a:pt x="35242" y="61353"/>
                  </a:moveTo>
                  <a:lnTo>
                    <a:pt x="0" y="3183"/>
                  </a:lnTo>
                  <a:lnTo>
                    <a:pt x="2251192" y="0"/>
                  </a:lnTo>
                  <a:lnTo>
                    <a:pt x="2292898" y="54254"/>
                  </a:lnTo>
                  <a:lnTo>
                    <a:pt x="35242" y="61353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Rectangle 11"/>
            <p:cNvSpPr/>
            <p:nvPr/>
          </p:nvSpPr>
          <p:spPr bwMode="auto">
            <a:xfrm rot="18072584">
              <a:off x="5605226" y="5953186"/>
              <a:ext cx="1657552" cy="92068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0 w 9144000"/>
                <a:gd name="connsiteY4" fmla="*/ 58993 h 58993"/>
                <a:gd name="connsiteX5" fmla="*/ 0 w 9144000"/>
                <a:gd name="connsiteY5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5710827 w 9144000"/>
                <a:gd name="connsiteY4" fmla="*/ 56516 h 58993"/>
                <a:gd name="connsiteX5" fmla="*/ 0 w 9144000"/>
                <a:gd name="connsiteY5" fmla="*/ 58993 h 58993"/>
                <a:gd name="connsiteX6" fmla="*/ 0 w 9144000"/>
                <a:gd name="connsiteY6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6321073 w 9144000"/>
                <a:gd name="connsiteY2" fmla="*/ 13720 h 58993"/>
                <a:gd name="connsiteX3" fmla="*/ 9144000 w 9144000"/>
                <a:gd name="connsiteY3" fmla="*/ 0 h 58993"/>
                <a:gd name="connsiteX4" fmla="*/ 9144000 w 9144000"/>
                <a:gd name="connsiteY4" fmla="*/ 58993 h 58993"/>
                <a:gd name="connsiteX5" fmla="*/ 5710827 w 9144000"/>
                <a:gd name="connsiteY5" fmla="*/ 56516 h 58993"/>
                <a:gd name="connsiteX6" fmla="*/ 0 w 9144000"/>
                <a:gd name="connsiteY6" fmla="*/ 58993 h 58993"/>
                <a:gd name="connsiteX7" fmla="*/ 0 w 9144000"/>
                <a:gd name="connsiteY7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6321073 w 9144000"/>
                <a:gd name="connsiteY2" fmla="*/ 13720 h 58993"/>
                <a:gd name="connsiteX3" fmla="*/ 9144000 w 9144000"/>
                <a:gd name="connsiteY3" fmla="*/ 0 h 58993"/>
                <a:gd name="connsiteX4" fmla="*/ 9144000 w 9144000"/>
                <a:gd name="connsiteY4" fmla="*/ 58993 h 58993"/>
                <a:gd name="connsiteX5" fmla="*/ 6208460 w 9144000"/>
                <a:gd name="connsiteY5" fmla="*/ 46604 h 58993"/>
                <a:gd name="connsiteX6" fmla="*/ 5710827 w 9144000"/>
                <a:gd name="connsiteY6" fmla="*/ 56516 h 58993"/>
                <a:gd name="connsiteX7" fmla="*/ 0 w 9144000"/>
                <a:gd name="connsiteY7" fmla="*/ 58993 h 58993"/>
                <a:gd name="connsiteX8" fmla="*/ 0 w 9144000"/>
                <a:gd name="connsiteY8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6253703 w 9144000"/>
                <a:gd name="connsiteY2" fmla="*/ 19193 h 58993"/>
                <a:gd name="connsiteX3" fmla="*/ 9144000 w 9144000"/>
                <a:gd name="connsiteY3" fmla="*/ 0 h 58993"/>
                <a:gd name="connsiteX4" fmla="*/ 9144000 w 9144000"/>
                <a:gd name="connsiteY4" fmla="*/ 58993 h 58993"/>
                <a:gd name="connsiteX5" fmla="*/ 6208460 w 9144000"/>
                <a:gd name="connsiteY5" fmla="*/ 46604 h 58993"/>
                <a:gd name="connsiteX6" fmla="*/ 5710827 w 9144000"/>
                <a:gd name="connsiteY6" fmla="*/ 56516 h 58993"/>
                <a:gd name="connsiteX7" fmla="*/ 0 w 9144000"/>
                <a:gd name="connsiteY7" fmla="*/ 58993 h 58993"/>
                <a:gd name="connsiteX8" fmla="*/ 0 w 9144000"/>
                <a:gd name="connsiteY8" fmla="*/ 0 h 58993"/>
                <a:gd name="connsiteX0" fmla="*/ 0 w 9144000"/>
                <a:gd name="connsiteY0" fmla="*/ 0 h 58993"/>
                <a:gd name="connsiteX1" fmla="*/ 5685963 w 9144000"/>
                <a:gd name="connsiteY1" fmla="*/ 894 h 58993"/>
                <a:gd name="connsiteX2" fmla="*/ 6253703 w 9144000"/>
                <a:gd name="connsiteY2" fmla="*/ 19193 h 58993"/>
                <a:gd name="connsiteX3" fmla="*/ 9144000 w 9144000"/>
                <a:gd name="connsiteY3" fmla="*/ 58993 h 58993"/>
                <a:gd name="connsiteX4" fmla="*/ 6208460 w 9144000"/>
                <a:gd name="connsiteY4" fmla="*/ 46604 h 58993"/>
                <a:gd name="connsiteX5" fmla="*/ 5710827 w 9144000"/>
                <a:gd name="connsiteY5" fmla="*/ 56516 h 58993"/>
                <a:gd name="connsiteX6" fmla="*/ 0 w 9144000"/>
                <a:gd name="connsiteY6" fmla="*/ 58993 h 58993"/>
                <a:gd name="connsiteX7" fmla="*/ 0 w 9144000"/>
                <a:gd name="connsiteY7" fmla="*/ 0 h 58993"/>
                <a:gd name="connsiteX0" fmla="*/ 0 w 6253703"/>
                <a:gd name="connsiteY0" fmla="*/ 0 h 58993"/>
                <a:gd name="connsiteX1" fmla="*/ 5685963 w 6253703"/>
                <a:gd name="connsiteY1" fmla="*/ 894 h 58993"/>
                <a:gd name="connsiteX2" fmla="*/ 6253703 w 6253703"/>
                <a:gd name="connsiteY2" fmla="*/ 19193 h 58993"/>
                <a:gd name="connsiteX3" fmla="*/ 6208460 w 6253703"/>
                <a:gd name="connsiteY3" fmla="*/ 46604 h 58993"/>
                <a:gd name="connsiteX4" fmla="*/ 5710827 w 6253703"/>
                <a:gd name="connsiteY4" fmla="*/ 56516 h 58993"/>
                <a:gd name="connsiteX5" fmla="*/ 0 w 6253703"/>
                <a:gd name="connsiteY5" fmla="*/ 58993 h 58993"/>
                <a:gd name="connsiteX6" fmla="*/ 0 w 6253703"/>
                <a:gd name="connsiteY6" fmla="*/ 0 h 58993"/>
                <a:gd name="connsiteX0" fmla="*/ 0 w 6253703"/>
                <a:gd name="connsiteY0" fmla="*/ 7829 h 66822"/>
                <a:gd name="connsiteX1" fmla="*/ 1787381 w 6253703"/>
                <a:gd name="connsiteY1" fmla="*/ 0 h 66822"/>
                <a:gd name="connsiteX2" fmla="*/ 5685963 w 6253703"/>
                <a:gd name="connsiteY2" fmla="*/ 8723 h 66822"/>
                <a:gd name="connsiteX3" fmla="*/ 6253703 w 6253703"/>
                <a:gd name="connsiteY3" fmla="*/ 27022 h 66822"/>
                <a:gd name="connsiteX4" fmla="*/ 6208460 w 6253703"/>
                <a:gd name="connsiteY4" fmla="*/ 54433 h 66822"/>
                <a:gd name="connsiteX5" fmla="*/ 5710827 w 6253703"/>
                <a:gd name="connsiteY5" fmla="*/ 64345 h 66822"/>
                <a:gd name="connsiteX6" fmla="*/ 0 w 6253703"/>
                <a:gd name="connsiteY6" fmla="*/ 66822 h 66822"/>
                <a:gd name="connsiteX7" fmla="*/ 0 w 6253703"/>
                <a:gd name="connsiteY7" fmla="*/ 7829 h 66822"/>
                <a:gd name="connsiteX0" fmla="*/ 0 w 6253703"/>
                <a:gd name="connsiteY0" fmla="*/ 7829 h 66822"/>
                <a:gd name="connsiteX1" fmla="*/ 1787381 w 6253703"/>
                <a:gd name="connsiteY1" fmla="*/ 0 h 66822"/>
                <a:gd name="connsiteX2" fmla="*/ 5685963 w 6253703"/>
                <a:gd name="connsiteY2" fmla="*/ 8723 h 66822"/>
                <a:gd name="connsiteX3" fmla="*/ 6253703 w 6253703"/>
                <a:gd name="connsiteY3" fmla="*/ 27022 h 66822"/>
                <a:gd name="connsiteX4" fmla="*/ 6208460 w 6253703"/>
                <a:gd name="connsiteY4" fmla="*/ 54433 h 66822"/>
                <a:gd name="connsiteX5" fmla="*/ 5710827 w 6253703"/>
                <a:gd name="connsiteY5" fmla="*/ 64345 h 66822"/>
                <a:gd name="connsiteX6" fmla="*/ 1831899 w 6253703"/>
                <a:gd name="connsiteY6" fmla="*/ 59248 h 66822"/>
                <a:gd name="connsiteX7" fmla="*/ 0 w 6253703"/>
                <a:gd name="connsiteY7" fmla="*/ 66822 h 66822"/>
                <a:gd name="connsiteX8" fmla="*/ 0 w 6253703"/>
                <a:gd name="connsiteY8" fmla="*/ 7829 h 66822"/>
                <a:gd name="connsiteX0" fmla="*/ 0 w 6253703"/>
                <a:gd name="connsiteY0" fmla="*/ 7829 h 66822"/>
                <a:gd name="connsiteX1" fmla="*/ 1787381 w 6253703"/>
                <a:gd name="connsiteY1" fmla="*/ 0 h 66822"/>
                <a:gd name="connsiteX2" fmla="*/ 5685963 w 6253703"/>
                <a:gd name="connsiteY2" fmla="*/ 8723 h 66822"/>
                <a:gd name="connsiteX3" fmla="*/ 6253703 w 6253703"/>
                <a:gd name="connsiteY3" fmla="*/ 27022 h 66822"/>
                <a:gd name="connsiteX4" fmla="*/ 5710827 w 6253703"/>
                <a:gd name="connsiteY4" fmla="*/ 64345 h 66822"/>
                <a:gd name="connsiteX5" fmla="*/ 1831899 w 6253703"/>
                <a:gd name="connsiteY5" fmla="*/ 59248 h 66822"/>
                <a:gd name="connsiteX6" fmla="*/ 0 w 6253703"/>
                <a:gd name="connsiteY6" fmla="*/ 66822 h 66822"/>
                <a:gd name="connsiteX7" fmla="*/ 0 w 6253703"/>
                <a:gd name="connsiteY7" fmla="*/ 7829 h 66822"/>
                <a:gd name="connsiteX0" fmla="*/ 0 w 5710827"/>
                <a:gd name="connsiteY0" fmla="*/ 7829 h 66822"/>
                <a:gd name="connsiteX1" fmla="*/ 1787381 w 5710827"/>
                <a:gd name="connsiteY1" fmla="*/ 0 h 66822"/>
                <a:gd name="connsiteX2" fmla="*/ 5685963 w 5710827"/>
                <a:gd name="connsiteY2" fmla="*/ 8723 h 66822"/>
                <a:gd name="connsiteX3" fmla="*/ 5710827 w 5710827"/>
                <a:gd name="connsiteY3" fmla="*/ 64345 h 66822"/>
                <a:gd name="connsiteX4" fmla="*/ 1831899 w 5710827"/>
                <a:gd name="connsiteY4" fmla="*/ 59248 h 66822"/>
                <a:gd name="connsiteX5" fmla="*/ 0 w 5710827"/>
                <a:gd name="connsiteY5" fmla="*/ 66822 h 66822"/>
                <a:gd name="connsiteX6" fmla="*/ 0 w 5710827"/>
                <a:gd name="connsiteY6" fmla="*/ 7829 h 66822"/>
                <a:gd name="connsiteX0" fmla="*/ 0 w 5685963"/>
                <a:gd name="connsiteY0" fmla="*/ 7829 h 66822"/>
                <a:gd name="connsiteX1" fmla="*/ 1787381 w 5685963"/>
                <a:gd name="connsiteY1" fmla="*/ 0 h 66822"/>
                <a:gd name="connsiteX2" fmla="*/ 5685963 w 5685963"/>
                <a:gd name="connsiteY2" fmla="*/ 8723 h 66822"/>
                <a:gd name="connsiteX3" fmla="*/ 1831899 w 5685963"/>
                <a:gd name="connsiteY3" fmla="*/ 59248 h 66822"/>
                <a:gd name="connsiteX4" fmla="*/ 0 w 5685963"/>
                <a:gd name="connsiteY4" fmla="*/ 66822 h 66822"/>
                <a:gd name="connsiteX5" fmla="*/ 0 w 5685963"/>
                <a:gd name="connsiteY5" fmla="*/ 7829 h 66822"/>
                <a:gd name="connsiteX0" fmla="*/ 0 w 1831899"/>
                <a:gd name="connsiteY0" fmla="*/ 7829 h 66822"/>
                <a:gd name="connsiteX1" fmla="*/ 1787381 w 1831899"/>
                <a:gd name="connsiteY1" fmla="*/ 0 h 66822"/>
                <a:gd name="connsiteX2" fmla="*/ 1831899 w 1831899"/>
                <a:gd name="connsiteY2" fmla="*/ 59248 h 66822"/>
                <a:gd name="connsiteX3" fmla="*/ 0 w 1831899"/>
                <a:gd name="connsiteY3" fmla="*/ 66822 h 66822"/>
                <a:gd name="connsiteX4" fmla="*/ 0 w 1831899"/>
                <a:gd name="connsiteY4" fmla="*/ 7829 h 66822"/>
                <a:gd name="connsiteX0" fmla="*/ 0 w 1831899"/>
                <a:gd name="connsiteY0" fmla="*/ 7829 h 66822"/>
                <a:gd name="connsiteX1" fmla="*/ 173376 w 1831899"/>
                <a:gd name="connsiteY1" fmla="*/ 8326 h 66822"/>
                <a:gd name="connsiteX2" fmla="*/ 1787381 w 1831899"/>
                <a:gd name="connsiteY2" fmla="*/ 0 h 66822"/>
                <a:gd name="connsiteX3" fmla="*/ 1831899 w 1831899"/>
                <a:gd name="connsiteY3" fmla="*/ 59248 h 66822"/>
                <a:gd name="connsiteX4" fmla="*/ 0 w 1831899"/>
                <a:gd name="connsiteY4" fmla="*/ 66822 h 66822"/>
                <a:gd name="connsiteX5" fmla="*/ 0 w 1831899"/>
                <a:gd name="connsiteY5" fmla="*/ 7829 h 66822"/>
                <a:gd name="connsiteX0" fmla="*/ 0 w 1831899"/>
                <a:gd name="connsiteY0" fmla="*/ 7829 h 66822"/>
                <a:gd name="connsiteX1" fmla="*/ 173376 w 1831899"/>
                <a:gd name="connsiteY1" fmla="*/ 8326 h 66822"/>
                <a:gd name="connsiteX2" fmla="*/ 1787381 w 1831899"/>
                <a:gd name="connsiteY2" fmla="*/ 0 h 66822"/>
                <a:gd name="connsiteX3" fmla="*/ 1831899 w 1831899"/>
                <a:gd name="connsiteY3" fmla="*/ 59248 h 66822"/>
                <a:gd name="connsiteX4" fmla="*/ 207925 w 1831899"/>
                <a:gd name="connsiteY4" fmla="*/ 65352 h 66822"/>
                <a:gd name="connsiteX5" fmla="*/ 0 w 1831899"/>
                <a:gd name="connsiteY5" fmla="*/ 66822 h 66822"/>
                <a:gd name="connsiteX6" fmla="*/ 0 w 1831899"/>
                <a:gd name="connsiteY6" fmla="*/ 7829 h 66822"/>
                <a:gd name="connsiteX0" fmla="*/ 0 w 1831899"/>
                <a:gd name="connsiteY0" fmla="*/ 7829 h 65352"/>
                <a:gd name="connsiteX1" fmla="*/ 173376 w 1831899"/>
                <a:gd name="connsiteY1" fmla="*/ 8326 h 65352"/>
                <a:gd name="connsiteX2" fmla="*/ 1787381 w 1831899"/>
                <a:gd name="connsiteY2" fmla="*/ 0 h 65352"/>
                <a:gd name="connsiteX3" fmla="*/ 1831899 w 1831899"/>
                <a:gd name="connsiteY3" fmla="*/ 59248 h 65352"/>
                <a:gd name="connsiteX4" fmla="*/ 207925 w 1831899"/>
                <a:gd name="connsiteY4" fmla="*/ 65352 h 65352"/>
                <a:gd name="connsiteX5" fmla="*/ 0 w 1831899"/>
                <a:gd name="connsiteY5" fmla="*/ 7829 h 65352"/>
                <a:gd name="connsiteX0" fmla="*/ 34549 w 1658523"/>
                <a:gd name="connsiteY0" fmla="*/ 65352 h 65352"/>
                <a:gd name="connsiteX1" fmla="*/ 0 w 1658523"/>
                <a:gd name="connsiteY1" fmla="*/ 8326 h 65352"/>
                <a:gd name="connsiteX2" fmla="*/ 1614005 w 1658523"/>
                <a:gd name="connsiteY2" fmla="*/ 0 h 65352"/>
                <a:gd name="connsiteX3" fmla="*/ 1658523 w 1658523"/>
                <a:gd name="connsiteY3" fmla="*/ 59248 h 65352"/>
                <a:gd name="connsiteX4" fmla="*/ 34549 w 1658523"/>
                <a:gd name="connsiteY4" fmla="*/ 65352 h 6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523" h="65352">
                  <a:moveTo>
                    <a:pt x="34549" y="65352"/>
                  </a:moveTo>
                  <a:lnTo>
                    <a:pt x="0" y="8326"/>
                  </a:lnTo>
                  <a:lnTo>
                    <a:pt x="1614005" y="0"/>
                  </a:lnTo>
                  <a:lnTo>
                    <a:pt x="1658523" y="59248"/>
                  </a:lnTo>
                  <a:lnTo>
                    <a:pt x="34549" y="65352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Rectangle 12"/>
            <p:cNvSpPr/>
            <p:nvPr/>
          </p:nvSpPr>
          <p:spPr bwMode="auto">
            <a:xfrm rot="3582404" flipH="1">
              <a:off x="423936" y="928135"/>
              <a:ext cx="2349787" cy="92068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65482"/>
                <a:gd name="connsiteX1" fmla="*/ 9144000 w 9144000"/>
                <a:gd name="connsiteY1" fmla="*/ 0 h 65482"/>
                <a:gd name="connsiteX2" fmla="*/ 9144000 w 9144000"/>
                <a:gd name="connsiteY2" fmla="*/ 58993 h 65482"/>
                <a:gd name="connsiteX3" fmla="*/ 7204553 w 9144000"/>
                <a:gd name="connsiteY3" fmla="*/ 65482 h 65482"/>
                <a:gd name="connsiteX4" fmla="*/ 0 w 9144000"/>
                <a:gd name="connsiteY4" fmla="*/ 58993 h 65482"/>
                <a:gd name="connsiteX5" fmla="*/ 0 w 9144000"/>
                <a:gd name="connsiteY5" fmla="*/ 0 h 65482"/>
                <a:gd name="connsiteX0" fmla="*/ 0 w 9144000"/>
                <a:gd name="connsiteY0" fmla="*/ 0 h 65482"/>
                <a:gd name="connsiteX1" fmla="*/ 7166434 w 9144000"/>
                <a:gd name="connsiteY1" fmla="*/ 229 h 65482"/>
                <a:gd name="connsiteX2" fmla="*/ 9144000 w 9144000"/>
                <a:gd name="connsiteY2" fmla="*/ 0 h 65482"/>
                <a:gd name="connsiteX3" fmla="*/ 9144000 w 9144000"/>
                <a:gd name="connsiteY3" fmla="*/ 58993 h 65482"/>
                <a:gd name="connsiteX4" fmla="*/ 7204553 w 9144000"/>
                <a:gd name="connsiteY4" fmla="*/ 65482 h 65482"/>
                <a:gd name="connsiteX5" fmla="*/ 0 w 9144000"/>
                <a:gd name="connsiteY5" fmla="*/ 58993 h 65482"/>
                <a:gd name="connsiteX6" fmla="*/ 0 w 9144000"/>
                <a:gd name="connsiteY6" fmla="*/ 0 h 65482"/>
                <a:gd name="connsiteX0" fmla="*/ 0 w 9144000"/>
                <a:gd name="connsiteY0" fmla="*/ 0 h 65482"/>
                <a:gd name="connsiteX1" fmla="*/ 7166434 w 9144000"/>
                <a:gd name="connsiteY1" fmla="*/ 229 h 65482"/>
                <a:gd name="connsiteX2" fmla="*/ 9144000 w 9144000"/>
                <a:gd name="connsiteY2" fmla="*/ 0 h 65482"/>
                <a:gd name="connsiteX3" fmla="*/ 7204553 w 9144000"/>
                <a:gd name="connsiteY3" fmla="*/ 65482 h 65482"/>
                <a:gd name="connsiteX4" fmla="*/ 0 w 9144000"/>
                <a:gd name="connsiteY4" fmla="*/ 58993 h 65482"/>
                <a:gd name="connsiteX5" fmla="*/ 0 w 9144000"/>
                <a:gd name="connsiteY5" fmla="*/ 0 h 65482"/>
                <a:gd name="connsiteX0" fmla="*/ 0 w 7204553"/>
                <a:gd name="connsiteY0" fmla="*/ 0 h 65482"/>
                <a:gd name="connsiteX1" fmla="*/ 7166434 w 7204553"/>
                <a:gd name="connsiteY1" fmla="*/ 229 h 65482"/>
                <a:gd name="connsiteX2" fmla="*/ 7204553 w 7204553"/>
                <a:gd name="connsiteY2" fmla="*/ 65482 h 65482"/>
                <a:gd name="connsiteX3" fmla="*/ 0 w 7204553"/>
                <a:gd name="connsiteY3" fmla="*/ 58993 h 65482"/>
                <a:gd name="connsiteX4" fmla="*/ 0 w 7204553"/>
                <a:gd name="connsiteY4" fmla="*/ 0 h 65482"/>
                <a:gd name="connsiteX0" fmla="*/ 0 w 7204553"/>
                <a:gd name="connsiteY0" fmla="*/ 0 h 66966"/>
                <a:gd name="connsiteX1" fmla="*/ 7166434 w 7204553"/>
                <a:gd name="connsiteY1" fmla="*/ 229 h 66966"/>
                <a:gd name="connsiteX2" fmla="*/ 7204553 w 7204553"/>
                <a:gd name="connsiteY2" fmla="*/ 65482 h 66966"/>
                <a:gd name="connsiteX3" fmla="*/ 4894871 w 7204553"/>
                <a:gd name="connsiteY3" fmla="*/ 66966 h 66966"/>
                <a:gd name="connsiteX4" fmla="*/ 0 w 7204553"/>
                <a:gd name="connsiteY4" fmla="*/ 58993 h 66966"/>
                <a:gd name="connsiteX5" fmla="*/ 0 w 7204553"/>
                <a:gd name="connsiteY5" fmla="*/ 0 h 66966"/>
                <a:gd name="connsiteX0" fmla="*/ 0 w 7204553"/>
                <a:gd name="connsiteY0" fmla="*/ 0 h 66966"/>
                <a:gd name="connsiteX1" fmla="*/ 4867089 w 7204553"/>
                <a:gd name="connsiteY1" fmla="*/ 4428 h 66966"/>
                <a:gd name="connsiteX2" fmla="*/ 7166434 w 7204553"/>
                <a:gd name="connsiteY2" fmla="*/ 229 h 66966"/>
                <a:gd name="connsiteX3" fmla="*/ 7204553 w 7204553"/>
                <a:gd name="connsiteY3" fmla="*/ 65482 h 66966"/>
                <a:gd name="connsiteX4" fmla="*/ 4894871 w 7204553"/>
                <a:gd name="connsiteY4" fmla="*/ 66966 h 66966"/>
                <a:gd name="connsiteX5" fmla="*/ 0 w 7204553"/>
                <a:gd name="connsiteY5" fmla="*/ 58993 h 66966"/>
                <a:gd name="connsiteX6" fmla="*/ 0 w 7204553"/>
                <a:gd name="connsiteY6" fmla="*/ 0 h 66966"/>
                <a:gd name="connsiteX0" fmla="*/ 0 w 7204553"/>
                <a:gd name="connsiteY0" fmla="*/ 0 h 66966"/>
                <a:gd name="connsiteX1" fmla="*/ 4867089 w 7204553"/>
                <a:gd name="connsiteY1" fmla="*/ 4428 h 66966"/>
                <a:gd name="connsiteX2" fmla="*/ 7166434 w 7204553"/>
                <a:gd name="connsiteY2" fmla="*/ 229 h 66966"/>
                <a:gd name="connsiteX3" fmla="*/ 7204553 w 7204553"/>
                <a:gd name="connsiteY3" fmla="*/ 65482 h 66966"/>
                <a:gd name="connsiteX4" fmla="*/ 4894871 w 7204553"/>
                <a:gd name="connsiteY4" fmla="*/ 66966 h 66966"/>
                <a:gd name="connsiteX5" fmla="*/ 0 w 7204553"/>
                <a:gd name="connsiteY5" fmla="*/ 0 h 66966"/>
                <a:gd name="connsiteX0" fmla="*/ 27782 w 2337464"/>
                <a:gd name="connsiteY0" fmla="*/ 66737 h 66737"/>
                <a:gd name="connsiteX1" fmla="*/ 0 w 2337464"/>
                <a:gd name="connsiteY1" fmla="*/ 4199 h 66737"/>
                <a:gd name="connsiteX2" fmla="*/ 2299345 w 2337464"/>
                <a:gd name="connsiteY2" fmla="*/ 0 h 66737"/>
                <a:gd name="connsiteX3" fmla="*/ 2337464 w 2337464"/>
                <a:gd name="connsiteY3" fmla="*/ 65253 h 66737"/>
                <a:gd name="connsiteX4" fmla="*/ 27782 w 2337464"/>
                <a:gd name="connsiteY4" fmla="*/ 66737 h 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7464" h="66737">
                  <a:moveTo>
                    <a:pt x="27782" y="66737"/>
                  </a:moveTo>
                  <a:lnTo>
                    <a:pt x="0" y="4199"/>
                  </a:lnTo>
                  <a:lnTo>
                    <a:pt x="2299345" y="0"/>
                  </a:lnTo>
                  <a:lnTo>
                    <a:pt x="2337464" y="65253"/>
                  </a:lnTo>
                  <a:lnTo>
                    <a:pt x="27782" y="66737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4"/>
            <p:cNvSpPr/>
            <p:nvPr/>
          </p:nvSpPr>
          <p:spPr bwMode="auto">
            <a:xfrm rot="3582404" flipH="1">
              <a:off x="2289180" y="5953186"/>
              <a:ext cx="1651201" cy="95243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65017"/>
                <a:gd name="connsiteX1" fmla="*/ 9144000 w 9144000"/>
                <a:gd name="connsiteY1" fmla="*/ 0 h 65017"/>
                <a:gd name="connsiteX2" fmla="*/ 9144000 w 9144000"/>
                <a:gd name="connsiteY2" fmla="*/ 58993 h 65017"/>
                <a:gd name="connsiteX3" fmla="*/ 1784567 w 9144000"/>
                <a:gd name="connsiteY3" fmla="*/ 65017 h 65017"/>
                <a:gd name="connsiteX4" fmla="*/ 0 w 9144000"/>
                <a:gd name="connsiteY4" fmla="*/ 58993 h 65017"/>
                <a:gd name="connsiteX5" fmla="*/ 0 w 9144000"/>
                <a:gd name="connsiteY5" fmla="*/ 0 h 65017"/>
                <a:gd name="connsiteX0" fmla="*/ 0 w 9144000"/>
                <a:gd name="connsiteY0" fmla="*/ 0 h 65017"/>
                <a:gd name="connsiteX1" fmla="*/ 1804658 w 9144000"/>
                <a:gd name="connsiteY1" fmla="*/ 9519 h 65017"/>
                <a:gd name="connsiteX2" fmla="*/ 9144000 w 9144000"/>
                <a:gd name="connsiteY2" fmla="*/ 0 h 65017"/>
                <a:gd name="connsiteX3" fmla="*/ 9144000 w 9144000"/>
                <a:gd name="connsiteY3" fmla="*/ 58993 h 65017"/>
                <a:gd name="connsiteX4" fmla="*/ 1784567 w 9144000"/>
                <a:gd name="connsiteY4" fmla="*/ 65017 h 65017"/>
                <a:gd name="connsiteX5" fmla="*/ 0 w 9144000"/>
                <a:gd name="connsiteY5" fmla="*/ 58993 h 65017"/>
                <a:gd name="connsiteX6" fmla="*/ 0 w 9144000"/>
                <a:gd name="connsiteY6" fmla="*/ 0 h 65017"/>
                <a:gd name="connsiteX0" fmla="*/ 0 w 9144000"/>
                <a:gd name="connsiteY0" fmla="*/ 0 h 65017"/>
                <a:gd name="connsiteX1" fmla="*/ 1804658 w 9144000"/>
                <a:gd name="connsiteY1" fmla="*/ 9519 h 65017"/>
                <a:gd name="connsiteX2" fmla="*/ 9144000 w 9144000"/>
                <a:gd name="connsiteY2" fmla="*/ 0 h 65017"/>
                <a:gd name="connsiteX3" fmla="*/ 1784567 w 9144000"/>
                <a:gd name="connsiteY3" fmla="*/ 65017 h 65017"/>
                <a:gd name="connsiteX4" fmla="*/ 0 w 9144000"/>
                <a:gd name="connsiteY4" fmla="*/ 58993 h 65017"/>
                <a:gd name="connsiteX5" fmla="*/ 0 w 9144000"/>
                <a:gd name="connsiteY5" fmla="*/ 0 h 65017"/>
                <a:gd name="connsiteX0" fmla="*/ 0 w 1804658"/>
                <a:gd name="connsiteY0" fmla="*/ 0 h 65017"/>
                <a:gd name="connsiteX1" fmla="*/ 1804658 w 1804658"/>
                <a:gd name="connsiteY1" fmla="*/ 9519 h 65017"/>
                <a:gd name="connsiteX2" fmla="*/ 1784567 w 1804658"/>
                <a:gd name="connsiteY2" fmla="*/ 65017 h 65017"/>
                <a:gd name="connsiteX3" fmla="*/ 0 w 1804658"/>
                <a:gd name="connsiteY3" fmla="*/ 58993 h 65017"/>
                <a:gd name="connsiteX4" fmla="*/ 0 w 1804658"/>
                <a:gd name="connsiteY4" fmla="*/ 0 h 65017"/>
                <a:gd name="connsiteX0" fmla="*/ 0 w 1804658"/>
                <a:gd name="connsiteY0" fmla="*/ 0 h 65017"/>
                <a:gd name="connsiteX1" fmla="*/ 1804658 w 1804658"/>
                <a:gd name="connsiteY1" fmla="*/ 9519 h 65017"/>
                <a:gd name="connsiteX2" fmla="*/ 1784567 w 1804658"/>
                <a:gd name="connsiteY2" fmla="*/ 65017 h 65017"/>
                <a:gd name="connsiteX3" fmla="*/ 208681 w 1804658"/>
                <a:gd name="connsiteY3" fmla="*/ 62151 h 65017"/>
                <a:gd name="connsiteX4" fmla="*/ 0 w 1804658"/>
                <a:gd name="connsiteY4" fmla="*/ 58993 h 65017"/>
                <a:gd name="connsiteX5" fmla="*/ 0 w 1804658"/>
                <a:gd name="connsiteY5" fmla="*/ 0 h 65017"/>
                <a:gd name="connsiteX0" fmla="*/ 0 w 1804658"/>
                <a:gd name="connsiteY0" fmla="*/ 1588 h 66605"/>
                <a:gd name="connsiteX1" fmla="*/ 171445 w 1804658"/>
                <a:gd name="connsiteY1" fmla="*/ 0 h 66605"/>
                <a:gd name="connsiteX2" fmla="*/ 1804658 w 1804658"/>
                <a:gd name="connsiteY2" fmla="*/ 11107 h 66605"/>
                <a:gd name="connsiteX3" fmla="*/ 1784567 w 1804658"/>
                <a:gd name="connsiteY3" fmla="*/ 66605 h 66605"/>
                <a:gd name="connsiteX4" fmla="*/ 208681 w 1804658"/>
                <a:gd name="connsiteY4" fmla="*/ 63739 h 66605"/>
                <a:gd name="connsiteX5" fmla="*/ 0 w 1804658"/>
                <a:gd name="connsiteY5" fmla="*/ 60581 h 66605"/>
                <a:gd name="connsiteX6" fmla="*/ 0 w 1804658"/>
                <a:gd name="connsiteY6" fmla="*/ 1588 h 66605"/>
                <a:gd name="connsiteX0" fmla="*/ 0 w 1804658"/>
                <a:gd name="connsiteY0" fmla="*/ 1588 h 66605"/>
                <a:gd name="connsiteX1" fmla="*/ 171445 w 1804658"/>
                <a:gd name="connsiteY1" fmla="*/ 0 h 66605"/>
                <a:gd name="connsiteX2" fmla="*/ 1804658 w 1804658"/>
                <a:gd name="connsiteY2" fmla="*/ 11107 h 66605"/>
                <a:gd name="connsiteX3" fmla="*/ 1784567 w 1804658"/>
                <a:gd name="connsiteY3" fmla="*/ 66605 h 66605"/>
                <a:gd name="connsiteX4" fmla="*/ 208681 w 1804658"/>
                <a:gd name="connsiteY4" fmla="*/ 63739 h 66605"/>
                <a:gd name="connsiteX5" fmla="*/ 0 w 1804658"/>
                <a:gd name="connsiteY5" fmla="*/ 1588 h 66605"/>
                <a:gd name="connsiteX0" fmla="*/ 37236 w 1633213"/>
                <a:gd name="connsiteY0" fmla="*/ 63739 h 66605"/>
                <a:gd name="connsiteX1" fmla="*/ 0 w 1633213"/>
                <a:gd name="connsiteY1" fmla="*/ 0 h 66605"/>
                <a:gd name="connsiteX2" fmla="*/ 1633213 w 1633213"/>
                <a:gd name="connsiteY2" fmla="*/ 11107 h 66605"/>
                <a:gd name="connsiteX3" fmla="*/ 1613122 w 1633213"/>
                <a:gd name="connsiteY3" fmla="*/ 66605 h 66605"/>
                <a:gd name="connsiteX4" fmla="*/ 37236 w 1633213"/>
                <a:gd name="connsiteY4" fmla="*/ 63739 h 66605"/>
                <a:gd name="connsiteX0" fmla="*/ 37236 w 1650663"/>
                <a:gd name="connsiteY0" fmla="*/ 63739 h 68709"/>
                <a:gd name="connsiteX1" fmla="*/ 0 w 1650663"/>
                <a:gd name="connsiteY1" fmla="*/ 0 h 68709"/>
                <a:gd name="connsiteX2" fmla="*/ 1633213 w 1650663"/>
                <a:gd name="connsiteY2" fmla="*/ 11107 h 68709"/>
                <a:gd name="connsiteX3" fmla="*/ 1650663 w 1650663"/>
                <a:gd name="connsiteY3" fmla="*/ 68709 h 68709"/>
                <a:gd name="connsiteX4" fmla="*/ 37236 w 1650663"/>
                <a:gd name="connsiteY4" fmla="*/ 63739 h 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663" h="68709">
                  <a:moveTo>
                    <a:pt x="37236" y="63739"/>
                  </a:moveTo>
                  <a:lnTo>
                    <a:pt x="0" y="0"/>
                  </a:lnTo>
                  <a:lnTo>
                    <a:pt x="1633213" y="11107"/>
                  </a:lnTo>
                  <a:lnTo>
                    <a:pt x="1650663" y="68709"/>
                  </a:lnTo>
                  <a:lnTo>
                    <a:pt x="37236" y="63739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pic>
          <p:nvPicPr>
            <p:cNvPr id="17" name="Picture 3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789" y="5617432"/>
              <a:ext cx="1276658" cy="49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/>
            <p:nvPr/>
          </p:nvSpPr>
          <p:spPr bwMode="auto">
            <a:xfrm>
              <a:off x="-4430" y="6675578"/>
              <a:ext cx="9152860" cy="36516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769045" y="6680341"/>
              <a:ext cx="365098" cy="16512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3"/>
            <p:cNvSpPr/>
            <p:nvPr/>
          </p:nvSpPr>
          <p:spPr bwMode="auto">
            <a:xfrm rot="3582404" flipH="1">
              <a:off x="6261543" y="916227"/>
              <a:ext cx="2343436" cy="90481"/>
            </a:xfrm>
            <a:custGeom>
              <a:avLst/>
              <a:gdLst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0 w 9144000"/>
                <a:gd name="connsiteY3" fmla="*/ 58993 h 58993"/>
                <a:gd name="connsiteX4" fmla="*/ 0 w 9144000"/>
                <a:gd name="connsiteY4" fmla="*/ 0 h 58993"/>
                <a:gd name="connsiteX0" fmla="*/ 0 w 9144000"/>
                <a:gd name="connsiteY0" fmla="*/ 0 h 58993"/>
                <a:gd name="connsiteX1" fmla="*/ 9144000 w 9144000"/>
                <a:gd name="connsiteY1" fmla="*/ 0 h 58993"/>
                <a:gd name="connsiteX2" fmla="*/ 9144000 w 9144000"/>
                <a:gd name="connsiteY2" fmla="*/ 58993 h 58993"/>
                <a:gd name="connsiteX3" fmla="*/ 4631125 w 9144000"/>
                <a:gd name="connsiteY3" fmla="*/ 47462 h 58993"/>
                <a:gd name="connsiteX4" fmla="*/ 0 w 9144000"/>
                <a:gd name="connsiteY4" fmla="*/ 58993 h 58993"/>
                <a:gd name="connsiteX5" fmla="*/ 0 w 9144000"/>
                <a:gd name="connsiteY5" fmla="*/ 0 h 58993"/>
                <a:gd name="connsiteX0" fmla="*/ 0 w 9144000"/>
                <a:gd name="connsiteY0" fmla="*/ 0 h 58993"/>
                <a:gd name="connsiteX1" fmla="*/ 4577242 w 9144000"/>
                <a:gd name="connsiteY1" fmla="*/ 172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4631125 w 9144000"/>
                <a:gd name="connsiteY4" fmla="*/ 47462 h 58993"/>
                <a:gd name="connsiteX5" fmla="*/ 0 w 9144000"/>
                <a:gd name="connsiteY5" fmla="*/ 58993 h 58993"/>
                <a:gd name="connsiteX6" fmla="*/ 0 w 9144000"/>
                <a:gd name="connsiteY6" fmla="*/ 0 h 58993"/>
                <a:gd name="connsiteX0" fmla="*/ 0 w 9144000"/>
                <a:gd name="connsiteY0" fmla="*/ 0 h 58993"/>
                <a:gd name="connsiteX1" fmla="*/ 4577242 w 9144000"/>
                <a:gd name="connsiteY1" fmla="*/ 172 h 58993"/>
                <a:gd name="connsiteX2" fmla="*/ 9144000 w 9144000"/>
                <a:gd name="connsiteY2" fmla="*/ 0 h 58993"/>
                <a:gd name="connsiteX3" fmla="*/ 9144000 w 9144000"/>
                <a:gd name="connsiteY3" fmla="*/ 58993 h 58993"/>
                <a:gd name="connsiteX4" fmla="*/ 6890220 w 9144000"/>
                <a:gd name="connsiteY4" fmla="*/ 49274 h 58993"/>
                <a:gd name="connsiteX5" fmla="*/ 4631125 w 9144000"/>
                <a:gd name="connsiteY5" fmla="*/ 47462 h 58993"/>
                <a:gd name="connsiteX6" fmla="*/ 0 w 9144000"/>
                <a:gd name="connsiteY6" fmla="*/ 58993 h 58993"/>
                <a:gd name="connsiteX7" fmla="*/ 0 w 9144000"/>
                <a:gd name="connsiteY7" fmla="*/ 0 h 58993"/>
                <a:gd name="connsiteX0" fmla="*/ 0 w 9144000"/>
                <a:gd name="connsiteY0" fmla="*/ 5641 h 64634"/>
                <a:gd name="connsiteX1" fmla="*/ 4577242 w 9144000"/>
                <a:gd name="connsiteY1" fmla="*/ 5813 h 64634"/>
                <a:gd name="connsiteX2" fmla="*/ 6849387 w 9144000"/>
                <a:gd name="connsiteY2" fmla="*/ 0 h 64634"/>
                <a:gd name="connsiteX3" fmla="*/ 9144000 w 9144000"/>
                <a:gd name="connsiteY3" fmla="*/ 5641 h 64634"/>
                <a:gd name="connsiteX4" fmla="*/ 9144000 w 9144000"/>
                <a:gd name="connsiteY4" fmla="*/ 64634 h 64634"/>
                <a:gd name="connsiteX5" fmla="*/ 6890220 w 9144000"/>
                <a:gd name="connsiteY5" fmla="*/ 54915 h 64634"/>
                <a:gd name="connsiteX6" fmla="*/ 4631125 w 9144000"/>
                <a:gd name="connsiteY6" fmla="*/ 53103 h 64634"/>
                <a:gd name="connsiteX7" fmla="*/ 0 w 9144000"/>
                <a:gd name="connsiteY7" fmla="*/ 64634 h 64634"/>
                <a:gd name="connsiteX8" fmla="*/ 0 w 9144000"/>
                <a:gd name="connsiteY8" fmla="*/ 5641 h 64634"/>
                <a:gd name="connsiteX0" fmla="*/ 0 w 9144000"/>
                <a:gd name="connsiteY0" fmla="*/ 5641 h 64634"/>
                <a:gd name="connsiteX1" fmla="*/ 4577242 w 9144000"/>
                <a:gd name="connsiteY1" fmla="*/ 5813 h 64634"/>
                <a:gd name="connsiteX2" fmla="*/ 6849387 w 9144000"/>
                <a:gd name="connsiteY2" fmla="*/ 0 h 64634"/>
                <a:gd name="connsiteX3" fmla="*/ 9144000 w 9144000"/>
                <a:gd name="connsiteY3" fmla="*/ 5641 h 64634"/>
                <a:gd name="connsiteX4" fmla="*/ 6890220 w 9144000"/>
                <a:gd name="connsiteY4" fmla="*/ 54915 h 64634"/>
                <a:gd name="connsiteX5" fmla="*/ 4631125 w 9144000"/>
                <a:gd name="connsiteY5" fmla="*/ 53103 h 64634"/>
                <a:gd name="connsiteX6" fmla="*/ 0 w 9144000"/>
                <a:gd name="connsiteY6" fmla="*/ 64634 h 64634"/>
                <a:gd name="connsiteX7" fmla="*/ 0 w 9144000"/>
                <a:gd name="connsiteY7" fmla="*/ 5641 h 64634"/>
                <a:gd name="connsiteX0" fmla="*/ 0 w 6890220"/>
                <a:gd name="connsiteY0" fmla="*/ 5641 h 64634"/>
                <a:gd name="connsiteX1" fmla="*/ 4577242 w 6890220"/>
                <a:gd name="connsiteY1" fmla="*/ 5813 h 64634"/>
                <a:gd name="connsiteX2" fmla="*/ 6849387 w 6890220"/>
                <a:gd name="connsiteY2" fmla="*/ 0 h 64634"/>
                <a:gd name="connsiteX3" fmla="*/ 6890220 w 6890220"/>
                <a:gd name="connsiteY3" fmla="*/ 54915 h 64634"/>
                <a:gd name="connsiteX4" fmla="*/ 4631125 w 6890220"/>
                <a:gd name="connsiteY4" fmla="*/ 53103 h 64634"/>
                <a:gd name="connsiteX5" fmla="*/ 0 w 6890220"/>
                <a:gd name="connsiteY5" fmla="*/ 64634 h 64634"/>
                <a:gd name="connsiteX6" fmla="*/ 0 w 6890220"/>
                <a:gd name="connsiteY6" fmla="*/ 5641 h 64634"/>
                <a:gd name="connsiteX0" fmla="*/ 0 w 6890220"/>
                <a:gd name="connsiteY0" fmla="*/ 5641 h 54915"/>
                <a:gd name="connsiteX1" fmla="*/ 4577242 w 6890220"/>
                <a:gd name="connsiteY1" fmla="*/ 5813 h 54915"/>
                <a:gd name="connsiteX2" fmla="*/ 6849387 w 6890220"/>
                <a:gd name="connsiteY2" fmla="*/ 0 h 54915"/>
                <a:gd name="connsiteX3" fmla="*/ 6890220 w 6890220"/>
                <a:gd name="connsiteY3" fmla="*/ 54915 h 54915"/>
                <a:gd name="connsiteX4" fmla="*/ 4631125 w 6890220"/>
                <a:gd name="connsiteY4" fmla="*/ 53103 h 54915"/>
                <a:gd name="connsiteX5" fmla="*/ 0 w 6890220"/>
                <a:gd name="connsiteY5" fmla="*/ 5641 h 54915"/>
                <a:gd name="connsiteX0" fmla="*/ 53883 w 2312978"/>
                <a:gd name="connsiteY0" fmla="*/ 53103 h 54915"/>
                <a:gd name="connsiteX1" fmla="*/ 0 w 2312978"/>
                <a:gd name="connsiteY1" fmla="*/ 5813 h 54915"/>
                <a:gd name="connsiteX2" fmla="*/ 2272145 w 2312978"/>
                <a:gd name="connsiteY2" fmla="*/ 0 h 54915"/>
                <a:gd name="connsiteX3" fmla="*/ 2312978 w 2312978"/>
                <a:gd name="connsiteY3" fmla="*/ 54915 h 54915"/>
                <a:gd name="connsiteX4" fmla="*/ 53883 w 2312978"/>
                <a:gd name="connsiteY4" fmla="*/ 53103 h 5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978" h="54915">
                  <a:moveTo>
                    <a:pt x="53883" y="53103"/>
                  </a:moveTo>
                  <a:lnTo>
                    <a:pt x="0" y="5813"/>
                  </a:lnTo>
                  <a:lnTo>
                    <a:pt x="2272145" y="0"/>
                  </a:lnTo>
                  <a:lnTo>
                    <a:pt x="2312978" y="54915"/>
                  </a:lnTo>
                  <a:lnTo>
                    <a:pt x="53883" y="53103"/>
                  </a:lnTo>
                  <a:close/>
                </a:path>
              </a:pathLst>
            </a:cu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33673" y="5240303"/>
              <a:ext cx="9014757" cy="82560"/>
            </a:xfrm>
            <a:prstGeom prst="rect">
              <a:avLst/>
            </a:pr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-4430" y="1910909"/>
              <a:ext cx="9152860" cy="80973"/>
            </a:xfrm>
            <a:prstGeom prst="rect">
              <a:avLst/>
            </a:prstGeom>
            <a:solidFill>
              <a:srgbClr val="EEEFE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610" y="2055137"/>
            <a:ext cx="6858000" cy="1548142"/>
          </a:xfrm>
        </p:spPr>
        <p:txBody>
          <a:bodyPr tIns="45720" anchor="b">
            <a:normAutofit/>
          </a:bodyPr>
          <a:lstStyle>
            <a:lvl1pPr algn="r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610" y="3792162"/>
            <a:ext cx="6858000" cy="390541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50610" y="4188769"/>
            <a:ext cx="6858000" cy="42545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b="0" baseline="0">
                <a:solidFill>
                  <a:schemeClr val="tx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0054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550863"/>
            <a:ext cx="9144000" cy="7791451"/>
            <a:chOff x="0" y="-550359"/>
            <a:chExt cx="9144000" cy="7790688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450"/>
              <a:ext cx="9144000" cy="1012726"/>
            </a:xfrm>
            <a:prstGeom prst="rect">
              <a:avLst/>
            </a:prstGeom>
            <a:solidFill>
              <a:srgbClr val="00548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10800000">
              <a:off x="4568825" y="-7487"/>
              <a:ext cx="2676525" cy="2301651"/>
            </a:xfrm>
            <a:prstGeom prst="triangle">
              <a:avLst/>
            </a:prstGeom>
            <a:solidFill>
              <a:srgbClr val="00385D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10800000">
              <a:off x="3524250" y="914761"/>
              <a:ext cx="1541463" cy="1319084"/>
            </a:xfrm>
            <a:prstGeom prst="triangle">
              <a:avLst/>
            </a:prstGeom>
            <a:solidFill>
              <a:srgbClr val="00263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>
              <a:off x="5984875" y="754439"/>
              <a:ext cx="1743075" cy="1492104"/>
            </a:xfrm>
            <a:prstGeom prst="triangle">
              <a:avLst/>
            </a:prstGeom>
            <a:solidFill>
              <a:srgbClr val="00263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711450" y="927459"/>
              <a:ext cx="1539875" cy="1319084"/>
            </a:xfrm>
            <a:prstGeom prst="triangle">
              <a:avLst/>
            </a:prstGeom>
            <a:solidFill>
              <a:srgbClr val="003D6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4300538" y="217917"/>
              <a:ext cx="742950" cy="636525"/>
            </a:xfrm>
            <a:prstGeom prst="triangle">
              <a:avLst/>
            </a:prstGeom>
            <a:solidFill>
              <a:srgbClr val="00385D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346575" y="954445"/>
              <a:ext cx="1539875" cy="1319083"/>
            </a:xfrm>
            <a:prstGeom prst="triangle">
              <a:avLst/>
            </a:prstGeom>
            <a:solidFill>
              <a:srgbClr val="00447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5810250" y="4830740"/>
              <a:ext cx="1541463" cy="1319083"/>
            </a:xfrm>
            <a:prstGeom prst="triangle">
              <a:avLst/>
            </a:prstGeom>
            <a:solidFill>
              <a:srgbClr val="003D6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6335713" y="4867248"/>
              <a:ext cx="2114550" cy="1811161"/>
            </a:xfrm>
            <a:prstGeom prst="triangle">
              <a:avLst/>
            </a:prstGeom>
            <a:solidFill>
              <a:srgbClr val="00263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3582874">
              <a:off x="1029081" y="3303710"/>
              <a:ext cx="7790688" cy="82550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67514"/>
                <a:gd name="connsiteX1" fmla="*/ 9144000 w 9144000"/>
                <a:gd name="connsiteY1" fmla="*/ 0 h 67514"/>
                <a:gd name="connsiteX2" fmla="*/ 9144000 w 9144000"/>
                <a:gd name="connsiteY2" fmla="*/ 58994 h 67514"/>
                <a:gd name="connsiteX3" fmla="*/ 8019744 w 9144000"/>
                <a:gd name="connsiteY3" fmla="*/ 67514 h 67514"/>
                <a:gd name="connsiteX4" fmla="*/ 0 w 9144000"/>
                <a:gd name="connsiteY4" fmla="*/ 58994 h 67514"/>
                <a:gd name="connsiteX5" fmla="*/ 0 w 9144000"/>
                <a:gd name="connsiteY5" fmla="*/ 0 h 67514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9144000 w 9144000"/>
                <a:gd name="connsiteY3" fmla="*/ 65245 h 73765"/>
                <a:gd name="connsiteX4" fmla="*/ 8019744 w 9144000"/>
                <a:gd name="connsiteY4" fmla="*/ 73765 h 73765"/>
                <a:gd name="connsiteX5" fmla="*/ 0 w 9144000"/>
                <a:gd name="connsiteY5" fmla="*/ 65245 h 73765"/>
                <a:gd name="connsiteX6" fmla="*/ 0 w 9144000"/>
                <a:gd name="connsiteY6" fmla="*/ 6251 h 73765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8019744 w 9144000"/>
                <a:gd name="connsiteY3" fmla="*/ 73765 h 73765"/>
                <a:gd name="connsiteX4" fmla="*/ 0 w 9144000"/>
                <a:gd name="connsiteY4" fmla="*/ 65245 h 73765"/>
                <a:gd name="connsiteX5" fmla="*/ 0 w 9144000"/>
                <a:gd name="connsiteY5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0 w 8054284"/>
                <a:gd name="connsiteY3" fmla="*/ 65245 h 73765"/>
                <a:gd name="connsiteX4" fmla="*/ 0 w 8054284"/>
                <a:gd name="connsiteY4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82073 w 8054284"/>
                <a:gd name="connsiteY3" fmla="*/ 66563 h 73765"/>
                <a:gd name="connsiteX4" fmla="*/ 0 w 8054284"/>
                <a:gd name="connsiteY4" fmla="*/ 65245 h 73765"/>
                <a:gd name="connsiteX5" fmla="*/ 0 w 8054284"/>
                <a:gd name="connsiteY5" fmla="*/ 6251 h 73765"/>
                <a:gd name="connsiteX0" fmla="*/ 0 w 8054284"/>
                <a:gd name="connsiteY0" fmla="*/ 6251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6" fmla="*/ 0 w 8054284"/>
                <a:gd name="connsiteY6" fmla="*/ 6251 h 73765"/>
                <a:gd name="connsiteX0" fmla="*/ 0 w 8054284"/>
                <a:gd name="connsiteY0" fmla="*/ 65245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0" fmla="*/ 0 w 7972211"/>
                <a:gd name="connsiteY0" fmla="*/ 66563 h 73765"/>
                <a:gd name="connsiteX1" fmla="*/ 29751 w 7972211"/>
                <a:gd name="connsiteY1" fmla="*/ 15620 h 73765"/>
                <a:gd name="connsiteX2" fmla="*/ 7972211 w 7972211"/>
                <a:gd name="connsiteY2" fmla="*/ 0 h 73765"/>
                <a:gd name="connsiteX3" fmla="*/ 7937671 w 7972211"/>
                <a:gd name="connsiteY3" fmla="*/ 73765 h 73765"/>
                <a:gd name="connsiteX4" fmla="*/ 0 w 7972211"/>
                <a:gd name="connsiteY4" fmla="*/ 66563 h 73765"/>
                <a:gd name="connsiteX0" fmla="*/ 0 w 7972211"/>
                <a:gd name="connsiteY0" fmla="*/ 66563 h 86160"/>
                <a:gd name="connsiteX1" fmla="*/ 29751 w 7972211"/>
                <a:gd name="connsiteY1" fmla="*/ 15620 h 86160"/>
                <a:gd name="connsiteX2" fmla="*/ 7972211 w 7972211"/>
                <a:gd name="connsiteY2" fmla="*/ 0 h 86160"/>
                <a:gd name="connsiteX3" fmla="*/ 7937671 w 7972211"/>
                <a:gd name="connsiteY3" fmla="*/ 73765 h 86160"/>
                <a:gd name="connsiteX4" fmla="*/ 7724531 w 7972211"/>
                <a:gd name="connsiteY4" fmla="*/ 86160 h 86160"/>
                <a:gd name="connsiteX5" fmla="*/ 0 w 7972211"/>
                <a:gd name="connsiteY5" fmla="*/ 66563 h 86160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937671 w 7972211"/>
                <a:gd name="connsiteY4" fmla="*/ 77621 h 90016"/>
                <a:gd name="connsiteX5" fmla="*/ 7724531 w 7972211"/>
                <a:gd name="connsiteY5" fmla="*/ 90016 h 90016"/>
                <a:gd name="connsiteX6" fmla="*/ 0 w 7972211"/>
                <a:gd name="connsiteY6" fmla="*/ 70419 h 90016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724531 w 7972211"/>
                <a:gd name="connsiteY4" fmla="*/ 90016 h 90016"/>
                <a:gd name="connsiteX5" fmla="*/ 0 w 7972211"/>
                <a:gd name="connsiteY5" fmla="*/ 70419 h 90016"/>
                <a:gd name="connsiteX0" fmla="*/ 0 w 7784455"/>
                <a:gd name="connsiteY0" fmla="*/ 70419 h 90016"/>
                <a:gd name="connsiteX1" fmla="*/ 29751 w 7784455"/>
                <a:gd name="connsiteY1" fmla="*/ 19476 h 90016"/>
                <a:gd name="connsiteX2" fmla="*/ 7784455 w 7784455"/>
                <a:gd name="connsiteY2" fmla="*/ 0 h 90016"/>
                <a:gd name="connsiteX3" fmla="*/ 7724531 w 7784455"/>
                <a:gd name="connsiteY3" fmla="*/ 90016 h 90016"/>
                <a:gd name="connsiteX4" fmla="*/ 0 w 7784455"/>
                <a:gd name="connsiteY4" fmla="*/ 70419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455" h="90016">
                  <a:moveTo>
                    <a:pt x="0" y="70419"/>
                  </a:moveTo>
                  <a:lnTo>
                    <a:pt x="29751" y="19476"/>
                  </a:lnTo>
                  <a:lnTo>
                    <a:pt x="7784455" y="0"/>
                  </a:lnTo>
                  <a:lnTo>
                    <a:pt x="7724531" y="90016"/>
                  </a:lnTo>
                  <a:lnTo>
                    <a:pt x="0" y="70419"/>
                  </a:lnTo>
                  <a:close/>
                </a:path>
              </a:pathLst>
            </a:cu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3582874">
              <a:off x="2623725" y="3304504"/>
              <a:ext cx="7790688" cy="80962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71116"/>
                <a:gd name="connsiteX1" fmla="*/ 9144000 w 9144000"/>
                <a:gd name="connsiteY1" fmla="*/ 0 h 71116"/>
                <a:gd name="connsiteX2" fmla="*/ 9144000 w 9144000"/>
                <a:gd name="connsiteY2" fmla="*/ 58994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9144000 w 9144000"/>
                <a:gd name="connsiteY3" fmla="*/ 58994 h 71116"/>
                <a:gd name="connsiteX4" fmla="*/ 8498707 w 9144000"/>
                <a:gd name="connsiteY4" fmla="*/ 71116 h 71116"/>
                <a:gd name="connsiteX5" fmla="*/ 0 w 9144000"/>
                <a:gd name="connsiteY5" fmla="*/ 58994 h 71116"/>
                <a:gd name="connsiteX6" fmla="*/ 0 w 9144000"/>
                <a:gd name="connsiteY6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0 w 8532177"/>
                <a:gd name="connsiteY3" fmla="*/ 58994 h 71116"/>
                <a:gd name="connsiteX4" fmla="*/ 0 w 8532177"/>
                <a:gd name="connsiteY4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561036 w 8532177"/>
                <a:gd name="connsiteY3" fmla="*/ 63913 h 71116"/>
                <a:gd name="connsiteX4" fmla="*/ 0 w 8532177"/>
                <a:gd name="connsiteY4" fmla="*/ 58994 h 71116"/>
                <a:gd name="connsiteX5" fmla="*/ 0 w 8532177"/>
                <a:gd name="connsiteY5" fmla="*/ 0 h 71116"/>
                <a:gd name="connsiteX0" fmla="*/ 0 w 8532177"/>
                <a:gd name="connsiteY0" fmla="*/ 0 h 71116"/>
                <a:gd name="connsiteX1" fmla="*/ 598225 w 8532177"/>
                <a:gd name="connsiteY1" fmla="*/ 235 h 71116"/>
                <a:gd name="connsiteX2" fmla="*/ 8532177 w 8532177"/>
                <a:gd name="connsiteY2" fmla="*/ 13806 h 71116"/>
                <a:gd name="connsiteX3" fmla="*/ 8498707 w 8532177"/>
                <a:gd name="connsiteY3" fmla="*/ 71116 h 71116"/>
                <a:gd name="connsiteX4" fmla="*/ 561036 w 8532177"/>
                <a:gd name="connsiteY4" fmla="*/ 63913 h 71116"/>
                <a:gd name="connsiteX5" fmla="*/ 0 w 8532177"/>
                <a:gd name="connsiteY5" fmla="*/ 58994 h 71116"/>
                <a:gd name="connsiteX6" fmla="*/ 0 w 8532177"/>
                <a:gd name="connsiteY6" fmla="*/ 0 h 71116"/>
                <a:gd name="connsiteX0" fmla="*/ 0 w 8532177"/>
                <a:gd name="connsiteY0" fmla="*/ 58759 h 70881"/>
                <a:gd name="connsiteX1" fmla="*/ 598225 w 8532177"/>
                <a:gd name="connsiteY1" fmla="*/ 0 h 70881"/>
                <a:gd name="connsiteX2" fmla="*/ 8532177 w 8532177"/>
                <a:gd name="connsiteY2" fmla="*/ 13571 h 70881"/>
                <a:gd name="connsiteX3" fmla="*/ 8498707 w 8532177"/>
                <a:gd name="connsiteY3" fmla="*/ 70881 h 70881"/>
                <a:gd name="connsiteX4" fmla="*/ 561036 w 8532177"/>
                <a:gd name="connsiteY4" fmla="*/ 63678 h 70881"/>
                <a:gd name="connsiteX5" fmla="*/ 0 w 8532177"/>
                <a:gd name="connsiteY5" fmla="*/ 58759 h 70881"/>
                <a:gd name="connsiteX0" fmla="*/ 0 w 7971141"/>
                <a:gd name="connsiteY0" fmla="*/ 63678 h 70881"/>
                <a:gd name="connsiteX1" fmla="*/ 37189 w 7971141"/>
                <a:gd name="connsiteY1" fmla="*/ 0 h 70881"/>
                <a:gd name="connsiteX2" fmla="*/ 7971141 w 7971141"/>
                <a:gd name="connsiteY2" fmla="*/ 13571 h 70881"/>
                <a:gd name="connsiteX3" fmla="*/ 7937671 w 7971141"/>
                <a:gd name="connsiteY3" fmla="*/ 70881 h 70881"/>
                <a:gd name="connsiteX4" fmla="*/ 0 w 7971141"/>
                <a:gd name="connsiteY4" fmla="*/ 63678 h 70881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971141 w 7971141"/>
                <a:gd name="connsiteY2" fmla="*/ 13571 h 89275"/>
                <a:gd name="connsiteX3" fmla="*/ 7937671 w 7971141"/>
                <a:gd name="connsiteY3" fmla="*/ 7088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937671 w 7971141"/>
                <a:gd name="connsiteY4" fmla="*/ 70881 h 89275"/>
                <a:gd name="connsiteX5" fmla="*/ 7722213 w 7971141"/>
                <a:gd name="connsiteY5" fmla="*/ 89275 h 89275"/>
                <a:gd name="connsiteX6" fmla="*/ 0 w 7971141"/>
                <a:gd name="connsiteY6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778935"/>
                <a:gd name="connsiteY0" fmla="*/ 63678 h 89275"/>
                <a:gd name="connsiteX1" fmla="*/ 37189 w 7778935"/>
                <a:gd name="connsiteY1" fmla="*/ 0 h 89275"/>
                <a:gd name="connsiteX2" fmla="*/ 7778935 w 7778935"/>
                <a:gd name="connsiteY2" fmla="*/ 4744 h 89275"/>
                <a:gd name="connsiteX3" fmla="*/ 7722213 w 7778935"/>
                <a:gd name="connsiteY3" fmla="*/ 89275 h 89275"/>
                <a:gd name="connsiteX4" fmla="*/ 0 w 7778935"/>
                <a:gd name="connsiteY4" fmla="*/ 63678 h 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935" h="89275">
                  <a:moveTo>
                    <a:pt x="0" y="63678"/>
                  </a:moveTo>
                  <a:lnTo>
                    <a:pt x="37189" y="0"/>
                  </a:lnTo>
                  <a:lnTo>
                    <a:pt x="7778935" y="4744"/>
                  </a:lnTo>
                  <a:lnTo>
                    <a:pt x="7722213" y="89275"/>
                  </a:lnTo>
                  <a:lnTo>
                    <a:pt x="0" y="63678"/>
                  </a:lnTo>
                  <a:close/>
                </a:path>
              </a:pathLst>
            </a:cu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8017126" flipH="1">
              <a:off x="1427544" y="3305298"/>
              <a:ext cx="7773227" cy="77787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58994"/>
                <a:gd name="connsiteX1" fmla="*/ 8327997 w 9144000"/>
                <a:gd name="connsiteY1" fmla="*/ 2736 h 58994"/>
                <a:gd name="connsiteX2" fmla="*/ 9144000 w 9144000"/>
                <a:gd name="connsiteY2" fmla="*/ 0 h 58994"/>
                <a:gd name="connsiteX3" fmla="*/ 9144000 w 9144000"/>
                <a:gd name="connsiteY3" fmla="*/ 58994 h 58994"/>
                <a:gd name="connsiteX4" fmla="*/ 0 w 9144000"/>
                <a:gd name="connsiteY4" fmla="*/ 58994 h 58994"/>
                <a:gd name="connsiteX5" fmla="*/ 0 w 9144000"/>
                <a:gd name="connsiteY5" fmla="*/ 0 h 5899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9144000 w 9144000"/>
                <a:gd name="connsiteY3" fmla="*/ 58994 h 66414"/>
                <a:gd name="connsiteX4" fmla="*/ 8290808 w 9144000"/>
                <a:gd name="connsiteY4" fmla="*/ 66414 h 66414"/>
                <a:gd name="connsiteX5" fmla="*/ 0 w 9144000"/>
                <a:gd name="connsiteY5" fmla="*/ 58994 h 66414"/>
                <a:gd name="connsiteX6" fmla="*/ 0 w 9144000"/>
                <a:gd name="connsiteY6" fmla="*/ 0 h 6641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8290808 w 9144000"/>
                <a:gd name="connsiteY3" fmla="*/ 66414 h 66414"/>
                <a:gd name="connsiteX4" fmla="*/ 0 w 9144000"/>
                <a:gd name="connsiteY4" fmla="*/ 58994 h 66414"/>
                <a:gd name="connsiteX5" fmla="*/ 0 w 9144000"/>
                <a:gd name="connsiteY5" fmla="*/ 0 h 66414"/>
                <a:gd name="connsiteX0" fmla="*/ 0 w 8327997"/>
                <a:gd name="connsiteY0" fmla="*/ 0 h 66414"/>
                <a:gd name="connsiteX1" fmla="*/ 8327997 w 8327997"/>
                <a:gd name="connsiteY1" fmla="*/ 2736 h 66414"/>
                <a:gd name="connsiteX2" fmla="*/ 8290808 w 8327997"/>
                <a:gd name="connsiteY2" fmla="*/ 66414 h 66414"/>
                <a:gd name="connsiteX3" fmla="*/ 0 w 8327997"/>
                <a:gd name="connsiteY3" fmla="*/ 58994 h 66414"/>
                <a:gd name="connsiteX4" fmla="*/ 0 w 8327997"/>
                <a:gd name="connsiteY4" fmla="*/ 0 h 66414"/>
                <a:gd name="connsiteX0" fmla="*/ 0 w 8327997"/>
                <a:gd name="connsiteY0" fmla="*/ 4973 h 71387"/>
                <a:gd name="connsiteX1" fmla="*/ 433320 w 8327997"/>
                <a:gd name="connsiteY1" fmla="*/ 0 h 71387"/>
                <a:gd name="connsiteX2" fmla="*/ 8327997 w 8327997"/>
                <a:gd name="connsiteY2" fmla="*/ 7709 h 71387"/>
                <a:gd name="connsiteX3" fmla="*/ 8290808 w 8327997"/>
                <a:gd name="connsiteY3" fmla="*/ 71387 h 71387"/>
                <a:gd name="connsiteX4" fmla="*/ 0 w 8327997"/>
                <a:gd name="connsiteY4" fmla="*/ 63967 h 71387"/>
                <a:gd name="connsiteX5" fmla="*/ 0 w 8327997"/>
                <a:gd name="connsiteY5" fmla="*/ 4973 h 71387"/>
                <a:gd name="connsiteX0" fmla="*/ 0 w 8327997"/>
                <a:gd name="connsiteY0" fmla="*/ 4973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6" fmla="*/ 0 w 8327997"/>
                <a:gd name="connsiteY6" fmla="*/ 4973 h 73764"/>
                <a:gd name="connsiteX0" fmla="*/ 0 w 8327997"/>
                <a:gd name="connsiteY0" fmla="*/ 63967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0 w 7929216"/>
                <a:gd name="connsiteY4" fmla="*/ 73764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7725593 w 7929216"/>
                <a:gd name="connsiteY4" fmla="*/ 64329 h 73764"/>
                <a:gd name="connsiteX5" fmla="*/ 0 w 7929216"/>
                <a:gd name="connsiteY5" fmla="*/ 73764 h 73764"/>
                <a:gd name="connsiteX0" fmla="*/ 0 w 7929216"/>
                <a:gd name="connsiteY0" fmla="*/ 77516 h 77516"/>
                <a:gd name="connsiteX1" fmla="*/ 34539 w 7929216"/>
                <a:gd name="connsiteY1" fmla="*/ 3752 h 77516"/>
                <a:gd name="connsiteX2" fmla="*/ 7772707 w 7929216"/>
                <a:gd name="connsiteY2" fmla="*/ 0 h 77516"/>
                <a:gd name="connsiteX3" fmla="*/ 7929216 w 7929216"/>
                <a:gd name="connsiteY3" fmla="*/ 11461 h 77516"/>
                <a:gd name="connsiteX4" fmla="*/ 7892027 w 7929216"/>
                <a:gd name="connsiteY4" fmla="*/ 75139 h 77516"/>
                <a:gd name="connsiteX5" fmla="*/ 7725593 w 7929216"/>
                <a:gd name="connsiteY5" fmla="*/ 68081 h 77516"/>
                <a:gd name="connsiteX6" fmla="*/ 0 w 7929216"/>
                <a:gd name="connsiteY6" fmla="*/ 77516 h 77516"/>
                <a:gd name="connsiteX0" fmla="*/ 0 w 7892027"/>
                <a:gd name="connsiteY0" fmla="*/ 77516 h 77516"/>
                <a:gd name="connsiteX1" fmla="*/ 34539 w 7892027"/>
                <a:gd name="connsiteY1" fmla="*/ 3752 h 77516"/>
                <a:gd name="connsiteX2" fmla="*/ 7772707 w 7892027"/>
                <a:gd name="connsiteY2" fmla="*/ 0 h 77516"/>
                <a:gd name="connsiteX3" fmla="*/ 7892027 w 7892027"/>
                <a:gd name="connsiteY3" fmla="*/ 75139 h 77516"/>
                <a:gd name="connsiteX4" fmla="*/ 7725593 w 7892027"/>
                <a:gd name="connsiteY4" fmla="*/ 68081 h 77516"/>
                <a:gd name="connsiteX5" fmla="*/ 0 w 7892027"/>
                <a:gd name="connsiteY5" fmla="*/ 77516 h 77516"/>
                <a:gd name="connsiteX0" fmla="*/ 0 w 7772707"/>
                <a:gd name="connsiteY0" fmla="*/ 77516 h 77516"/>
                <a:gd name="connsiteX1" fmla="*/ 34539 w 7772707"/>
                <a:gd name="connsiteY1" fmla="*/ 3752 h 77516"/>
                <a:gd name="connsiteX2" fmla="*/ 7772707 w 7772707"/>
                <a:gd name="connsiteY2" fmla="*/ 0 h 77516"/>
                <a:gd name="connsiteX3" fmla="*/ 7725593 w 7772707"/>
                <a:gd name="connsiteY3" fmla="*/ 68081 h 77516"/>
                <a:gd name="connsiteX4" fmla="*/ 0 w 7772707"/>
                <a:gd name="connsiteY4" fmla="*/ 77516 h 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707" h="77516">
                  <a:moveTo>
                    <a:pt x="0" y="77516"/>
                  </a:moveTo>
                  <a:lnTo>
                    <a:pt x="34539" y="3752"/>
                  </a:lnTo>
                  <a:lnTo>
                    <a:pt x="7772707" y="0"/>
                  </a:lnTo>
                  <a:lnTo>
                    <a:pt x="7725593" y="68081"/>
                  </a:lnTo>
                  <a:lnTo>
                    <a:pt x="0" y="77516"/>
                  </a:lnTo>
                  <a:close/>
                </a:path>
              </a:pathLst>
            </a:cu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8017126" flipH="1">
              <a:off x="4893748" y="4193417"/>
              <a:ext cx="5695392" cy="77788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0 w 9144000"/>
                <a:gd name="connsiteY4" fmla="*/ 74696 h 74696"/>
                <a:gd name="connsiteX5" fmla="*/ 0 w 9144000"/>
                <a:gd name="connsiteY5" fmla="*/ 15702 h 74696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6" fmla="*/ 0 w 9144000"/>
                <a:gd name="connsiteY6" fmla="*/ 15702 h 74696"/>
                <a:gd name="connsiteX0" fmla="*/ 0 w 9144000"/>
                <a:gd name="connsiteY0" fmla="*/ 74696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867933 w 5867933"/>
                <a:gd name="connsiteY2" fmla="*/ 15702 h 74696"/>
                <a:gd name="connsiteX3" fmla="*/ 5867933 w 5867933"/>
                <a:gd name="connsiteY3" fmla="*/ 74696 h 74696"/>
                <a:gd name="connsiteX4" fmla="*/ 123987 w 5867933"/>
                <a:gd name="connsiteY4" fmla="*/ 72410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696536 w 5867933"/>
                <a:gd name="connsiteY2" fmla="*/ 3023 h 74696"/>
                <a:gd name="connsiteX3" fmla="*/ 5867933 w 5867933"/>
                <a:gd name="connsiteY3" fmla="*/ 15702 h 74696"/>
                <a:gd name="connsiteX4" fmla="*/ 5867933 w 5867933"/>
                <a:gd name="connsiteY4" fmla="*/ 74696 h 74696"/>
                <a:gd name="connsiteX5" fmla="*/ 123987 w 5867933"/>
                <a:gd name="connsiteY5" fmla="*/ 72410 h 74696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867933 w 5867933"/>
                <a:gd name="connsiteY4" fmla="*/ 74696 h 77509"/>
                <a:gd name="connsiteX5" fmla="*/ 5660389 w 5867933"/>
                <a:gd name="connsiteY5" fmla="*/ 77509 h 77509"/>
                <a:gd name="connsiteX6" fmla="*/ 123987 w 5867933"/>
                <a:gd name="connsiteY6" fmla="*/ 72410 h 77509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660389 w 5867933"/>
                <a:gd name="connsiteY4" fmla="*/ 77509 h 77509"/>
                <a:gd name="connsiteX5" fmla="*/ 123987 w 5867933"/>
                <a:gd name="connsiteY5" fmla="*/ 72410 h 77509"/>
                <a:gd name="connsiteX0" fmla="*/ 123987 w 5696536"/>
                <a:gd name="connsiteY0" fmla="*/ 72410 h 77509"/>
                <a:gd name="connsiteX1" fmla="*/ 0 w 5696536"/>
                <a:gd name="connsiteY1" fmla="*/ 0 h 77509"/>
                <a:gd name="connsiteX2" fmla="*/ 5696536 w 5696536"/>
                <a:gd name="connsiteY2" fmla="*/ 3023 h 77509"/>
                <a:gd name="connsiteX3" fmla="*/ 5660389 w 5696536"/>
                <a:gd name="connsiteY3" fmla="*/ 77509 h 77509"/>
                <a:gd name="connsiteX4" fmla="*/ 123987 w 5696536"/>
                <a:gd name="connsiteY4" fmla="*/ 72410 h 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6536" h="77509">
                  <a:moveTo>
                    <a:pt x="123987" y="72410"/>
                  </a:moveTo>
                  <a:lnTo>
                    <a:pt x="0" y="0"/>
                  </a:lnTo>
                  <a:lnTo>
                    <a:pt x="5696536" y="3023"/>
                  </a:lnTo>
                  <a:lnTo>
                    <a:pt x="5660389" y="77509"/>
                  </a:lnTo>
                  <a:lnTo>
                    <a:pt x="123987" y="72410"/>
                  </a:lnTo>
                  <a:close/>
                </a:path>
              </a:pathLst>
            </a:cu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0" y="4778357"/>
              <a:ext cx="9144000" cy="58732"/>
            </a:xfrm>
            <a:prstGeom prst="rect">
              <a:avLst/>
            </a:pr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0" y="2241781"/>
              <a:ext cx="9144000" cy="58732"/>
            </a:xfrm>
            <a:prstGeom prst="rect">
              <a:avLst/>
            </a:prstGeom>
            <a:solidFill>
              <a:srgbClr val="004F8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0" y="6676821"/>
              <a:ext cx="9144000" cy="1746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  <p:sp>
        <p:nvSpPr>
          <p:cNvPr id="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11480" y="2441448"/>
            <a:ext cx="8321040" cy="1005840"/>
          </a:xfrm>
        </p:spPr>
        <p:txBody>
          <a:bodyPr tIns="45720" anchor="b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502660"/>
            <a:ext cx="8321040" cy="822960"/>
          </a:xfrm>
        </p:spPr>
        <p:txBody>
          <a:bodyPr/>
          <a:lstStyle>
            <a:lvl1pPr marL="0" indent="0" algn="r">
              <a:spcBef>
                <a:spcPts val="600"/>
              </a:spcBef>
              <a:buFont typeface="Wingdings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Teal">
    <p:bg>
      <p:bgPr>
        <a:solidFill>
          <a:srgbClr val="4BA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550863"/>
            <a:ext cx="9144000" cy="7791451"/>
            <a:chOff x="0" y="-550359"/>
            <a:chExt cx="9144000" cy="7790688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450"/>
              <a:ext cx="9144000" cy="1012726"/>
            </a:xfrm>
            <a:prstGeom prst="rect">
              <a:avLst/>
            </a:prstGeom>
            <a:solidFill>
              <a:srgbClr val="4BACC6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10800000">
              <a:off x="3524250" y="914761"/>
              <a:ext cx="1541463" cy="1319084"/>
            </a:xfrm>
            <a:prstGeom prst="triangle">
              <a:avLst/>
            </a:prstGeom>
            <a:solidFill>
              <a:srgbClr val="224D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5984875" y="754439"/>
              <a:ext cx="1743075" cy="1492104"/>
            </a:xfrm>
            <a:prstGeom prst="triangle">
              <a:avLst/>
            </a:prstGeom>
            <a:solidFill>
              <a:srgbClr val="224D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0800000">
              <a:off x="4568825" y="-7487"/>
              <a:ext cx="2676525" cy="2301651"/>
            </a:xfrm>
            <a:prstGeom prst="triangle">
              <a:avLst/>
            </a:prstGeom>
            <a:solidFill>
              <a:srgbClr val="32738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711450" y="927459"/>
              <a:ext cx="1539875" cy="1319084"/>
            </a:xfrm>
            <a:prstGeom prst="triangle">
              <a:avLst/>
            </a:prstGeom>
            <a:solidFill>
              <a:srgbClr val="367C8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4300538" y="217917"/>
              <a:ext cx="742950" cy="636525"/>
            </a:xfrm>
            <a:prstGeom prst="triangle">
              <a:avLst/>
            </a:prstGeom>
            <a:solidFill>
              <a:srgbClr val="327385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346575" y="954445"/>
              <a:ext cx="1539875" cy="1319083"/>
            </a:xfrm>
            <a:prstGeom prst="triangle">
              <a:avLst/>
            </a:prstGeom>
            <a:solidFill>
              <a:srgbClr val="3D8BA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0800000">
              <a:off x="5810250" y="4830740"/>
              <a:ext cx="1541463" cy="1319083"/>
            </a:xfrm>
            <a:prstGeom prst="triangle">
              <a:avLst/>
            </a:prstGeom>
            <a:solidFill>
              <a:srgbClr val="367C8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6335713" y="4867248"/>
              <a:ext cx="2114550" cy="1811161"/>
            </a:xfrm>
            <a:prstGeom prst="triangle">
              <a:avLst/>
            </a:prstGeom>
            <a:solidFill>
              <a:srgbClr val="224D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3582874">
              <a:off x="1029081" y="3303710"/>
              <a:ext cx="7790688" cy="82550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67514"/>
                <a:gd name="connsiteX1" fmla="*/ 9144000 w 9144000"/>
                <a:gd name="connsiteY1" fmla="*/ 0 h 67514"/>
                <a:gd name="connsiteX2" fmla="*/ 9144000 w 9144000"/>
                <a:gd name="connsiteY2" fmla="*/ 58994 h 67514"/>
                <a:gd name="connsiteX3" fmla="*/ 8019744 w 9144000"/>
                <a:gd name="connsiteY3" fmla="*/ 67514 h 67514"/>
                <a:gd name="connsiteX4" fmla="*/ 0 w 9144000"/>
                <a:gd name="connsiteY4" fmla="*/ 58994 h 67514"/>
                <a:gd name="connsiteX5" fmla="*/ 0 w 9144000"/>
                <a:gd name="connsiteY5" fmla="*/ 0 h 67514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9144000 w 9144000"/>
                <a:gd name="connsiteY3" fmla="*/ 65245 h 73765"/>
                <a:gd name="connsiteX4" fmla="*/ 8019744 w 9144000"/>
                <a:gd name="connsiteY4" fmla="*/ 73765 h 73765"/>
                <a:gd name="connsiteX5" fmla="*/ 0 w 9144000"/>
                <a:gd name="connsiteY5" fmla="*/ 65245 h 73765"/>
                <a:gd name="connsiteX6" fmla="*/ 0 w 9144000"/>
                <a:gd name="connsiteY6" fmla="*/ 6251 h 73765"/>
                <a:gd name="connsiteX0" fmla="*/ 0 w 9144000"/>
                <a:gd name="connsiteY0" fmla="*/ 6251 h 73765"/>
                <a:gd name="connsiteX1" fmla="*/ 8054284 w 9144000"/>
                <a:gd name="connsiteY1" fmla="*/ 0 h 73765"/>
                <a:gd name="connsiteX2" fmla="*/ 9144000 w 9144000"/>
                <a:gd name="connsiteY2" fmla="*/ 6251 h 73765"/>
                <a:gd name="connsiteX3" fmla="*/ 8019744 w 9144000"/>
                <a:gd name="connsiteY3" fmla="*/ 73765 h 73765"/>
                <a:gd name="connsiteX4" fmla="*/ 0 w 9144000"/>
                <a:gd name="connsiteY4" fmla="*/ 65245 h 73765"/>
                <a:gd name="connsiteX5" fmla="*/ 0 w 9144000"/>
                <a:gd name="connsiteY5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0 w 8054284"/>
                <a:gd name="connsiteY3" fmla="*/ 65245 h 73765"/>
                <a:gd name="connsiteX4" fmla="*/ 0 w 8054284"/>
                <a:gd name="connsiteY4" fmla="*/ 6251 h 73765"/>
                <a:gd name="connsiteX0" fmla="*/ 0 w 8054284"/>
                <a:gd name="connsiteY0" fmla="*/ 6251 h 73765"/>
                <a:gd name="connsiteX1" fmla="*/ 8054284 w 8054284"/>
                <a:gd name="connsiteY1" fmla="*/ 0 h 73765"/>
                <a:gd name="connsiteX2" fmla="*/ 8019744 w 8054284"/>
                <a:gd name="connsiteY2" fmla="*/ 73765 h 73765"/>
                <a:gd name="connsiteX3" fmla="*/ 82073 w 8054284"/>
                <a:gd name="connsiteY3" fmla="*/ 66563 h 73765"/>
                <a:gd name="connsiteX4" fmla="*/ 0 w 8054284"/>
                <a:gd name="connsiteY4" fmla="*/ 65245 h 73765"/>
                <a:gd name="connsiteX5" fmla="*/ 0 w 8054284"/>
                <a:gd name="connsiteY5" fmla="*/ 6251 h 73765"/>
                <a:gd name="connsiteX0" fmla="*/ 0 w 8054284"/>
                <a:gd name="connsiteY0" fmla="*/ 6251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6" fmla="*/ 0 w 8054284"/>
                <a:gd name="connsiteY6" fmla="*/ 6251 h 73765"/>
                <a:gd name="connsiteX0" fmla="*/ 0 w 8054284"/>
                <a:gd name="connsiteY0" fmla="*/ 65245 h 73765"/>
                <a:gd name="connsiteX1" fmla="*/ 111824 w 8054284"/>
                <a:gd name="connsiteY1" fmla="*/ 15620 h 73765"/>
                <a:gd name="connsiteX2" fmla="*/ 8054284 w 8054284"/>
                <a:gd name="connsiteY2" fmla="*/ 0 h 73765"/>
                <a:gd name="connsiteX3" fmla="*/ 8019744 w 8054284"/>
                <a:gd name="connsiteY3" fmla="*/ 73765 h 73765"/>
                <a:gd name="connsiteX4" fmla="*/ 82073 w 8054284"/>
                <a:gd name="connsiteY4" fmla="*/ 66563 h 73765"/>
                <a:gd name="connsiteX5" fmla="*/ 0 w 8054284"/>
                <a:gd name="connsiteY5" fmla="*/ 65245 h 73765"/>
                <a:gd name="connsiteX0" fmla="*/ 0 w 7972211"/>
                <a:gd name="connsiteY0" fmla="*/ 66563 h 73765"/>
                <a:gd name="connsiteX1" fmla="*/ 29751 w 7972211"/>
                <a:gd name="connsiteY1" fmla="*/ 15620 h 73765"/>
                <a:gd name="connsiteX2" fmla="*/ 7972211 w 7972211"/>
                <a:gd name="connsiteY2" fmla="*/ 0 h 73765"/>
                <a:gd name="connsiteX3" fmla="*/ 7937671 w 7972211"/>
                <a:gd name="connsiteY3" fmla="*/ 73765 h 73765"/>
                <a:gd name="connsiteX4" fmla="*/ 0 w 7972211"/>
                <a:gd name="connsiteY4" fmla="*/ 66563 h 73765"/>
                <a:gd name="connsiteX0" fmla="*/ 0 w 7972211"/>
                <a:gd name="connsiteY0" fmla="*/ 66563 h 86160"/>
                <a:gd name="connsiteX1" fmla="*/ 29751 w 7972211"/>
                <a:gd name="connsiteY1" fmla="*/ 15620 h 86160"/>
                <a:gd name="connsiteX2" fmla="*/ 7972211 w 7972211"/>
                <a:gd name="connsiteY2" fmla="*/ 0 h 86160"/>
                <a:gd name="connsiteX3" fmla="*/ 7937671 w 7972211"/>
                <a:gd name="connsiteY3" fmla="*/ 73765 h 86160"/>
                <a:gd name="connsiteX4" fmla="*/ 7724531 w 7972211"/>
                <a:gd name="connsiteY4" fmla="*/ 86160 h 86160"/>
                <a:gd name="connsiteX5" fmla="*/ 0 w 7972211"/>
                <a:gd name="connsiteY5" fmla="*/ 66563 h 86160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937671 w 7972211"/>
                <a:gd name="connsiteY4" fmla="*/ 77621 h 90016"/>
                <a:gd name="connsiteX5" fmla="*/ 7724531 w 7972211"/>
                <a:gd name="connsiteY5" fmla="*/ 90016 h 90016"/>
                <a:gd name="connsiteX6" fmla="*/ 0 w 7972211"/>
                <a:gd name="connsiteY6" fmla="*/ 70419 h 90016"/>
                <a:gd name="connsiteX0" fmla="*/ 0 w 7972211"/>
                <a:gd name="connsiteY0" fmla="*/ 70419 h 90016"/>
                <a:gd name="connsiteX1" fmla="*/ 29751 w 7972211"/>
                <a:gd name="connsiteY1" fmla="*/ 19476 h 90016"/>
                <a:gd name="connsiteX2" fmla="*/ 7784455 w 7972211"/>
                <a:gd name="connsiteY2" fmla="*/ 0 h 90016"/>
                <a:gd name="connsiteX3" fmla="*/ 7972211 w 7972211"/>
                <a:gd name="connsiteY3" fmla="*/ 3856 h 90016"/>
                <a:gd name="connsiteX4" fmla="*/ 7724531 w 7972211"/>
                <a:gd name="connsiteY4" fmla="*/ 90016 h 90016"/>
                <a:gd name="connsiteX5" fmla="*/ 0 w 7972211"/>
                <a:gd name="connsiteY5" fmla="*/ 70419 h 90016"/>
                <a:gd name="connsiteX0" fmla="*/ 0 w 7784455"/>
                <a:gd name="connsiteY0" fmla="*/ 70419 h 90016"/>
                <a:gd name="connsiteX1" fmla="*/ 29751 w 7784455"/>
                <a:gd name="connsiteY1" fmla="*/ 19476 h 90016"/>
                <a:gd name="connsiteX2" fmla="*/ 7784455 w 7784455"/>
                <a:gd name="connsiteY2" fmla="*/ 0 h 90016"/>
                <a:gd name="connsiteX3" fmla="*/ 7724531 w 7784455"/>
                <a:gd name="connsiteY3" fmla="*/ 90016 h 90016"/>
                <a:gd name="connsiteX4" fmla="*/ 0 w 7784455"/>
                <a:gd name="connsiteY4" fmla="*/ 70419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455" h="90016">
                  <a:moveTo>
                    <a:pt x="0" y="70419"/>
                  </a:moveTo>
                  <a:lnTo>
                    <a:pt x="29751" y="19476"/>
                  </a:lnTo>
                  <a:lnTo>
                    <a:pt x="7784455" y="0"/>
                  </a:lnTo>
                  <a:lnTo>
                    <a:pt x="7724531" y="90016"/>
                  </a:lnTo>
                  <a:lnTo>
                    <a:pt x="0" y="70419"/>
                  </a:lnTo>
                  <a:close/>
                </a:path>
              </a:pathLst>
            </a:cu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3582874">
              <a:off x="2623725" y="3304504"/>
              <a:ext cx="7790688" cy="80962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71116"/>
                <a:gd name="connsiteX1" fmla="*/ 9144000 w 9144000"/>
                <a:gd name="connsiteY1" fmla="*/ 0 h 71116"/>
                <a:gd name="connsiteX2" fmla="*/ 9144000 w 9144000"/>
                <a:gd name="connsiteY2" fmla="*/ 58994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9144000 w 9144000"/>
                <a:gd name="connsiteY3" fmla="*/ 58994 h 71116"/>
                <a:gd name="connsiteX4" fmla="*/ 8498707 w 9144000"/>
                <a:gd name="connsiteY4" fmla="*/ 71116 h 71116"/>
                <a:gd name="connsiteX5" fmla="*/ 0 w 9144000"/>
                <a:gd name="connsiteY5" fmla="*/ 58994 h 71116"/>
                <a:gd name="connsiteX6" fmla="*/ 0 w 9144000"/>
                <a:gd name="connsiteY6" fmla="*/ 0 h 71116"/>
                <a:gd name="connsiteX0" fmla="*/ 0 w 9144000"/>
                <a:gd name="connsiteY0" fmla="*/ 0 h 71116"/>
                <a:gd name="connsiteX1" fmla="*/ 8532177 w 9144000"/>
                <a:gd name="connsiteY1" fmla="*/ 13806 h 71116"/>
                <a:gd name="connsiteX2" fmla="*/ 9144000 w 9144000"/>
                <a:gd name="connsiteY2" fmla="*/ 0 h 71116"/>
                <a:gd name="connsiteX3" fmla="*/ 8498707 w 9144000"/>
                <a:gd name="connsiteY3" fmla="*/ 71116 h 71116"/>
                <a:gd name="connsiteX4" fmla="*/ 0 w 9144000"/>
                <a:gd name="connsiteY4" fmla="*/ 58994 h 71116"/>
                <a:gd name="connsiteX5" fmla="*/ 0 w 9144000"/>
                <a:gd name="connsiteY5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0 w 8532177"/>
                <a:gd name="connsiteY3" fmla="*/ 58994 h 71116"/>
                <a:gd name="connsiteX4" fmla="*/ 0 w 8532177"/>
                <a:gd name="connsiteY4" fmla="*/ 0 h 71116"/>
                <a:gd name="connsiteX0" fmla="*/ 0 w 8532177"/>
                <a:gd name="connsiteY0" fmla="*/ 0 h 71116"/>
                <a:gd name="connsiteX1" fmla="*/ 8532177 w 8532177"/>
                <a:gd name="connsiteY1" fmla="*/ 13806 h 71116"/>
                <a:gd name="connsiteX2" fmla="*/ 8498707 w 8532177"/>
                <a:gd name="connsiteY2" fmla="*/ 71116 h 71116"/>
                <a:gd name="connsiteX3" fmla="*/ 561036 w 8532177"/>
                <a:gd name="connsiteY3" fmla="*/ 63913 h 71116"/>
                <a:gd name="connsiteX4" fmla="*/ 0 w 8532177"/>
                <a:gd name="connsiteY4" fmla="*/ 58994 h 71116"/>
                <a:gd name="connsiteX5" fmla="*/ 0 w 8532177"/>
                <a:gd name="connsiteY5" fmla="*/ 0 h 71116"/>
                <a:gd name="connsiteX0" fmla="*/ 0 w 8532177"/>
                <a:gd name="connsiteY0" fmla="*/ 0 h 71116"/>
                <a:gd name="connsiteX1" fmla="*/ 598225 w 8532177"/>
                <a:gd name="connsiteY1" fmla="*/ 235 h 71116"/>
                <a:gd name="connsiteX2" fmla="*/ 8532177 w 8532177"/>
                <a:gd name="connsiteY2" fmla="*/ 13806 h 71116"/>
                <a:gd name="connsiteX3" fmla="*/ 8498707 w 8532177"/>
                <a:gd name="connsiteY3" fmla="*/ 71116 h 71116"/>
                <a:gd name="connsiteX4" fmla="*/ 561036 w 8532177"/>
                <a:gd name="connsiteY4" fmla="*/ 63913 h 71116"/>
                <a:gd name="connsiteX5" fmla="*/ 0 w 8532177"/>
                <a:gd name="connsiteY5" fmla="*/ 58994 h 71116"/>
                <a:gd name="connsiteX6" fmla="*/ 0 w 8532177"/>
                <a:gd name="connsiteY6" fmla="*/ 0 h 71116"/>
                <a:gd name="connsiteX0" fmla="*/ 0 w 8532177"/>
                <a:gd name="connsiteY0" fmla="*/ 58759 h 70881"/>
                <a:gd name="connsiteX1" fmla="*/ 598225 w 8532177"/>
                <a:gd name="connsiteY1" fmla="*/ 0 h 70881"/>
                <a:gd name="connsiteX2" fmla="*/ 8532177 w 8532177"/>
                <a:gd name="connsiteY2" fmla="*/ 13571 h 70881"/>
                <a:gd name="connsiteX3" fmla="*/ 8498707 w 8532177"/>
                <a:gd name="connsiteY3" fmla="*/ 70881 h 70881"/>
                <a:gd name="connsiteX4" fmla="*/ 561036 w 8532177"/>
                <a:gd name="connsiteY4" fmla="*/ 63678 h 70881"/>
                <a:gd name="connsiteX5" fmla="*/ 0 w 8532177"/>
                <a:gd name="connsiteY5" fmla="*/ 58759 h 70881"/>
                <a:gd name="connsiteX0" fmla="*/ 0 w 7971141"/>
                <a:gd name="connsiteY0" fmla="*/ 63678 h 70881"/>
                <a:gd name="connsiteX1" fmla="*/ 37189 w 7971141"/>
                <a:gd name="connsiteY1" fmla="*/ 0 h 70881"/>
                <a:gd name="connsiteX2" fmla="*/ 7971141 w 7971141"/>
                <a:gd name="connsiteY2" fmla="*/ 13571 h 70881"/>
                <a:gd name="connsiteX3" fmla="*/ 7937671 w 7971141"/>
                <a:gd name="connsiteY3" fmla="*/ 70881 h 70881"/>
                <a:gd name="connsiteX4" fmla="*/ 0 w 7971141"/>
                <a:gd name="connsiteY4" fmla="*/ 63678 h 70881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971141 w 7971141"/>
                <a:gd name="connsiteY2" fmla="*/ 13571 h 89275"/>
                <a:gd name="connsiteX3" fmla="*/ 7937671 w 7971141"/>
                <a:gd name="connsiteY3" fmla="*/ 7088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937671 w 7971141"/>
                <a:gd name="connsiteY4" fmla="*/ 70881 h 89275"/>
                <a:gd name="connsiteX5" fmla="*/ 7722213 w 7971141"/>
                <a:gd name="connsiteY5" fmla="*/ 89275 h 89275"/>
                <a:gd name="connsiteX6" fmla="*/ 0 w 7971141"/>
                <a:gd name="connsiteY6" fmla="*/ 63678 h 89275"/>
                <a:gd name="connsiteX0" fmla="*/ 0 w 7971141"/>
                <a:gd name="connsiteY0" fmla="*/ 63678 h 89275"/>
                <a:gd name="connsiteX1" fmla="*/ 37189 w 7971141"/>
                <a:gd name="connsiteY1" fmla="*/ 0 h 89275"/>
                <a:gd name="connsiteX2" fmla="*/ 7778935 w 7971141"/>
                <a:gd name="connsiteY2" fmla="*/ 4744 h 89275"/>
                <a:gd name="connsiteX3" fmla="*/ 7971141 w 7971141"/>
                <a:gd name="connsiteY3" fmla="*/ 13571 h 89275"/>
                <a:gd name="connsiteX4" fmla="*/ 7722213 w 7971141"/>
                <a:gd name="connsiteY4" fmla="*/ 89275 h 89275"/>
                <a:gd name="connsiteX5" fmla="*/ 0 w 7971141"/>
                <a:gd name="connsiteY5" fmla="*/ 63678 h 89275"/>
                <a:gd name="connsiteX0" fmla="*/ 0 w 7778935"/>
                <a:gd name="connsiteY0" fmla="*/ 63678 h 89275"/>
                <a:gd name="connsiteX1" fmla="*/ 37189 w 7778935"/>
                <a:gd name="connsiteY1" fmla="*/ 0 h 89275"/>
                <a:gd name="connsiteX2" fmla="*/ 7778935 w 7778935"/>
                <a:gd name="connsiteY2" fmla="*/ 4744 h 89275"/>
                <a:gd name="connsiteX3" fmla="*/ 7722213 w 7778935"/>
                <a:gd name="connsiteY3" fmla="*/ 89275 h 89275"/>
                <a:gd name="connsiteX4" fmla="*/ 0 w 7778935"/>
                <a:gd name="connsiteY4" fmla="*/ 63678 h 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935" h="89275">
                  <a:moveTo>
                    <a:pt x="0" y="63678"/>
                  </a:moveTo>
                  <a:lnTo>
                    <a:pt x="37189" y="0"/>
                  </a:lnTo>
                  <a:lnTo>
                    <a:pt x="7778935" y="4744"/>
                  </a:lnTo>
                  <a:lnTo>
                    <a:pt x="7722213" y="89275"/>
                  </a:lnTo>
                  <a:lnTo>
                    <a:pt x="0" y="63678"/>
                  </a:lnTo>
                  <a:close/>
                </a:path>
              </a:pathLst>
            </a:cu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8017126" flipH="1">
              <a:off x="1427544" y="3305298"/>
              <a:ext cx="7773227" cy="77787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0 h 58994"/>
                <a:gd name="connsiteX1" fmla="*/ 8327997 w 9144000"/>
                <a:gd name="connsiteY1" fmla="*/ 2736 h 58994"/>
                <a:gd name="connsiteX2" fmla="*/ 9144000 w 9144000"/>
                <a:gd name="connsiteY2" fmla="*/ 0 h 58994"/>
                <a:gd name="connsiteX3" fmla="*/ 9144000 w 9144000"/>
                <a:gd name="connsiteY3" fmla="*/ 58994 h 58994"/>
                <a:gd name="connsiteX4" fmla="*/ 0 w 9144000"/>
                <a:gd name="connsiteY4" fmla="*/ 58994 h 58994"/>
                <a:gd name="connsiteX5" fmla="*/ 0 w 9144000"/>
                <a:gd name="connsiteY5" fmla="*/ 0 h 5899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9144000 w 9144000"/>
                <a:gd name="connsiteY3" fmla="*/ 58994 h 66414"/>
                <a:gd name="connsiteX4" fmla="*/ 8290808 w 9144000"/>
                <a:gd name="connsiteY4" fmla="*/ 66414 h 66414"/>
                <a:gd name="connsiteX5" fmla="*/ 0 w 9144000"/>
                <a:gd name="connsiteY5" fmla="*/ 58994 h 66414"/>
                <a:gd name="connsiteX6" fmla="*/ 0 w 9144000"/>
                <a:gd name="connsiteY6" fmla="*/ 0 h 66414"/>
                <a:gd name="connsiteX0" fmla="*/ 0 w 9144000"/>
                <a:gd name="connsiteY0" fmla="*/ 0 h 66414"/>
                <a:gd name="connsiteX1" fmla="*/ 8327997 w 9144000"/>
                <a:gd name="connsiteY1" fmla="*/ 2736 h 66414"/>
                <a:gd name="connsiteX2" fmla="*/ 9144000 w 9144000"/>
                <a:gd name="connsiteY2" fmla="*/ 0 h 66414"/>
                <a:gd name="connsiteX3" fmla="*/ 8290808 w 9144000"/>
                <a:gd name="connsiteY3" fmla="*/ 66414 h 66414"/>
                <a:gd name="connsiteX4" fmla="*/ 0 w 9144000"/>
                <a:gd name="connsiteY4" fmla="*/ 58994 h 66414"/>
                <a:gd name="connsiteX5" fmla="*/ 0 w 9144000"/>
                <a:gd name="connsiteY5" fmla="*/ 0 h 66414"/>
                <a:gd name="connsiteX0" fmla="*/ 0 w 8327997"/>
                <a:gd name="connsiteY0" fmla="*/ 0 h 66414"/>
                <a:gd name="connsiteX1" fmla="*/ 8327997 w 8327997"/>
                <a:gd name="connsiteY1" fmla="*/ 2736 h 66414"/>
                <a:gd name="connsiteX2" fmla="*/ 8290808 w 8327997"/>
                <a:gd name="connsiteY2" fmla="*/ 66414 h 66414"/>
                <a:gd name="connsiteX3" fmla="*/ 0 w 8327997"/>
                <a:gd name="connsiteY3" fmla="*/ 58994 h 66414"/>
                <a:gd name="connsiteX4" fmla="*/ 0 w 8327997"/>
                <a:gd name="connsiteY4" fmla="*/ 0 h 66414"/>
                <a:gd name="connsiteX0" fmla="*/ 0 w 8327997"/>
                <a:gd name="connsiteY0" fmla="*/ 4973 h 71387"/>
                <a:gd name="connsiteX1" fmla="*/ 433320 w 8327997"/>
                <a:gd name="connsiteY1" fmla="*/ 0 h 71387"/>
                <a:gd name="connsiteX2" fmla="*/ 8327997 w 8327997"/>
                <a:gd name="connsiteY2" fmla="*/ 7709 h 71387"/>
                <a:gd name="connsiteX3" fmla="*/ 8290808 w 8327997"/>
                <a:gd name="connsiteY3" fmla="*/ 71387 h 71387"/>
                <a:gd name="connsiteX4" fmla="*/ 0 w 8327997"/>
                <a:gd name="connsiteY4" fmla="*/ 63967 h 71387"/>
                <a:gd name="connsiteX5" fmla="*/ 0 w 8327997"/>
                <a:gd name="connsiteY5" fmla="*/ 4973 h 71387"/>
                <a:gd name="connsiteX0" fmla="*/ 0 w 8327997"/>
                <a:gd name="connsiteY0" fmla="*/ 4973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6" fmla="*/ 0 w 8327997"/>
                <a:gd name="connsiteY6" fmla="*/ 4973 h 73764"/>
                <a:gd name="connsiteX0" fmla="*/ 0 w 8327997"/>
                <a:gd name="connsiteY0" fmla="*/ 63967 h 73764"/>
                <a:gd name="connsiteX1" fmla="*/ 433320 w 8327997"/>
                <a:gd name="connsiteY1" fmla="*/ 0 h 73764"/>
                <a:gd name="connsiteX2" fmla="*/ 8327997 w 8327997"/>
                <a:gd name="connsiteY2" fmla="*/ 7709 h 73764"/>
                <a:gd name="connsiteX3" fmla="*/ 8290808 w 8327997"/>
                <a:gd name="connsiteY3" fmla="*/ 71387 h 73764"/>
                <a:gd name="connsiteX4" fmla="*/ 398781 w 8327997"/>
                <a:gd name="connsiteY4" fmla="*/ 73764 h 73764"/>
                <a:gd name="connsiteX5" fmla="*/ 0 w 8327997"/>
                <a:gd name="connsiteY5" fmla="*/ 63967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0 w 7929216"/>
                <a:gd name="connsiteY4" fmla="*/ 73764 h 73764"/>
                <a:gd name="connsiteX0" fmla="*/ 0 w 7929216"/>
                <a:gd name="connsiteY0" fmla="*/ 73764 h 73764"/>
                <a:gd name="connsiteX1" fmla="*/ 34539 w 7929216"/>
                <a:gd name="connsiteY1" fmla="*/ 0 h 73764"/>
                <a:gd name="connsiteX2" fmla="*/ 7929216 w 7929216"/>
                <a:gd name="connsiteY2" fmla="*/ 7709 h 73764"/>
                <a:gd name="connsiteX3" fmla="*/ 7892027 w 7929216"/>
                <a:gd name="connsiteY3" fmla="*/ 71387 h 73764"/>
                <a:gd name="connsiteX4" fmla="*/ 7725593 w 7929216"/>
                <a:gd name="connsiteY4" fmla="*/ 64329 h 73764"/>
                <a:gd name="connsiteX5" fmla="*/ 0 w 7929216"/>
                <a:gd name="connsiteY5" fmla="*/ 73764 h 73764"/>
                <a:gd name="connsiteX0" fmla="*/ 0 w 7929216"/>
                <a:gd name="connsiteY0" fmla="*/ 77516 h 77516"/>
                <a:gd name="connsiteX1" fmla="*/ 34539 w 7929216"/>
                <a:gd name="connsiteY1" fmla="*/ 3752 h 77516"/>
                <a:gd name="connsiteX2" fmla="*/ 7772707 w 7929216"/>
                <a:gd name="connsiteY2" fmla="*/ 0 h 77516"/>
                <a:gd name="connsiteX3" fmla="*/ 7929216 w 7929216"/>
                <a:gd name="connsiteY3" fmla="*/ 11461 h 77516"/>
                <a:gd name="connsiteX4" fmla="*/ 7892027 w 7929216"/>
                <a:gd name="connsiteY4" fmla="*/ 75139 h 77516"/>
                <a:gd name="connsiteX5" fmla="*/ 7725593 w 7929216"/>
                <a:gd name="connsiteY5" fmla="*/ 68081 h 77516"/>
                <a:gd name="connsiteX6" fmla="*/ 0 w 7929216"/>
                <a:gd name="connsiteY6" fmla="*/ 77516 h 77516"/>
                <a:gd name="connsiteX0" fmla="*/ 0 w 7892027"/>
                <a:gd name="connsiteY0" fmla="*/ 77516 h 77516"/>
                <a:gd name="connsiteX1" fmla="*/ 34539 w 7892027"/>
                <a:gd name="connsiteY1" fmla="*/ 3752 h 77516"/>
                <a:gd name="connsiteX2" fmla="*/ 7772707 w 7892027"/>
                <a:gd name="connsiteY2" fmla="*/ 0 h 77516"/>
                <a:gd name="connsiteX3" fmla="*/ 7892027 w 7892027"/>
                <a:gd name="connsiteY3" fmla="*/ 75139 h 77516"/>
                <a:gd name="connsiteX4" fmla="*/ 7725593 w 7892027"/>
                <a:gd name="connsiteY4" fmla="*/ 68081 h 77516"/>
                <a:gd name="connsiteX5" fmla="*/ 0 w 7892027"/>
                <a:gd name="connsiteY5" fmla="*/ 77516 h 77516"/>
                <a:gd name="connsiteX0" fmla="*/ 0 w 7772707"/>
                <a:gd name="connsiteY0" fmla="*/ 77516 h 77516"/>
                <a:gd name="connsiteX1" fmla="*/ 34539 w 7772707"/>
                <a:gd name="connsiteY1" fmla="*/ 3752 h 77516"/>
                <a:gd name="connsiteX2" fmla="*/ 7772707 w 7772707"/>
                <a:gd name="connsiteY2" fmla="*/ 0 h 77516"/>
                <a:gd name="connsiteX3" fmla="*/ 7725593 w 7772707"/>
                <a:gd name="connsiteY3" fmla="*/ 68081 h 77516"/>
                <a:gd name="connsiteX4" fmla="*/ 0 w 7772707"/>
                <a:gd name="connsiteY4" fmla="*/ 77516 h 7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707" h="77516">
                  <a:moveTo>
                    <a:pt x="0" y="77516"/>
                  </a:moveTo>
                  <a:lnTo>
                    <a:pt x="34539" y="3752"/>
                  </a:lnTo>
                  <a:lnTo>
                    <a:pt x="7772707" y="0"/>
                  </a:lnTo>
                  <a:lnTo>
                    <a:pt x="7725593" y="68081"/>
                  </a:lnTo>
                  <a:lnTo>
                    <a:pt x="0" y="77516"/>
                  </a:lnTo>
                  <a:close/>
                </a:path>
              </a:pathLst>
            </a:cu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8017126" flipH="1">
              <a:off x="4893748" y="4193417"/>
              <a:ext cx="5695392" cy="77788"/>
            </a:xfrm>
            <a:custGeom>
              <a:avLst/>
              <a:gdLst>
                <a:gd name="connsiteX0" fmla="*/ 0 w 9144000"/>
                <a:gd name="connsiteY0" fmla="*/ 0 h 58994"/>
                <a:gd name="connsiteX1" fmla="*/ 9144000 w 9144000"/>
                <a:gd name="connsiteY1" fmla="*/ 0 h 58994"/>
                <a:gd name="connsiteX2" fmla="*/ 9144000 w 9144000"/>
                <a:gd name="connsiteY2" fmla="*/ 58994 h 58994"/>
                <a:gd name="connsiteX3" fmla="*/ 0 w 9144000"/>
                <a:gd name="connsiteY3" fmla="*/ 58994 h 58994"/>
                <a:gd name="connsiteX4" fmla="*/ 0 w 9144000"/>
                <a:gd name="connsiteY4" fmla="*/ 0 h 58994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0 w 9144000"/>
                <a:gd name="connsiteY4" fmla="*/ 74696 h 74696"/>
                <a:gd name="connsiteX5" fmla="*/ 0 w 9144000"/>
                <a:gd name="connsiteY5" fmla="*/ 15702 h 74696"/>
                <a:gd name="connsiteX0" fmla="*/ 0 w 9144000"/>
                <a:gd name="connsiteY0" fmla="*/ 15702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6" fmla="*/ 0 w 9144000"/>
                <a:gd name="connsiteY6" fmla="*/ 15702 h 74696"/>
                <a:gd name="connsiteX0" fmla="*/ 0 w 9144000"/>
                <a:gd name="connsiteY0" fmla="*/ 74696 h 74696"/>
                <a:gd name="connsiteX1" fmla="*/ 3276067 w 9144000"/>
                <a:gd name="connsiteY1" fmla="*/ 0 h 74696"/>
                <a:gd name="connsiteX2" fmla="*/ 9144000 w 9144000"/>
                <a:gd name="connsiteY2" fmla="*/ 15702 h 74696"/>
                <a:gd name="connsiteX3" fmla="*/ 9144000 w 9144000"/>
                <a:gd name="connsiteY3" fmla="*/ 74696 h 74696"/>
                <a:gd name="connsiteX4" fmla="*/ 3400054 w 9144000"/>
                <a:gd name="connsiteY4" fmla="*/ 72410 h 74696"/>
                <a:gd name="connsiteX5" fmla="*/ 0 w 9144000"/>
                <a:gd name="connsiteY5" fmla="*/ 74696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867933 w 5867933"/>
                <a:gd name="connsiteY2" fmla="*/ 15702 h 74696"/>
                <a:gd name="connsiteX3" fmla="*/ 5867933 w 5867933"/>
                <a:gd name="connsiteY3" fmla="*/ 74696 h 74696"/>
                <a:gd name="connsiteX4" fmla="*/ 123987 w 5867933"/>
                <a:gd name="connsiteY4" fmla="*/ 72410 h 74696"/>
                <a:gd name="connsiteX0" fmla="*/ 123987 w 5867933"/>
                <a:gd name="connsiteY0" fmla="*/ 72410 h 74696"/>
                <a:gd name="connsiteX1" fmla="*/ 0 w 5867933"/>
                <a:gd name="connsiteY1" fmla="*/ 0 h 74696"/>
                <a:gd name="connsiteX2" fmla="*/ 5696536 w 5867933"/>
                <a:gd name="connsiteY2" fmla="*/ 3023 h 74696"/>
                <a:gd name="connsiteX3" fmla="*/ 5867933 w 5867933"/>
                <a:gd name="connsiteY3" fmla="*/ 15702 h 74696"/>
                <a:gd name="connsiteX4" fmla="*/ 5867933 w 5867933"/>
                <a:gd name="connsiteY4" fmla="*/ 74696 h 74696"/>
                <a:gd name="connsiteX5" fmla="*/ 123987 w 5867933"/>
                <a:gd name="connsiteY5" fmla="*/ 72410 h 74696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867933 w 5867933"/>
                <a:gd name="connsiteY4" fmla="*/ 74696 h 77509"/>
                <a:gd name="connsiteX5" fmla="*/ 5660389 w 5867933"/>
                <a:gd name="connsiteY5" fmla="*/ 77509 h 77509"/>
                <a:gd name="connsiteX6" fmla="*/ 123987 w 5867933"/>
                <a:gd name="connsiteY6" fmla="*/ 72410 h 77509"/>
                <a:gd name="connsiteX0" fmla="*/ 123987 w 5867933"/>
                <a:gd name="connsiteY0" fmla="*/ 72410 h 77509"/>
                <a:gd name="connsiteX1" fmla="*/ 0 w 5867933"/>
                <a:gd name="connsiteY1" fmla="*/ 0 h 77509"/>
                <a:gd name="connsiteX2" fmla="*/ 5696536 w 5867933"/>
                <a:gd name="connsiteY2" fmla="*/ 3023 h 77509"/>
                <a:gd name="connsiteX3" fmla="*/ 5867933 w 5867933"/>
                <a:gd name="connsiteY3" fmla="*/ 15702 h 77509"/>
                <a:gd name="connsiteX4" fmla="*/ 5660389 w 5867933"/>
                <a:gd name="connsiteY4" fmla="*/ 77509 h 77509"/>
                <a:gd name="connsiteX5" fmla="*/ 123987 w 5867933"/>
                <a:gd name="connsiteY5" fmla="*/ 72410 h 77509"/>
                <a:gd name="connsiteX0" fmla="*/ 123987 w 5696536"/>
                <a:gd name="connsiteY0" fmla="*/ 72410 h 77509"/>
                <a:gd name="connsiteX1" fmla="*/ 0 w 5696536"/>
                <a:gd name="connsiteY1" fmla="*/ 0 h 77509"/>
                <a:gd name="connsiteX2" fmla="*/ 5696536 w 5696536"/>
                <a:gd name="connsiteY2" fmla="*/ 3023 h 77509"/>
                <a:gd name="connsiteX3" fmla="*/ 5660389 w 5696536"/>
                <a:gd name="connsiteY3" fmla="*/ 77509 h 77509"/>
                <a:gd name="connsiteX4" fmla="*/ 123987 w 5696536"/>
                <a:gd name="connsiteY4" fmla="*/ 72410 h 7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6536" h="77509">
                  <a:moveTo>
                    <a:pt x="123987" y="72410"/>
                  </a:moveTo>
                  <a:lnTo>
                    <a:pt x="0" y="0"/>
                  </a:lnTo>
                  <a:lnTo>
                    <a:pt x="5696536" y="3023"/>
                  </a:lnTo>
                  <a:lnTo>
                    <a:pt x="5660389" y="77509"/>
                  </a:lnTo>
                  <a:lnTo>
                    <a:pt x="123987" y="72410"/>
                  </a:lnTo>
                  <a:close/>
                </a:path>
              </a:pathLst>
            </a:cu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0" y="4778357"/>
              <a:ext cx="9144000" cy="58732"/>
            </a:xfrm>
            <a:prstGeom prst="rect">
              <a:avLst/>
            </a:pr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0" y="2241781"/>
              <a:ext cx="9144000" cy="58732"/>
            </a:xfrm>
            <a:prstGeom prst="rect">
              <a:avLst/>
            </a:prstGeom>
            <a:solidFill>
              <a:srgbClr val="46A1B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0" y="6676821"/>
              <a:ext cx="9144000" cy="17461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+mn-cs"/>
              </a:endParaRPr>
            </a:p>
          </p:txBody>
        </p:sp>
      </p:grpSp>
      <p:sp>
        <p:nvSpPr>
          <p:cNvPr id="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11480" y="2441448"/>
            <a:ext cx="8321040" cy="1005840"/>
          </a:xfrm>
        </p:spPr>
        <p:txBody>
          <a:bodyPr tIns="45720" anchor="b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502660"/>
            <a:ext cx="8321040" cy="822960"/>
          </a:xfrm>
        </p:spPr>
        <p:txBody>
          <a:bodyPr/>
          <a:lstStyle>
            <a:lvl1pPr marL="0" indent="0" algn="r">
              <a:spcBef>
                <a:spcPts val="600"/>
              </a:spcBef>
              <a:buFont typeface="Wingdings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"/>
          <p:cNvGrpSpPr>
            <a:grpSpLocks/>
          </p:cNvGrpSpPr>
          <p:nvPr/>
        </p:nvGrpSpPr>
        <p:grpSpPr bwMode="auto">
          <a:xfrm>
            <a:off x="-296863" y="-76200"/>
            <a:ext cx="9442451" cy="6943725"/>
            <a:chOff x="-297475" y="-76233"/>
            <a:chExt cx="9443855" cy="694337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-568" y="6675067"/>
              <a:ext cx="9145360" cy="192077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US" sz="1600" dirty="0">
                <a:latin typeface="Trebuchet MS" pitchFamily="34" charset="0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524450" y="6368668"/>
              <a:ext cx="715926" cy="2619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tx2"/>
                  </a:solidFill>
                  <a:latin typeface="Trebuchet MS" panose="020B0603020202020204" pitchFamily="34" charset="0"/>
                  <a:cs typeface="+mn-cs"/>
                </a:rPr>
                <a:t>4x3W-v1</a:t>
              </a:r>
              <a:endParaRPr lang="en-US" sz="1050" dirty="0">
                <a:solidFill>
                  <a:schemeClr val="tx2"/>
                </a:solidFill>
                <a:latin typeface="Trebuchet MS" panose="020B0603020202020204" pitchFamily="34" charset="0"/>
                <a:cs typeface="+mn-cs"/>
              </a:endParaRPr>
            </a:p>
          </p:txBody>
        </p:sp>
        <p:grpSp>
          <p:nvGrpSpPr>
            <p:cNvPr id="1034" name="Group 19"/>
            <p:cNvGrpSpPr>
              <a:grpSpLocks/>
            </p:cNvGrpSpPr>
            <p:nvPr/>
          </p:nvGrpSpPr>
          <p:grpSpPr bwMode="auto">
            <a:xfrm>
              <a:off x="0" y="-76233"/>
              <a:ext cx="9146380" cy="981840"/>
              <a:chOff x="0" y="-76233"/>
              <a:chExt cx="9146380" cy="98184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-568" y="-37"/>
                <a:ext cx="9145360" cy="831808"/>
              </a:xfrm>
              <a:prstGeom prst="rect">
                <a:avLst/>
              </a:prstGeom>
              <a:solidFill>
                <a:srgbClr val="00548B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+mn-cs"/>
                </a:endParaRPr>
              </a:p>
            </p:txBody>
          </p:sp>
          <p:grpSp>
            <p:nvGrpSpPr>
              <p:cNvPr id="1036" name="Group 18"/>
              <p:cNvGrpSpPr>
                <a:grpSpLocks/>
              </p:cNvGrpSpPr>
              <p:nvPr/>
            </p:nvGrpSpPr>
            <p:grpSpPr bwMode="auto">
              <a:xfrm>
                <a:off x="6769410" y="-76233"/>
                <a:ext cx="2376970" cy="981840"/>
                <a:chOff x="6769410" y="-76233"/>
                <a:chExt cx="2376970" cy="981840"/>
              </a:xfrm>
            </p:grpSpPr>
            <p:sp>
              <p:nvSpPr>
                <p:cNvPr id="9" name="Isosceles Triangle 8"/>
                <p:cNvSpPr/>
                <p:nvPr/>
              </p:nvSpPr>
              <p:spPr bwMode="auto">
                <a:xfrm rot="10800000">
                  <a:off x="6769539" y="3138"/>
                  <a:ext cx="425513" cy="368282"/>
                </a:xfrm>
                <a:prstGeom prst="triangle">
                  <a:avLst/>
                </a:prstGeom>
                <a:solidFill>
                  <a:schemeClr val="tx2">
                    <a:lumMod val="75000"/>
                    <a:alpha val="64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 bwMode="auto">
                <a:xfrm>
                  <a:off x="6769539" y="11076"/>
                  <a:ext cx="927238" cy="812759"/>
                </a:xfrm>
                <a:prstGeom prst="triangle">
                  <a:avLst/>
                </a:prstGeom>
                <a:solidFill>
                  <a:schemeClr val="tx2">
                    <a:lumMod val="5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 bwMode="auto">
                <a:xfrm rot="10800000">
                  <a:off x="7458616" y="336496"/>
                  <a:ext cx="817684" cy="493688"/>
                </a:xfrm>
                <a:custGeom>
                  <a:avLst/>
                  <a:gdLst>
                    <a:gd name="connsiteX0" fmla="*/ 0 w 784882"/>
                    <a:gd name="connsiteY0" fmla="*/ 679450 h 679450"/>
                    <a:gd name="connsiteX1" fmla="*/ 392441 w 784882"/>
                    <a:gd name="connsiteY1" fmla="*/ 0 h 679450"/>
                    <a:gd name="connsiteX2" fmla="*/ 784882 w 784882"/>
                    <a:gd name="connsiteY2" fmla="*/ 679450 h 679450"/>
                    <a:gd name="connsiteX3" fmla="*/ 0 w 784882"/>
                    <a:gd name="connsiteY3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784882 w 784882"/>
                    <a:gd name="connsiteY3" fmla="*/ 679450 h 679450"/>
                    <a:gd name="connsiteX4" fmla="*/ 0 w 784882"/>
                    <a:gd name="connsiteY4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511832 w 784882"/>
                    <a:gd name="connsiteY3" fmla="*/ 203200 h 679450"/>
                    <a:gd name="connsiteX4" fmla="*/ 784882 w 784882"/>
                    <a:gd name="connsiteY4" fmla="*/ 679450 h 679450"/>
                    <a:gd name="connsiteX5" fmla="*/ 0 w 784882"/>
                    <a:gd name="connsiteY5" fmla="*/ 679450 h 679450"/>
                    <a:gd name="connsiteX0" fmla="*/ 0 w 784882"/>
                    <a:gd name="connsiteY0" fmla="*/ 479425 h 479425"/>
                    <a:gd name="connsiteX1" fmla="*/ 270532 w 784882"/>
                    <a:gd name="connsiteY1" fmla="*/ 0 h 479425"/>
                    <a:gd name="connsiteX2" fmla="*/ 511832 w 784882"/>
                    <a:gd name="connsiteY2" fmla="*/ 3175 h 479425"/>
                    <a:gd name="connsiteX3" fmla="*/ 784882 w 784882"/>
                    <a:gd name="connsiteY3" fmla="*/ 479425 h 479425"/>
                    <a:gd name="connsiteX4" fmla="*/ 0 w 784882"/>
                    <a:gd name="connsiteY4" fmla="*/ 479425 h 479425"/>
                    <a:gd name="connsiteX0" fmla="*/ 0 w 784882"/>
                    <a:gd name="connsiteY0" fmla="*/ 477137 h 477137"/>
                    <a:gd name="connsiteX1" fmla="*/ 265957 w 784882"/>
                    <a:gd name="connsiteY1" fmla="*/ 0 h 477137"/>
                    <a:gd name="connsiteX2" fmla="*/ 511832 w 784882"/>
                    <a:gd name="connsiteY2" fmla="*/ 887 h 477137"/>
                    <a:gd name="connsiteX3" fmla="*/ 784882 w 784882"/>
                    <a:gd name="connsiteY3" fmla="*/ 477137 h 477137"/>
                    <a:gd name="connsiteX4" fmla="*/ 0 w 784882"/>
                    <a:gd name="connsiteY4" fmla="*/ 477137 h 477137"/>
                    <a:gd name="connsiteX0" fmla="*/ 0 w 784882"/>
                    <a:gd name="connsiteY0" fmla="*/ 476250 h 476250"/>
                    <a:gd name="connsiteX1" fmla="*/ 263669 w 784882"/>
                    <a:gd name="connsiteY1" fmla="*/ 3689 h 476250"/>
                    <a:gd name="connsiteX2" fmla="*/ 511832 w 784882"/>
                    <a:gd name="connsiteY2" fmla="*/ 0 h 476250"/>
                    <a:gd name="connsiteX3" fmla="*/ 784882 w 784882"/>
                    <a:gd name="connsiteY3" fmla="*/ 476250 h 476250"/>
                    <a:gd name="connsiteX4" fmla="*/ 0 w 784882"/>
                    <a:gd name="connsiteY4" fmla="*/ 476250 h 476250"/>
                    <a:gd name="connsiteX0" fmla="*/ 0 w 784882"/>
                    <a:gd name="connsiteY0" fmla="*/ 473961 h 473961"/>
                    <a:gd name="connsiteX1" fmla="*/ 263669 w 784882"/>
                    <a:gd name="connsiteY1" fmla="*/ 1400 h 473961"/>
                    <a:gd name="connsiteX2" fmla="*/ 514120 w 784882"/>
                    <a:gd name="connsiteY2" fmla="*/ 0 h 473961"/>
                    <a:gd name="connsiteX3" fmla="*/ 784882 w 784882"/>
                    <a:gd name="connsiteY3" fmla="*/ 473961 h 473961"/>
                    <a:gd name="connsiteX4" fmla="*/ 0 w 784882"/>
                    <a:gd name="connsiteY4" fmla="*/ 473961 h 47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4882" h="473961">
                      <a:moveTo>
                        <a:pt x="0" y="473961"/>
                      </a:moveTo>
                      <a:lnTo>
                        <a:pt x="263669" y="1400"/>
                      </a:lnTo>
                      <a:lnTo>
                        <a:pt x="514120" y="0"/>
                      </a:lnTo>
                      <a:lnTo>
                        <a:pt x="784882" y="473961"/>
                      </a:lnTo>
                      <a:lnTo>
                        <a:pt x="0" y="4739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alpha val="74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 bwMode="auto">
                <a:xfrm>
                  <a:off x="8030201" y="341259"/>
                  <a:ext cx="568409" cy="482576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 bwMode="auto">
                <a:xfrm rot="10800000">
                  <a:off x="8168335" y="-1625"/>
                  <a:ext cx="943115" cy="82387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 bwMode="auto">
                <a:xfrm>
                  <a:off x="8882816" y="-12736"/>
                  <a:ext cx="261976" cy="482576"/>
                </a:xfrm>
                <a:custGeom>
                  <a:avLst/>
                  <a:gdLst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0 w 516194"/>
                    <a:gd name="connsiteY3" fmla="*/ 482578 h 482578"/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279528 w 516194"/>
                    <a:gd name="connsiteY3" fmla="*/ 480014 h 482578"/>
                    <a:gd name="connsiteX4" fmla="*/ 0 w 516194"/>
                    <a:gd name="connsiteY4" fmla="*/ 482578 h 482578"/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260478 w 516194"/>
                    <a:gd name="connsiteY3" fmla="*/ 477633 h 482578"/>
                    <a:gd name="connsiteX4" fmla="*/ 0 w 516194"/>
                    <a:gd name="connsiteY4" fmla="*/ 482578 h 482578"/>
                    <a:gd name="connsiteX0" fmla="*/ 0 w 260478"/>
                    <a:gd name="connsiteY0" fmla="*/ 482578 h 482578"/>
                    <a:gd name="connsiteX1" fmla="*/ 258097 w 260478"/>
                    <a:gd name="connsiteY1" fmla="*/ 0 h 482578"/>
                    <a:gd name="connsiteX2" fmla="*/ 260478 w 260478"/>
                    <a:gd name="connsiteY2" fmla="*/ 477633 h 482578"/>
                    <a:gd name="connsiteX3" fmla="*/ 0 w 260478"/>
                    <a:gd name="connsiteY3" fmla="*/ 482578 h 482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0478" h="482578">
                      <a:moveTo>
                        <a:pt x="0" y="482578"/>
                      </a:moveTo>
                      <a:lnTo>
                        <a:pt x="258097" y="0"/>
                      </a:lnTo>
                      <a:cubicBezTo>
                        <a:pt x="258891" y="159211"/>
                        <a:pt x="259684" y="318422"/>
                        <a:pt x="260478" y="477633"/>
                      </a:cubicBezTo>
                      <a:lnTo>
                        <a:pt x="0" y="482578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16" name="Isosceles Triangle 11"/>
                <p:cNvSpPr/>
                <p:nvPr/>
              </p:nvSpPr>
              <p:spPr bwMode="auto">
                <a:xfrm rot="10800000">
                  <a:off x="8882816" y="492064"/>
                  <a:ext cx="261976" cy="333358"/>
                </a:xfrm>
                <a:custGeom>
                  <a:avLst/>
                  <a:gdLst>
                    <a:gd name="connsiteX0" fmla="*/ 0 w 784882"/>
                    <a:gd name="connsiteY0" fmla="*/ 679450 h 679450"/>
                    <a:gd name="connsiteX1" fmla="*/ 392441 w 784882"/>
                    <a:gd name="connsiteY1" fmla="*/ 0 h 679450"/>
                    <a:gd name="connsiteX2" fmla="*/ 784882 w 784882"/>
                    <a:gd name="connsiteY2" fmla="*/ 679450 h 679450"/>
                    <a:gd name="connsiteX3" fmla="*/ 0 w 784882"/>
                    <a:gd name="connsiteY3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784882 w 784882"/>
                    <a:gd name="connsiteY3" fmla="*/ 679450 h 679450"/>
                    <a:gd name="connsiteX4" fmla="*/ 0 w 784882"/>
                    <a:gd name="connsiteY4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511832 w 784882"/>
                    <a:gd name="connsiteY3" fmla="*/ 203200 h 679450"/>
                    <a:gd name="connsiteX4" fmla="*/ 784882 w 784882"/>
                    <a:gd name="connsiteY4" fmla="*/ 679450 h 679450"/>
                    <a:gd name="connsiteX5" fmla="*/ 0 w 784882"/>
                    <a:gd name="connsiteY5" fmla="*/ 679450 h 679450"/>
                    <a:gd name="connsiteX0" fmla="*/ 0 w 784882"/>
                    <a:gd name="connsiteY0" fmla="*/ 479425 h 479425"/>
                    <a:gd name="connsiteX1" fmla="*/ 270532 w 784882"/>
                    <a:gd name="connsiteY1" fmla="*/ 0 h 479425"/>
                    <a:gd name="connsiteX2" fmla="*/ 511832 w 784882"/>
                    <a:gd name="connsiteY2" fmla="*/ 3175 h 479425"/>
                    <a:gd name="connsiteX3" fmla="*/ 784882 w 784882"/>
                    <a:gd name="connsiteY3" fmla="*/ 479425 h 479425"/>
                    <a:gd name="connsiteX4" fmla="*/ 0 w 784882"/>
                    <a:gd name="connsiteY4" fmla="*/ 479425 h 479425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784882 w 784882"/>
                    <a:gd name="connsiteY3" fmla="*/ 479425 h 479884"/>
                    <a:gd name="connsiteX4" fmla="*/ 519822 w 784882"/>
                    <a:gd name="connsiteY4" fmla="*/ 479884 h 479884"/>
                    <a:gd name="connsiteX5" fmla="*/ 0 w 784882"/>
                    <a:gd name="connsiteY5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5559 h 479884"/>
                    <a:gd name="connsiteX4" fmla="*/ 784882 w 784882"/>
                    <a:gd name="connsiteY4" fmla="*/ 479425 h 479884"/>
                    <a:gd name="connsiteX5" fmla="*/ 51982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5559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605547 w 784882"/>
                    <a:gd name="connsiteY2" fmla="*/ 167940 h 479884"/>
                    <a:gd name="connsiteX3" fmla="*/ 784882 w 784882"/>
                    <a:gd name="connsiteY3" fmla="*/ 479425 h 479884"/>
                    <a:gd name="connsiteX4" fmla="*/ 538872 w 784882"/>
                    <a:gd name="connsiteY4" fmla="*/ 479884 h 479884"/>
                    <a:gd name="connsiteX5" fmla="*/ 0 w 784882"/>
                    <a:gd name="connsiteY5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34109 w 784882"/>
                    <a:gd name="connsiteY2" fmla="*/ 132222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38872 w 784882"/>
                    <a:gd name="connsiteY2" fmla="*/ 172703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311485 h 311944"/>
                    <a:gd name="connsiteX1" fmla="*/ 538872 w 784882"/>
                    <a:gd name="connsiteY1" fmla="*/ 4763 h 311944"/>
                    <a:gd name="connsiteX2" fmla="*/ 605547 w 784882"/>
                    <a:gd name="connsiteY2" fmla="*/ 0 h 311944"/>
                    <a:gd name="connsiteX3" fmla="*/ 784882 w 784882"/>
                    <a:gd name="connsiteY3" fmla="*/ 311485 h 311944"/>
                    <a:gd name="connsiteX4" fmla="*/ 538872 w 784882"/>
                    <a:gd name="connsiteY4" fmla="*/ 311944 h 311944"/>
                    <a:gd name="connsiteX5" fmla="*/ 0 w 784882"/>
                    <a:gd name="connsiteY5" fmla="*/ 311485 h 311944"/>
                    <a:gd name="connsiteX0" fmla="*/ 0 w 246010"/>
                    <a:gd name="connsiteY0" fmla="*/ 311944 h 311944"/>
                    <a:gd name="connsiteX1" fmla="*/ 0 w 246010"/>
                    <a:gd name="connsiteY1" fmla="*/ 4763 h 311944"/>
                    <a:gd name="connsiteX2" fmla="*/ 66675 w 246010"/>
                    <a:gd name="connsiteY2" fmla="*/ 0 h 311944"/>
                    <a:gd name="connsiteX3" fmla="*/ 246010 w 246010"/>
                    <a:gd name="connsiteY3" fmla="*/ 311485 h 311944"/>
                    <a:gd name="connsiteX4" fmla="*/ 0 w 246010"/>
                    <a:gd name="connsiteY4" fmla="*/ 311944 h 31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10" h="311944">
                      <a:moveTo>
                        <a:pt x="0" y="311944"/>
                      </a:moveTo>
                      <a:lnTo>
                        <a:pt x="0" y="4763"/>
                      </a:lnTo>
                      <a:lnTo>
                        <a:pt x="66675" y="0"/>
                      </a:lnTo>
                      <a:lnTo>
                        <a:pt x="246010" y="311485"/>
                      </a:lnTo>
                      <a:lnTo>
                        <a:pt x="0" y="31194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alpha val="58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 rot="5400000">
                  <a:off x="8974909" y="322180"/>
                  <a:ext cx="46036" cy="296907"/>
                </a:xfrm>
                <a:prstGeom prst="rect">
                  <a:avLst/>
                </a:pr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 rot="1800000">
                  <a:off x="6956892" y="-73058"/>
                  <a:ext cx="44457" cy="979439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868"/>
                    <a:gd name="connsiteY0" fmla="*/ 0 h 984502"/>
                    <a:gd name="connsiteX1" fmla="*/ 45719 w 45868"/>
                    <a:gd name="connsiteY1" fmla="*/ 0 h 984502"/>
                    <a:gd name="connsiteX2" fmla="*/ 45868 w 45868"/>
                    <a:gd name="connsiteY2" fmla="*/ 951421 h 984502"/>
                    <a:gd name="connsiteX3" fmla="*/ 0 w 45868"/>
                    <a:gd name="connsiteY3" fmla="*/ 984502 h 984502"/>
                    <a:gd name="connsiteX4" fmla="*/ 0 w 45868"/>
                    <a:gd name="connsiteY4" fmla="*/ 0 h 984502"/>
                    <a:gd name="connsiteX0" fmla="*/ 0 w 45868"/>
                    <a:gd name="connsiteY0" fmla="*/ 0 h 978868"/>
                    <a:gd name="connsiteX1" fmla="*/ 45719 w 45868"/>
                    <a:gd name="connsiteY1" fmla="*/ 0 h 978868"/>
                    <a:gd name="connsiteX2" fmla="*/ 45868 w 45868"/>
                    <a:gd name="connsiteY2" fmla="*/ 951421 h 978868"/>
                    <a:gd name="connsiteX3" fmla="*/ 4997 w 45868"/>
                    <a:gd name="connsiteY3" fmla="*/ 978868 h 978868"/>
                    <a:gd name="connsiteX4" fmla="*/ 0 w 45868"/>
                    <a:gd name="connsiteY4" fmla="*/ 0 h 978868"/>
                    <a:gd name="connsiteX0" fmla="*/ 0 w 48716"/>
                    <a:gd name="connsiteY0" fmla="*/ 23642 h 978868"/>
                    <a:gd name="connsiteX1" fmla="*/ 48567 w 48716"/>
                    <a:gd name="connsiteY1" fmla="*/ 0 h 978868"/>
                    <a:gd name="connsiteX2" fmla="*/ 48716 w 48716"/>
                    <a:gd name="connsiteY2" fmla="*/ 951421 h 978868"/>
                    <a:gd name="connsiteX3" fmla="*/ 7845 w 48716"/>
                    <a:gd name="connsiteY3" fmla="*/ 978868 h 978868"/>
                    <a:gd name="connsiteX4" fmla="*/ 0 w 48716"/>
                    <a:gd name="connsiteY4" fmla="*/ 23642 h 97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16" h="978868">
                      <a:moveTo>
                        <a:pt x="0" y="23642"/>
                      </a:moveTo>
                      <a:lnTo>
                        <a:pt x="48567" y="0"/>
                      </a:lnTo>
                      <a:cubicBezTo>
                        <a:pt x="48617" y="317140"/>
                        <a:pt x="48666" y="634281"/>
                        <a:pt x="48716" y="951421"/>
                      </a:cubicBezTo>
                      <a:lnTo>
                        <a:pt x="7845" y="978868"/>
                      </a:lnTo>
                      <a:cubicBezTo>
                        <a:pt x="6179" y="652579"/>
                        <a:pt x="1666" y="349931"/>
                        <a:pt x="0" y="23642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 rot="1800000">
                  <a:off x="8865350" y="-69883"/>
                  <a:ext cx="46045" cy="973089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45719 w 45746"/>
                    <a:gd name="connsiteY3" fmla="*/ 984502 h 984502"/>
                    <a:gd name="connsiteX4" fmla="*/ 0 w 45746"/>
                    <a:gd name="connsiteY4" fmla="*/ 984502 h 984502"/>
                    <a:gd name="connsiteX5" fmla="*/ 0 w 45746"/>
                    <a:gd name="connsiteY5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0 w 45746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5" fmla="*/ 0 w 45746"/>
                    <a:gd name="connsiteY5" fmla="*/ 0 h 984502"/>
                    <a:gd name="connsiteX0" fmla="*/ 3479 w 45746"/>
                    <a:gd name="connsiteY0" fmla="*/ 26444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0" fmla="*/ 3479 w 49142"/>
                    <a:gd name="connsiteY0" fmla="*/ 70679 h 1028737"/>
                    <a:gd name="connsiteX1" fmla="*/ 45719 w 49142"/>
                    <a:gd name="connsiteY1" fmla="*/ 44235 h 1028737"/>
                    <a:gd name="connsiteX2" fmla="*/ 45766 w 49142"/>
                    <a:gd name="connsiteY2" fmla="*/ 82010 h 1028737"/>
                    <a:gd name="connsiteX3" fmla="*/ 45746 w 49142"/>
                    <a:gd name="connsiteY3" fmla="*/ 1005898 h 1028737"/>
                    <a:gd name="connsiteX4" fmla="*/ 0 w 49142"/>
                    <a:gd name="connsiteY4" fmla="*/ 1028737 h 1028737"/>
                    <a:gd name="connsiteX5" fmla="*/ 3479 w 49142"/>
                    <a:gd name="connsiteY5" fmla="*/ 70679 h 1028737"/>
                    <a:gd name="connsiteX0" fmla="*/ 3479 w 49142"/>
                    <a:gd name="connsiteY0" fmla="*/ 0 h 958058"/>
                    <a:gd name="connsiteX1" fmla="*/ 45766 w 49142"/>
                    <a:gd name="connsiteY1" fmla="*/ 11331 h 958058"/>
                    <a:gd name="connsiteX2" fmla="*/ 45746 w 49142"/>
                    <a:gd name="connsiteY2" fmla="*/ 935219 h 958058"/>
                    <a:gd name="connsiteX3" fmla="*/ 0 w 49142"/>
                    <a:gd name="connsiteY3" fmla="*/ 958058 h 958058"/>
                    <a:gd name="connsiteX4" fmla="*/ 3479 w 49142"/>
                    <a:gd name="connsiteY4" fmla="*/ 0 h 958058"/>
                    <a:gd name="connsiteX0" fmla="*/ 3479 w 49032"/>
                    <a:gd name="connsiteY0" fmla="*/ 13643 h 971701"/>
                    <a:gd name="connsiteX1" fmla="*/ 45332 w 49032"/>
                    <a:gd name="connsiteY1" fmla="*/ 461 h 971701"/>
                    <a:gd name="connsiteX2" fmla="*/ 45746 w 49032"/>
                    <a:gd name="connsiteY2" fmla="*/ 948862 h 971701"/>
                    <a:gd name="connsiteX3" fmla="*/ 0 w 49032"/>
                    <a:gd name="connsiteY3" fmla="*/ 971701 h 971701"/>
                    <a:gd name="connsiteX4" fmla="*/ 3479 w 49032"/>
                    <a:gd name="connsiteY4" fmla="*/ 13643 h 97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32" h="971701">
                      <a:moveTo>
                        <a:pt x="3479" y="13643"/>
                      </a:moveTo>
                      <a:cubicBezTo>
                        <a:pt x="17575" y="17420"/>
                        <a:pt x="31236" y="-3316"/>
                        <a:pt x="45332" y="461"/>
                      </a:cubicBezTo>
                      <a:cubicBezTo>
                        <a:pt x="45336" y="160738"/>
                        <a:pt x="53374" y="791074"/>
                        <a:pt x="45746" y="948862"/>
                      </a:cubicBezTo>
                      <a:lnTo>
                        <a:pt x="0" y="971701"/>
                      </a:lnTo>
                      <a:cubicBezTo>
                        <a:pt x="1160" y="652348"/>
                        <a:pt x="2319" y="332996"/>
                        <a:pt x="3479" y="13643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 rot="19800000" flipH="1">
                  <a:off x="7455441" y="-74646"/>
                  <a:ext cx="46045" cy="981027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6185"/>
                    <a:gd name="connsiteY0" fmla="*/ 0 h 984502"/>
                    <a:gd name="connsiteX1" fmla="*/ 45719 w 46185"/>
                    <a:gd name="connsiteY1" fmla="*/ 0 h 984502"/>
                    <a:gd name="connsiteX2" fmla="*/ 46185 w 46185"/>
                    <a:gd name="connsiteY2" fmla="*/ 956737 h 984502"/>
                    <a:gd name="connsiteX3" fmla="*/ 0 w 46185"/>
                    <a:gd name="connsiteY3" fmla="*/ 984502 h 984502"/>
                    <a:gd name="connsiteX4" fmla="*/ 0 w 46185"/>
                    <a:gd name="connsiteY4" fmla="*/ 0 h 984502"/>
                    <a:gd name="connsiteX0" fmla="*/ 319 w 46504"/>
                    <a:gd name="connsiteY0" fmla="*/ 0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319 w 46504"/>
                    <a:gd name="connsiteY4" fmla="*/ 0 h 979187"/>
                    <a:gd name="connsiteX0" fmla="*/ 319 w 46504"/>
                    <a:gd name="connsiteY0" fmla="*/ 0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319 w 46504"/>
                    <a:gd name="connsiteY4" fmla="*/ 0 h 979187"/>
                    <a:gd name="connsiteX0" fmla="*/ 1915 w 46504"/>
                    <a:gd name="connsiteY0" fmla="*/ 26575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1915 w 46504"/>
                    <a:gd name="connsiteY4" fmla="*/ 26575 h 979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4" h="979187">
                      <a:moveTo>
                        <a:pt x="1915" y="26575"/>
                      </a:moveTo>
                      <a:lnTo>
                        <a:pt x="46038" y="0"/>
                      </a:lnTo>
                      <a:cubicBezTo>
                        <a:pt x="46193" y="318912"/>
                        <a:pt x="46349" y="637825"/>
                        <a:pt x="46504" y="956737"/>
                      </a:cubicBezTo>
                      <a:lnTo>
                        <a:pt x="0" y="979187"/>
                      </a:lnTo>
                      <a:cubicBezTo>
                        <a:pt x="106" y="652791"/>
                        <a:pt x="1809" y="352971"/>
                        <a:pt x="1915" y="26575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9800000" flipH="1">
                  <a:off x="8357275" y="-76233"/>
                  <a:ext cx="46045" cy="976264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8247"/>
                    <a:gd name="connsiteY0" fmla="*/ 0 h 984502"/>
                    <a:gd name="connsiteX1" fmla="*/ 45719 w 48247"/>
                    <a:gd name="connsiteY1" fmla="*/ 0 h 984502"/>
                    <a:gd name="connsiteX2" fmla="*/ 48247 w 48247"/>
                    <a:gd name="connsiteY2" fmla="*/ 968468 h 984502"/>
                    <a:gd name="connsiteX3" fmla="*/ 45719 w 48247"/>
                    <a:gd name="connsiteY3" fmla="*/ 984502 h 984502"/>
                    <a:gd name="connsiteX4" fmla="*/ 0 w 48247"/>
                    <a:gd name="connsiteY4" fmla="*/ 984502 h 984502"/>
                    <a:gd name="connsiteX5" fmla="*/ 0 w 48247"/>
                    <a:gd name="connsiteY5" fmla="*/ 0 h 984502"/>
                    <a:gd name="connsiteX0" fmla="*/ 0 w 48247"/>
                    <a:gd name="connsiteY0" fmla="*/ 0 h 984502"/>
                    <a:gd name="connsiteX1" fmla="*/ 45719 w 48247"/>
                    <a:gd name="connsiteY1" fmla="*/ 0 h 984502"/>
                    <a:gd name="connsiteX2" fmla="*/ 48247 w 48247"/>
                    <a:gd name="connsiteY2" fmla="*/ 968468 h 984502"/>
                    <a:gd name="connsiteX3" fmla="*/ 0 w 48247"/>
                    <a:gd name="connsiteY3" fmla="*/ 984502 h 984502"/>
                    <a:gd name="connsiteX4" fmla="*/ 0 w 48247"/>
                    <a:gd name="connsiteY4" fmla="*/ 0 h 984502"/>
                    <a:gd name="connsiteX0" fmla="*/ 0 w 48247"/>
                    <a:gd name="connsiteY0" fmla="*/ 0 h 984502"/>
                    <a:gd name="connsiteX1" fmla="*/ 46038 w 48247"/>
                    <a:gd name="connsiteY1" fmla="*/ 5315 h 984502"/>
                    <a:gd name="connsiteX2" fmla="*/ 48247 w 48247"/>
                    <a:gd name="connsiteY2" fmla="*/ 968468 h 984502"/>
                    <a:gd name="connsiteX3" fmla="*/ 0 w 48247"/>
                    <a:gd name="connsiteY3" fmla="*/ 984502 h 984502"/>
                    <a:gd name="connsiteX4" fmla="*/ 0 w 48247"/>
                    <a:gd name="connsiteY4" fmla="*/ 0 h 984502"/>
                    <a:gd name="connsiteX0" fmla="*/ 3459 w 51706"/>
                    <a:gd name="connsiteY0" fmla="*/ 0 h 984502"/>
                    <a:gd name="connsiteX1" fmla="*/ 49497 w 51706"/>
                    <a:gd name="connsiteY1" fmla="*/ 5315 h 984502"/>
                    <a:gd name="connsiteX2" fmla="*/ 51706 w 51706"/>
                    <a:gd name="connsiteY2" fmla="*/ 968468 h 984502"/>
                    <a:gd name="connsiteX3" fmla="*/ 3459 w 51706"/>
                    <a:gd name="connsiteY3" fmla="*/ 984502 h 984502"/>
                    <a:gd name="connsiteX4" fmla="*/ 0 w 51706"/>
                    <a:gd name="connsiteY4" fmla="*/ 35950 h 984502"/>
                    <a:gd name="connsiteX5" fmla="*/ 3459 w 51706"/>
                    <a:gd name="connsiteY5" fmla="*/ 0 h 984502"/>
                    <a:gd name="connsiteX0" fmla="*/ 0 w 51706"/>
                    <a:gd name="connsiteY0" fmla="*/ 30635 h 979187"/>
                    <a:gd name="connsiteX1" fmla="*/ 49497 w 51706"/>
                    <a:gd name="connsiteY1" fmla="*/ 0 h 979187"/>
                    <a:gd name="connsiteX2" fmla="*/ 51706 w 51706"/>
                    <a:gd name="connsiteY2" fmla="*/ 963153 h 979187"/>
                    <a:gd name="connsiteX3" fmla="*/ 3459 w 51706"/>
                    <a:gd name="connsiteY3" fmla="*/ 979187 h 979187"/>
                    <a:gd name="connsiteX4" fmla="*/ 0 w 51706"/>
                    <a:gd name="connsiteY4" fmla="*/ 30635 h 979187"/>
                    <a:gd name="connsiteX0" fmla="*/ 0 w 52103"/>
                    <a:gd name="connsiteY0" fmla="*/ 26510 h 975062"/>
                    <a:gd name="connsiteX1" fmla="*/ 51878 w 52103"/>
                    <a:gd name="connsiteY1" fmla="*/ 0 h 975062"/>
                    <a:gd name="connsiteX2" fmla="*/ 51706 w 52103"/>
                    <a:gd name="connsiteY2" fmla="*/ 959028 h 975062"/>
                    <a:gd name="connsiteX3" fmla="*/ 3459 w 52103"/>
                    <a:gd name="connsiteY3" fmla="*/ 975062 h 975062"/>
                    <a:gd name="connsiteX4" fmla="*/ 0 w 52103"/>
                    <a:gd name="connsiteY4" fmla="*/ 26510 h 975062"/>
                    <a:gd name="connsiteX0" fmla="*/ 0 w 52976"/>
                    <a:gd name="connsiteY0" fmla="*/ 29763 h 975062"/>
                    <a:gd name="connsiteX1" fmla="*/ 52751 w 52976"/>
                    <a:gd name="connsiteY1" fmla="*/ 0 h 975062"/>
                    <a:gd name="connsiteX2" fmla="*/ 52579 w 52976"/>
                    <a:gd name="connsiteY2" fmla="*/ 959028 h 975062"/>
                    <a:gd name="connsiteX3" fmla="*/ 4332 w 52976"/>
                    <a:gd name="connsiteY3" fmla="*/ 975062 h 975062"/>
                    <a:gd name="connsiteX4" fmla="*/ 0 w 52976"/>
                    <a:gd name="connsiteY4" fmla="*/ 29763 h 97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76" h="975062">
                      <a:moveTo>
                        <a:pt x="0" y="29763"/>
                      </a:moveTo>
                      <a:lnTo>
                        <a:pt x="52751" y="0"/>
                      </a:lnTo>
                      <a:cubicBezTo>
                        <a:pt x="53594" y="322823"/>
                        <a:pt x="51736" y="636205"/>
                        <a:pt x="52579" y="959028"/>
                      </a:cubicBezTo>
                      <a:lnTo>
                        <a:pt x="4332" y="975062"/>
                      </a:lnTo>
                      <a:lnTo>
                        <a:pt x="0" y="29763"/>
                      </a:ln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  <p:sp>
              <p:nvSpPr>
                <p:cNvPr id="27" name="Rectangle 22"/>
                <p:cNvSpPr/>
                <p:nvPr/>
              </p:nvSpPr>
              <p:spPr bwMode="auto">
                <a:xfrm rot="1800000">
                  <a:off x="8141343" y="239664"/>
                  <a:ext cx="47632" cy="646080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45719 w 45746"/>
                    <a:gd name="connsiteY3" fmla="*/ 984502 h 984502"/>
                    <a:gd name="connsiteX4" fmla="*/ 0 w 45746"/>
                    <a:gd name="connsiteY4" fmla="*/ 984502 h 984502"/>
                    <a:gd name="connsiteX5" fmla="*/ 0 w 45746"/>
                    <a:gd name="connsiteY5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0 w 45746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5" fmla="*/ 0 w 45746"/>
                    <a:gd name="connsiteY5" fmla="*/ 0 h 984502"/>
                    <a:gd name="connsiteX0" fmla="*/ 3479 w 45746"/>
                    <a:gd name="connsiteY0" fmla="*/ 26444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0" fmla="*/ 3479 w 49142"/>
                    <a:gd name="connsiteY0" fmla="*/ 70679 h 1028737"/>
                    <a:gd name="connsiteX1" fmla="*/ 45719 w 49142"/>
                    <a:gd name="connsiteY1" fmla="*/ 44235 h 1028737"/>
                    <a:gd name="connsiteX2" fmla="*/ 45766 w 49142"/>
                    <a:gd name="connsiteY2" fmla="*/ 82010 h 1028737"/>
                    <a:gd name="connsiteX3" fmla="*/ 45746 w 49142"/>
                    <a:gd name="connsiteY3" fmla="*/ 1005898 h 1028737"/>
                    <a:gd name="connsiteX4" fmla="*/ 0 w 49142"/>
                    <a:gd name="connsiteY4" fmla="*/ 1028737 h 1028737"/>
                    <a:gd name="connsiteX5" fmla="*/ 3479 w 49142"/>
                    <a:gd name="connsiteY5" fmla="*/ 70679 h 1028737"/>
                    <a:gd name="connsiteX0" fmla="*/ 3479 w 49142"/>
                    <a:gd name="connsiteY0" fmla="*/ 0 h 958058"/>
                    <a:gd name="connsiteX1" fmla="*/ 45766 w 49142"/>
                    <a:gd name="connsiteY1" fmla="*/ 11331 h 958058"/>
                    <a:gd name="connsiteX2" fmla="*/ 45746 w 49142"/>
                    <a:gd name="connsiteY2" fmla="*/ 935219 h 958058"/>
                    <a:gd name="connsiteX3" fmla="*/ 0 w 49142"/>
                    <a:gd name="connsiteY3" fmla="*/ 958058 h 958058"/>
                    <a:gd name="connsiteX4" fmla="*/ 3479 w 49142"/>
                    <a:gd name="connsiteY4" fmla="*/ 0 h 958058"/>
                    <a:gd name="connsiteX0" fmla="*/ 3479 w 50070"/>
                    <a:gd name="connsiteY0" fmla="*/ 0 h 958058"/>
                    <a:gd name="connsiteX1" fmla="*/ 45766 w 50070"/>
                    <a:gd name="connsiteY1" fmla="*/ 11331 h 958058"/>
                    <a:gd name="connsiteX2" fmla="*/ 46965 w 50070"/>
                    <a:gd name="connsiteY2" fmla="*/ 917675 h 958058"/>
                    <a:gd name="connsiteX3" fmla="*/ 0 w 50070"/>
                    <a:gd name="connsiteY3" fmla="*/ 958058 h 958058"/>
                    <a:gd name="connsiteX4" fmla="*/ 3479 w 50070"/>
                    <a:gd name="connsiteY4" fmla="*/ 0 h 958058"/>
                    <a:gd name="connsiteX0" fmla="*/ 3479 w 49858"/>
                    <a:gd name="connsiteY0" fmla="*/ 0 h 958058"/>
                    <a:gd name="connsiteX1" fmla="*/ 45766 w 49858"/>
                    <a:gd name="connsiteY1" fmla="*/ 11331 h 958058"/>
                    <a:gd name="connsiteX2" fmla="*/ 46692 w 49858"/>
                    <a:gd name="connsiteY2" fmla="*/ 909786 h 958058"/>
                    <a:gd name="connsiteX3" fmla="*/ 0 w 49858"/>
                    <a:gd name="connsiteY3" fmla="*/ 958058 h 958058"/>
                    <a:gd name="connsiteX4" fmla="*/ 3479 w 49858"/>
                    <a:gd name="connsiteY4" fmla="*/ 0 h 958058"/>
                    <a:gd name="connsiteX0" fmla="*/ 3479 w 51170"/>
                    <a:gd name="connsiteY0" fmla="*/ 0 h 958058"/>
                    <a:gd name="connsiteX1" fmla="*/ 45766 w 51170"/>
                    <a:gd name="connsiteY1" fmla="*/ 11331 h 958058"/>
                    <a:gd name="connsiteX2" fmla="*/ 48339 w 51170"/>
                    <a:gd name="connsiteY2" fmla="*/ 920736 h 958058"/>
                    <a:gd name="connsiteX3" fmla="*/ 0 w 51170"/>
                    <a:gd name="connsiteY3" fmla="*/ 958058 h 958058"/>
                    <a:gd name="connsiteX4" fmla="*/ 3479 w 51170"/>
                    <a:gd name="connsiteY4" fmla="*/ 0 h 95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170" h="958058">
                      <a:moveTo>
                        <a:pt x="3479" y="0"/>
                      </a:moveTo>
                      <a:lnTo>
                        <a:pt x="45766" y="11331"/>
                      </a:lnTo>
                      <a:cubicBezTo>
                        <a:pt x="45770" y="171608"/>
                        <a:pt x="55967" y="762948"/>
                        <a:pt x="48339" y="920736"/>
                      </a:cubicBezTo>
                      <a:cubicBezTo>
                        <a:pt x="32775" y="936827"/>
                        <a:pt x="15564" y="941967"/>
                        <a:pt x="0" y="958058"/>
                      </a:cubicBezTo>
                      <a:cubicBezTo>
                        <a:pt x="1160" y="638705"/>
                        <a:pt x="2319" y="319353"/>
                        <a:pt x="3479" y="0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4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 Goes Here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960438"/>
            <a:ext cx="8686800" cy="566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521450" y="6689725"/>
            <a:ext cx="2268538" cy="153988"/>
          </a:xfrm>
          <a:prstGeom prst="rect">
            <a:avLst/>
          </a:prstGeom>
          <a:noFill/>
        </p:spPr>
        <p:txBody>
          <a:bodyPr wrap="none" t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Trebuchet MS" panose="020B0603020202020204" pitchFamily="34" charset="0"/>
                <a:cs typeface="+mn-cs"/>
              </a:rPr>
              <a:t>Lam Research Corp. |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1575" y="6689725"/>
            <a:ext cx="352425" cy="153988"/>
          </a:xfrm>
          <a:prstGeom prst="rect">
            <a:avLst/>
          </a:prstGeom>
          <a:noFill/>
        </p:spPr>
        <p:txBody>
          <a:bodyPr wrap="none" t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2C9F9-8C2D-4203-8EFD-290469253F46}" type="slidenum">
              <a:rPr lang="en-US" sz="1000" b="1">
                <a:solidFill>
                  <a:schemeClr val="bg1"/>
                </a:solidFill>
                <a:latin typeface="Trebuchet MS" panose="020B0603020202020204" pitchFamily="34" charset="0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Trebuchet MS" panose="020B0603020202020204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825500"/>
            <a:ext cx="9144000" cy="8413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1800"/>
        </a:spcBef>
        <a:spcAft>
          <a:spcPct val="0"/>
        </a:spcAft>
        <a:buSzPct val="80000"/>
        <a:buFont typeface="Arial" charset="0"/>
        <a:buChar char="►"/>
        <a:defRPr lang="en-US" b="1" kern="1200" dirty="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460375" indent="-166688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801688" indent="-173038" algn="l" rtl="0" eaLnBrk="1" fontAlgn="base" hangingPunct="1">
        <a:spcBef>
          <a:spcPts val="300"/>
        </a:spcBef>
        <a:spcAft>
          <a:spcPct val="0"/>
        </a:spcAft>
        <a:buClr>
          <a:srgbClr val="E46C0A"/>
        </a:buClr>
        <a:buFont typeface="Trebuchet MS" pitchFamily="34" charset="0"/>
        <a:buChar char="—"/>
        <a:defRPr lang="en-US" sz="1400" kern="120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143000" indent="-168275" algn="l" rtl="0" eaLnBrk="1" fontAlgn="base" hangingPunct="1">
        <a:spcBef>
          <a:spcPts val="300"/>
        </a:spcBef>
        <a:spcAft>
          <a:spcPct val="0"/>
        </a:spcAft>
        <a:buClr>
          <a:srgbClr val="9BBB59"/>
        </a:buClr>
        <a:buFont typeface="Wingdings" pitchFamily="2" charset="2"/>
        <a:buChar char="§"/>
        <a:defRPr lang="en-US" sz="1400" kern="120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484313" indent="-17145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lang="en-US" sz="1200" kern="120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D:\kumarpr\My Documents\Miscellaneous\Coursera\Developing-Data-Products\Project\Slidify\assets\img\cdoe_s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6" y="1644333"/>
            <a:ext cx="4021137" cy="3811587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 bwMode="auto">
          <a:xfrm>
            <a:off x="3716980" y="3123208"/>
            <a:ext cx="617517" cy="33250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1413" y="4488864"/>
            <a:ext cx="1183337" cy="3693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b="1" kern="1200" dirty="0" err="1" smtClean="0">
                <a:latin typeface="Trebuchet MS" panose="020B0603020202020204" pitchFamily="34" charset="0"/>
                <a:ea typeface="+mn-ea"/>
                <a:cs typeface="+mn-cs"/>
              </a:rPr>
              <a:t>ShinyApp</a:t>
            </a:r>
            <a:endParaRPr lang="en-US" b="1" kern="1200" dirty="0" smtClean="0"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70123" y="2256308"/>
            <a:ext cx="4655127" cy="2161309"/>
            <a:chOff x="4370123" y="2113808"/>
            <a:chExt cx="4655127" cy="2161309"/>
          </a:xfrm>
        </p:grpSpPr>
        <p:pic>
          <p:nvPicPr>
            <p:cNvPr id="9221" name="Picture 5" descr="D:\kumarpr\My Documents\Miscellaneous\Coursera\Developing-Data-Products\Project\Slidify\assets\img\shinyapp_interfa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5750" y="2235632"/>
              <a:ext cx="4572000" cy="1869948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 bwMode="auto">
            <a:xfrm>
              <a:off x="4370123" y="2113808"/>
              <a:ext cx="4655127" cy="216130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D:\kumarpr\My Documents\Miscellaneous\Coursera\Developing-Data-Products\Project\Slidify\assets\img\shinyapp_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52" y="1892618"/>
            <a:ext cx="7315200" cy="29919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595884" y="2578608"/>
            <a:ext cx="1389888" cy="39319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5884" y="3008376"/>
            <a:ext cx="1389888" cy="87782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884" y="3941064"/>
            <a:ext cx="1389888" cy="41148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5884" y="4386072"/>
            <a:ext cx="1389888" cy="41148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43684" y="2239518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1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43684" y="2622804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2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43684" y="3294888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3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3684" y="3994404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4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89148" y="2270760"/>
            <a:ext cx="4838700" cy="172516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43684" y="4439412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5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36" y="2247138"/>
            <a:ext cx="1389888" cy="28956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978140" y="2980944"/>
            <a:ext cx="304800" cy="3048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6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Lam_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LAM theme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latin typeface="Trebuchet MS" pitchFamily="34" charset="0"/>
          </a:defRPr>
        </a:defPPr>
      </a:lstStyle>
    </a:spDef>
    <a:lnDef>
      <a:spPr>
        <a:ln w="28575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sz="1600" b="0" kern="1200" dirty="0" smtClean="0">
            <a:latin typeface="Trebuchet MS" panose="020B060302020202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structions for Lam_PPT_4x3W-v1.pptx" id="{97373A50-B65C-4B23-8B50-AB4D33B22C13}" vid="{6DAA7BEE-5357-4065-9E3E-F64AB7463B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491</TotalTime>
  <Words>8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Trebuchet MS</vt:lpstr>
      <vt:lpstr>Arial</vt:lpstr>
      <vt:lpstr>Wingdings</vt:lpstr>
      <vt:lpstr>Calibri</vt:lpstr>
      <vt:lpstr>Arial Narrow</vt:lpstr>
      <vt:lpstr>blank</vt:lpstr>
      <vt:lpstr>Slide 1</vt:lpstr>
      <vt:lpstr>Slide 2</vt:lpstr>
    </vt:vector>
  </TitlesOfParts>
  <Company>Lam Research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Prashanth Kumar</dc:creator>
  <cp:lastModifiedBy>Prashanth Kumar</cp:lastModifiedBy>
  <cp:revision>7</cp:revision>
  <dcterms:created xsi:type="dcterms:W3CDTF">2014-08-18T16:45:25Z</dcterms:created>
  <dcterms:modified xsi:type="dcterms:W3CDTF">2014-08-19T00:57:09Z</dcterms:modified>
</cp:coreProperties>
</file>