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F0F3"/>
    <a:srgbClr val="9CEAEE"/>
    <a:srgbClr val="6FE1E7"/>
    <a:srgbClr val="48D9E0"/>
    <a:srgbClr val="29D3DB"/>
    <a:srgbClr val="1FB0B7"/>
    <a:srgbClr val="167D82"/>
    <a:srgbClr val="95F5F0"/>
    <a:srgbClr val="C8FAF8"/>
    <a:srgbClr val="A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11D30-CE82-41C0-A55A-DF941FB5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474EA8-8D93-4AAC-AF18-D09DA00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554B8F-0BD3-4A6F-9F9C-BCC26F0F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8385B-417C-43CE-829C-8CF5EBBC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C9276-6FCD-40FB-89B4-5AFE8065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24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DF46F-A544-4258-8FDC-B2A2E5B8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9F97FD5-B8F7-4E7D-BE27-363F9BD6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83809-AB87-4FBC-97AA-D56C94F1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CF4A0-1CBC-4973-B1F0-6129A87D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1DC259-302C-46A4-BB75-3E43BA7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22D35E-F71E-41C8-89AC-65CB1DA7C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456729-4D8B-411A-8CAE-CAC76824C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FD48E-165E-4235-9F82-5649786A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3ACE8-B747-4EC3-AABB-24BE8800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47076A-FBF3-48B0-A5C8-E8EECA2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5DA39-BFA0-4E95-A18F-82C6D0E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FBCB5-89C6-449C-BC08-235E5989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3C0E0-CAD0-44FC-87AA-AFC7E2AA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C38F8E-B2E9-4979-B26E-3C9C598B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94DE84-4FC9-489F-8321-4C003883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7365D-2B4F-4263-BC8C-26AADFB5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22A006-F484-45CB-A35C-B62F2A26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B7358E-2131-48F1-8D74-1CDD448E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A3BB68-DBF8-4243-826A-8F46D60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6FA0D-57AA-46BB-82C2-9312C242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1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B1DA9-01A1-4928-BD09-502A12B8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C913F-8064-4F7A-B95C-4F56D8EE8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0A9F0A-80FA-474A-B5B0-06102BEE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50CEA3-BD9D-4885-BB0D-5B7BF01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AFF837-99D7-4ECB-A574-74ECA6DF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88B300-0530-47C6-81AA-F4C4B406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2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83F6E-8384-408B-8938-9C0003A3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70568A-D31F-4069-8E2F-0B43859C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61DE3B-5269-44A5-90F2-63443BEFA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996D6C-6535-4F78-A986-744EC4557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98CFC1-A1CE-4995-B2C7-178780F7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84AA31-110B-4D29-B8FF-21A33317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7F9A10-3E83-4AD2-A663-5FE983C9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C6EBE5-98C2-4918-B5F6-D6CFD15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39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1375-7DEB-4ED9-8E15-9FB45C6F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9018A4B-E1A6-4712-B175-6E612DB4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B3E315-935F-403E-B53C-68D848C6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BE9F32-7160-4910-832D-61A5CCE6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D1E9A2-7871-4DA2-908A-FE84FB78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A3D739-4EF9-4EB8-BD54-3888B878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5440B-6B80-4063-80A4-958BD8F1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6597F-8493-47AC-B5B1-44B1A6B7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E1E81-6E06-4C48-95F4-C76CCB79B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78C383-9760-421C-B209-31FFDCE2E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932E67-5368-4B47-BD73-ACF5518D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B9132B-9BDD-4928-B112-2D3ED808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46285E-C56C-4EDD-9408-D3AD8279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DABC0-ACEA-4B47-98D9-461C823B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07ABF6-663C-472A-9F07-1A43F476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9EFAB8-2B6D-4CF0-B8C1-2E9E93FD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87D356-ECEB-4192-AADE-CC5AC4EA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2D7450-F5AD-4D09-B46B-4BF95DD0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F21D34-7CA6-47E4-8A58-A161DA76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2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D79945-91BE-4D94-84D1-5D2BC755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431A85-B8C9-4CAC-8BFA-8277E195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198855-0C16-4600-9D58-442D583A6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7D08-9547-4B66-9C9E-D4ADFFC6A7AA}" type="datetimeFigureOut">
              <a:rPr lang="zh-TW" altLang="en-US" smtClean="0"/>
              <a:t>2025/4/2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49FC7-A974-48D3-935C-EEB67338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1387A-A81A-43A9-AFB2-2276D6A67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7739-A489-48CA-BC42-B78BDF70ED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23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991808-3A82-489E-B247-787869DE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984"/>
            <a:ext cx="9144000" cy="1625016"/>
          </a:xfrm>
        </p:spPr>
        <p:txBody>
          <a:bodyPr anchor="ctr">
            <a:normAutofit/>
          </a:bodyPr>
          <a:lstStyle/>
          <a:p>
            <a:r>
              <a:rPr lang="en-US" altLang="zh-TW" sz="5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5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acificVis</a:t>
            </a:r>
            <a:r>
              <a:rPr lang="en-US" altLang="zh-CN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2025 Template</a:t>
            </a:r>
            <a:endParaRPr lang="zh-TW" altLang="en-US" sz="5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96B238-FB6C-41C4-B3DA-6A0A4AD0D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981537"/>
          </a:xfrm>
        </p:spPr>
        <p:txBody>
          <a:bodyPr anchor="ctr"/>
          <a:lstStyle/>
          <a:p>
            <a:r>
              <a:rPr lang="en-US" altLang="ja-JP" dirty="0">
                <a:solidFill>
                  <a:srgbClr val="002060"/>
                </a:solidFill>
              </a:rPr>
              <a:t>Author1	Author2</a:t>
            </a:r>
          </a:p>
          <a:p>
            <a:r>
              <a:rPr kumimoji="1" lang="en-US" altLang="ja-JP" dirty="0">
                <a:solidFill>
                  <a:srgbClr val="002060"/>
                </a:solidFill>
              </a:rPr>
              <a:t>Affiliation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9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94A5F-365A-4A9C-9343-811981B2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Slide 1</a:t>
            </a:r>
            <a:endParaRPr lang="zh-TW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0021725-D594-4524-80E9-F58FFD70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  <a:p>
            <a:pPr lvl="1"/>
            <a:r>
              <a:rPr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Sub-item 1</a:t>
            </a:r>
          </a:p>
          <a:p>
            <a:pPr lvl="1"/>
            <a:r>
              <a:rPr kumimoji="1"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Sub-item 2</a:t>
            </a:r>
          </a:p>
          <a:p>
            <a:r>
              <a:rPr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kumimoji="1" lang="ja-JP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3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94A5F-365A-4A9C-9343-811981B2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Slide 2</a:t>
            </a:r>
            <a:endParaRPr lang="zh-TW" alt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C0021725-D594-4524-80E9-F58FFD70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1</a:t>
            </a:r>
          </a:p>
          <a:p>
            <a:pPr lvl="1"/>
            <a:r>
              <a:rPr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Sub-item 1</a:t>
            </a:r>
          </a:p>
          <a:p>
            <a:pPr lvl="1"/>
            <a:r>
              <a:rPr kumimoji="1"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Sub-item 2</a:t>
            </a:r>
          </a:p>
          <a:p>
            <a:r>
              <a:rPr lang="en-US" altLang="ja-JP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2</a:t>
            </a:r>
            <a:endParaRPr kumimoji="1" lang="ja-JP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3DED76B5-8156-4553-9A44-D8D4776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zh-TW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Title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239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31</Words>
  <Application>Microsoft Macintosh PowerPoint</Application>
  <PresentationFormat>寬螢幕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PacificVis 2025 Template</vt:lpstr>
      <vt:lpstr>Sample Slide 1</vt:lpstr>
      <vt:lpstr>Sample Slide 2</vt:lpstr>
      <vt:lpstr>Section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PacificVis 2025 Template</dc:title>
  <dc:creator>viplab</dc:creator>
  <cp:lastModifiedBy>科植 王</cp:lastModifiedBy>
  <cp:revision>12</cp:revision>
  <dcterms:created xsi:type="dcterms:W3CDTF">2025-03-25T01:50:13Z</dcterms:created>
  <dcterms:modified xsi:type="dcterms:W3CDTF">2025-04-02T08:00:15Z</dcterms:modified>
</cp:coreProperties>
</file>