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3" r:id="rId3"/>
    <p:sldId id="287" r:id="rId4"/>
    <p:sldId id="288" r:id="rId5"/>
    <p:sldId id="289" r:id="rId6"/>
    <p:sldId id="293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ристина Желтова" initials="КЖ" lastIdx="1" clrIdx="0">
    <p:extLst>
      <p:ext uri="{19B8F6BF-5375-455C-9EA6-DF929625EA0E}">
        <p15:presenceInfo xmlns:p15="http://schemas.microsoft.com/office/powerpoint/2012/main" userId="e393ba5682dd518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1824A0-EC7F-4813-A3E7-82F7E7F5E90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48B55A-CABE-4C0C-8FF5-83437BB90DB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272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3869-2954-8DE5-1173-EA6A36B51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39E1B0A-93EE-5098-4C31-1B428DA6A4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A953EDE-9EB5-6403-C13D-74E46AEE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1938530-CD4C-321A-2C6F-192A5DD11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50CA22-EC29-0938-80C4-A39829474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4139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49781C-8C6D-6388-F200-142ECF284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D0E2EC0-EF13-E5E5-AC5F-20E9BE7686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1D4C0-514E-3C9C-B236-E30E178D0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79F0851-5B49-7114-DE7D-07B0B49FA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5ABB74-AE76-1AA4-B3AD-C3E4451C0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2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9AF5B72-580E-EAEB-1B65-0C9EB25683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79CD2E-CCA5-4665-4880-1CBBB0484A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D1DD-FB7A-2F9C-5B4D-BF4A408A9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E47C08E-E78A-A31F-59AA-B902F8F9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E6C118-DEBB-ACEB-9C85-A8BFAEBD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2572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6E3112-94BE-A1D4-CC93-EFD9CDBA6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E149E3-6C1C-9EBB-FE4C-60C45DD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52761EA-2BB0-5E10-18F3-F184501EB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F8D7B8-DCB8-6932-1BE0-BE8AECC2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A6181A-180F-39E2-3FA2-B436237EC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9499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B67713-AAE8-A5F9-FEF5-E57A928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5E28430-0353-180D-4F84-78B5EF937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9386B-52B9-E46A-674A-2BF01C725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89592F-F752-59D6-0341-C90AE76F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09F07D-4403-E811-7FDE-835D39A7B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8480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4F62E2-5BB4-6C72-DD36-C106B0868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1C9EC6F-2B76-E6D0-86F6-4D7CCD21A9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7644D1-C175-75DC-0146-FE24819415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87B0ED-D620-86A3-3AE8-379467966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33CE183-4E63-AA5E-AF10-CE11C1E04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89111AF-D48D-353F-7538-6967D43DC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51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9932C3-1889-1E84-5CBE-A1F8238A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B4B15E-D297-CDE8-66A5-A3FB2D479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99F4D7D-00C9-4ACA-0E6B-761DEAF428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7574226-3B52-2DDA-B78D-64843B133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6948F68-1C70-E5DD-1BDB-0C90E45292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470FD9E-D77D-143D-B3E7-92DFDB8B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E4BAA2-C3C7-EB1C-7094-977616282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303B516-78C4-8E6E-2164-FA0D343F5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1888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ACE819-3AF1-4A66-9DCE-621CEC1C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3321C4B-44A1-2F11-3BFB-6712C431E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F883F47-0BEC-C809-280A-71FB73193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A018B8A-8C7E-FD44-C09C-263870C4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6138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6148117-BD83-99F1-D098-195D1EC21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26B00001-66A6-277D-8321-927B57B5D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320873E-F893-5F26-8246-A3DABB6A4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875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30C5B8-2530-7CDE-E01B-230DD7EE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082F76-BF9E-7C65-FBCE-DD33CE550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F581E2-1EA4-27DD-CF27-587DEBAEA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656D4C-F27A-111C-B718-1DE58374D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60DB45E-5F39-FECC-2BB3-6B944900A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BBD3CDF-DB79-906C-784A-9E7079C81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7411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B52F77A-0E3D-1FEE-7177-F2A075972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532353B-A509-695E-30F7-2C6C7805B7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585F8F8-1F35-DCA1-3055-2F762FB178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830ABF2-FD6D-E699-7682-2AA189CC92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B1D22DC-E2A2-5AEE-782E-B88086B99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266FF9B-B57D-C6A5-2F32-51CB1F50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6111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16525A0-E06F-A804-ADBB-0EC2E18D7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657EDE-CD79-55B2-0D25-5C0101A7F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671659D-3967-57E1-D293-831530BA26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187071-E7D1-4F0D-90F4-41EE461A2EB9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0511CFA-4BEE-B020-86B0-FB8ACCB925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D38E8E-41F4-034F-39C8-E9CE7B160D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AE335D-A824-47A9-8D1F-31F4C91D8C3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874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pacifikus/3c265f4f48112643a394e68feb47ae37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630171" y="1042033"/>
            <a:ext cx="10931658" cy="273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-RU" sz="4400" dirty="0"/>
              <a:t>Программные инструменты анализа данных в задачах информационной безопасности</a:t>
            </a:r>
            <a:endParaRPr sz="44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>
              <a:spcBef>
                <a:spcPts val="0"/>
              </a:spcBef>
            </a:pPr>
            <a:r>
              <a:rPr lang="ru" dirty="0"/>
              <a:t>Вводная встреча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Примерный план курса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13B225A-3C6D-28D8-E2FB-B09DC0EA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2"/>
              </a:rPr>
              <a:t>Тык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36195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00658" cy="4351338"/>
          </a:xfrm>
        </p:spPr>
        <p:txBody>
          <a:bodyPr>
            <a:normAutofit/>
          </a:bodyPr>
          <a:lstStyle/>
          <a:p>
            <a:r>
              <a:rPr lang="ru-RU" dirty="0"/>
              <a:t>Создать приватный репозиторий на </a:t>
            </a:r>
            <a:r>
              <a:rPr lang="en-US" dirty="0"/>
              <a:t>GitHub</a:t>
            </a:r>
          </a:p>
          <a:p>
            <a:r>
              <a:rPr lang="ru-RU" dirty="0"/>
              <a:t>Дать доступ </a:t>
            </a:r>
            <a:r>
              <a:rPr lang="en-US" dirty="0"/>
              <a:t>@pacifikus</a:t>
            </a:r>
          </a:p>
          <a:p>
            <a:r>
              <a:rPr lang="ru-RU" dirty="0"/>
              <a:t>Каждая домашняя работа –</a:t>
            </a:r>
            <a:r>
              <a:rPr lang="en-US" dirty="0"/>
              <a:t> PR </a:t>
            </a:r>
            <a:r>
              <a:rPr lang="ru-RU" dirty="0"/>
              <a:t>в отдельную ветку </a:t>
            </a:r>
            <a:r>
              <a:rPr lang="en-US" dirty="0" err="1"/>
              <a:t>hw_n</a:t>
            </a:r>
            <a:endParaRPr lang="en-US" dirty="0"/>
          </a:p>
          <a:p>
            <a:r>
              <a:rPr lang="ru-RU" dirty="0"/>
              <a:t>Добавить </a:t>
            </a:r>
            <a:r>
              <a:rPr lang="en-US" dirty="0"/>
              <a:t>@pacifikus </a:t>
            </a:r>
            <a:r>
              <a:rPr lang="ru-RU" dirty="0"/>
              <a:t>как </a:t>
            </a:r>
            <a:r>
              <a:rPr lang="ru-RU" dirty="0" err="1"/>
              <a:t>ревьювера</a:t>
            </a:r>
            <a:endParaRPr lang="ru-RU" dirty="0"/>
          </a:p>
          <a:p>
            <a:r>
              <a:rPr lang="ru-RU" dirty="0"/>
              <a:t>Дождаться ревью, если все </a:t>
            </a:r>
            <a:r>
              <a:rPr lang="ru-RU" dirty="0" err="1"/>
              <a:t>ок</a:t>
            </a:r>
            <a:r>
              <a:rPr lang="ru-RU" dirty="0"/>
              <a:t> – </a:t>
            </a:r>
            <a:r>
              <a:rPr lang="ru-RU" dirty="0" err="1"/>
              <a:t>мержим</a:t>
            </a:r>
            <a:r>
              <a:rPr lang="ru-RU" dirty="0"/>
              <a:t> в </a:t>
            </a:r>
            <a:r>
              <a:rPr lang="en-US" dirty="0"/>
              <a:t>main</a:t>
            </a:r>
            <a:endParaRPr lang="ru-RU" dirty="0"/>
          </a:p>
          <a:p>
            <a:r>
              <a:rPr lang="ru-RU" dirty="0"/>
              <a:t>Если не </a:t>
            </a:r>
            <a:r>
              <a:rPr lang="ru-RU" dirty="0" err="1"/>
              <a:t>ок</a:t>
            </a:r>
            <a:r>
              <a:rPr lang="ru-RU" dirty="0"/>
              <a:t> – вносим исправления и снова отправляем на ревью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Ссылка на видео про работу с гитом будет в чате</a:t>
            </a:r>
          </a:p>
          <a:p>
            <a:endParaRPr lang="ru-RU" dirty="0"/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0759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открытия </a:t>
            </a:r>
            <a:r>
              <a:rPr lang="en-US" dirty="0"/>
              <a:t>PR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10B0CAC3-374D-F577-35F2-CDA692858F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29080" y="1869168"/>
            <a:ext cx="6733839" cy="4351338"/>
          </a:xfrm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410AAA7-FD48-C51A-BBB3-80390EA7E58A}"/>
              </a:ext>
            </a:extLst>
          </p:cNvPr>
          <p:cNvCxnSpPr>
            <a:cxnSpLocks/>
          </p:cNvCxnSpPr>
          <p:nvPr/>
        </p:nvCxnSpPr>
        <p:spPr>
          <a:xfrm flipV="1">
            <a:off x="2107474" y="2786743"/>
            <a:ext cx="1166949" cy="36576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5D9D221-DA99-8861-159A-B997B22741C2}"/>
              </a:ext>
            </a:extLst>
          </p:cNvPr>
          <p:cNvSpPr txBox="1"/>
          <p:nvPr/>
        </p:nvSpPr>
        <p:spPr>
          <a:xfrm>
            <a:off x="757645" y="3100252"/>
            <a:ext cx="1418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Название </a:t>
            </a:r>
            <a:r>
              <a:rPr lang="en-US" dirty="0"/>
              <a:t>PR</a:t>
            </a:r>
            <a:endParaRPr lang="ru-RU" dirty="0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45919DDF-33EF-D4EA-DACB-0A9108FB01D2}"/>
              </a:ext>
            </a:extLst>
          </p:cNvPr>
          <p:cNvCxnSpPr/>
          <p:nvPr/>
        </p:nvCxnSpPr>
        <p:spPr>
          <a:xfrm flipH="1" flipV="1">
            <a:off x="9265920" y="3248297"/>
            <a:ext cx="818605" cy="38317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4205070B-7610-485A-CBFE-5BD03F2CF311}"/>
              </a:ext>
            </a:extLst>
          </p:cNvPr>
          <p:cNvSpPr txBox="1"/>
          <p:nvPr/>
        </p:nvSpPr>
        <p:spPr>
          <a:xfrm>
            <a:off x="10084525" y="3544388"/>
            <a:ext cx="1280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Добавляем </a:t>
            </a:r>
            <a:r>
              <a:rPr lang="ru-RU" dirty="0" err="1"/>
              <a:t>ревьювера</a:t>
            </a:r>
            <a:endParaRPr lang="ru-RU" dirty="0"/>
          </a:p>
        </p:txBody>
      </p:sp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AC92C95A-7850-F4DA-FEBF-2B2029F6CCC0}"/>
              </a:ext>
            </a:extLst>
          </p:cNvPr>
          <p:cNvCxnSpPr/>
          <p:nvPr/>
        </p:nvCxnSpPr>
        <p:spPr>
          <a:xfrm flipV="1">
            <a:off x="2020389" y="3544388"/>
            <a:ext cx="1254034" cy="6463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2754DC-890E-77E2-2A38-456B288D22DC}"/>
              </a:ext>
            </a:extLst>
          </p:cNvPr>
          <p:cNvSpPr txBox="1"/>
          <p:nvPr/>
        </p:nvSpPr>
        <p:spPr>
          <a:xfrm>
            <a:off x="261257" y="4246054"/>
            <a:ext cx="28085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Комментарии по желанию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74F63D4-9B4A-4126-D80D-17D9D4DB38BE}"/>
              </a:ext>
            </a:extLst>
          </p:cNvPr>
          <p:cNvSpPr txBox="1"/>
          <p:nvPr/>
        </p:nvSpPr>
        <p:spPr>
          <a:xfrm>
            <a:off x="3274423" y="642772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b="1" dirty="0"/>
              <a:t>Нужен ли более подробный разбор работы с </a:t>
            </a:r>
            <a:r>
              <a:rPr lang="en-US" b="1" dirty="0"/>
              <a:t>git/</a:t>
            </a:r>
            <a:r>
              <a:rPr lang="en-US" b="1" dirty="0" err="1"/>
              <a:t>github</a:t>
            </a:r>
            <a:r>
              <a:rPr lang="en-US" b="1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26346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сдавать ДЗ?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dirty="0"/>
              <a:t>Мягкий дедлайн – неделя с момента выдачи ДЗ – полный балл</a:t>
            </a:r>
          </a:p>
          <a:p>
            <a:r>
              <a:rPr lang="ru-RU" dirty="0"/>
              <a:t>Жесткий дедлайн – 2 недели с момента выдачи ДЗ – 50% баллов</a:t>
            </a:r>
          </a:p>
          <a:p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Непредвиденные обстоятельства обсуждаются отдельно</a:t>
            </a:r>
          </a:p>
        </p:txBody>
      </p:sp>
    </p:spTree>
    <p:extLst>
      <p:ext uri="{BB962C8B-B14F-4D97-AF65-F5344CB8AC3E}">
        <p14:creationId xmlns:p14="http://schemas.microsoft.com/office/powerpoint/2010/main" val="25171716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90291F-E119-3FF8-FA6A-EC94746DA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Ожидания от курса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B17BAD-8B47-CE9E-5428-08E8B2110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13572" cy="4351338"/>
          </a:xfrm>
        </p:spPr>
        <p:txBody>
          <a:bodyPr>
            <a:normAutofit/>
          </a:bodyPr>
          <a:lstStyle/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было…</a:t>
            </a:r>
          </a:p>
          <a:p>
            <a:r>
              <a:rPr lang="ru-RU" b="0" i="0" dirty="0">
                <a:solidFill>
                  <a:srgbClr val="1F2328"/>
                </a:solidFill>
                <a:effectLst/>
                <a:latin typeface="-apple-system"/>
              </a:rPr>
              <a:t>Я хочу чтобы на этом курсе НЕ было…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1980188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655</TotalTime>
  <Words>147</Words>
  <Application>Microsoft Office PowerPoint</Application>
  <PresentationFormat>Широкоэкранный</PresentationFormat>
  <Paragraphs>31</Paragraphs>
  <Slides>6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Calibri</vt:lpstr>
      <vt:lpstr>Calibri Light</vt:lpstr>
      <vt:lpstr>Тема Office</vt:lpstr>
      <vt:lpstr>Программные инструменты анализа данных в задачах информационной безопасности</vt:lpstr>
      <vt:lpstr>Примерный план курса</vt:lpstr>
      <vt:lpstr>Как сдавать ДЗ?</vt:lpstr>
      <vt:lpstr>Пример открытия PR</vt:lpstr>
      <vt:lpstr>Когда сдавать ДЗ?</vt:lpstr>
      <vt:lpstr>Ожидания от курса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Типология задач машинного обучения</dc:title>
  <dc:creator>Кристина Желтова</dc:creator>
  <cp:lastModifiedBy>Кристина Желтова</cp:lastModifiedBy>
  <cp:revision>104</cp:revision>
  <dcterms:created xsi:type="dcterms:W3CDTF">2023-01-09T13:10:05Z</dcterms:created>
  <dcterms:modified xsi:type="dcterms:W3CDTF">2024-09-05T12:12:10Z</dcterms:modified>
</cp:coreProperties>
</file>