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3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16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7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18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9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0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21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24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25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26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27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28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29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475" r:id="rId3"/>
    <p:sldId id="350" r:id="rId4"/>
    <p:sldId id="582" r:id="rId5"/>
    <p:sldId id="352" r:id="rId6"/>
    <p:sldId id="615" r:id="rId7"/>
    <p:sldId id="583" r:id="rId8"/>
    <p:sldId id="579" r:id="rId9"/>
    <p:sldId id="369" r:id="rId10"/>
    <p:sldId id="428" r:id="rId11"/>
    <p:sldId id="609" r:id="rId12"/>
    <p:sldId id="430" r:id="rId13"/>
    <p:sldId id="610" r:id="rId14"/>
    <p:sldId id="432" r:id="rId15"/>
    <p:sldId id="431" r:id="rId16"/>
    <p:sldId id="585" r:id="rId17"/>
    <p:sldId id="578" r:id="rId18"/>
    <p:sldId id="580" r:id="rId19"/>
    <p:sldId id="433" r:id="rId20"/>
    <p:sldId id="611" r:id="rId21"/>
    <p:sldId id="436" r:id="rId22"/>
    <p:sldId id="612" r:id="rId23"/>
    <p:sldId id="438" r:id="rId24"/>
    <p:sldId id="584" r:id="rId25"/>
    <p:sldId id="577" r:id="rId26"/>
    <p:sldId id="581" r:id="rId27"/>
    <p:sldId id="440" r:id="rId28"/>
    <p:sldId id="613" r:id="rId29"/>
    <p:sldId id="442" r:id="rId30"/>
    <p:sldId id="614" r:id="rId31"/>
    <p:sldId id="443" r:id="rId32"/>
    <p:sldId id="281" r:id="rId33"/>
  </p:sldIdLst>
  <p:sldSz cx="12192000" cy="6858000"/>
  <p:notesSz cx="6858000" cy="9144000"/>
  <p:embeddedFontLs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Copperplate Gothic Bold" pitchFamily="34" charset="0"/>
      <p:regular r:id="rId40"/>
    </p:embeddedFont>
    <p:embeddedFont>
      <p:font typeface="Impact" pitchFamily="34" charset="0"/>
      <p:regular r:id="rId41"/>
    </p:embeddedFont>
    <p:embeddedFont>
      <p:font typeface="微软雅黑" pitchFamily="34" charset="-122"/>
      <p:regular r:id="rId42"/>
      <p:bold r:id="rId43"/>
    </p:embeddedFont>
    <p:embeddedFont>
      <p:font typeface="Agency FB" pitchFamily="34" charset="0"/>
      <p:regular r:id="rId44"/>
      <p:bold r:id="rId45"/>
    </p:embeddedFont>
    <p:embeddedFont>
      <p:font typeface="Calibri Light" pitchFamily="34" charset="0"/>
      <p:regular r:id="rId46"/>
      <p:italic r:id="rId47"/>
    </p:embeddedFont>
    <p:embeddedFont>
      <p:font typeface="华文仿宋" pitchFamily="2" charset="-122"/>
      <p:regular r:id="rId48"/>
    </p:embeddedFont>
  </p:embeddedFontLst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879AED"/>
    <a:srgbClr val="72C5EA"/>
    <a:srgbClr val="EABC8E"/>
    <a:srgbClr val="FF3300"/>
    <a:srgbClr val="00CC00"/>
    <a:srgbClr val="28A9D6"/>
    <a:srgbClr val="7FCCE7"/>
    <a:srgbClr val="4AB7D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750" autoAdjust="0"/>
  </p:normalViewPr>
  <p:slideViewPr>
    <p:cSldViewPr showGuides="1">
      <p:cViewPr>
        <p:scale>
          <a:sx n="66" d="100"/>
          <a:sy n="66" d="100"/>
        </p:scale>
        <p:origin x="-1602" y="-420"/>
      </p:cViewPr>
      <p:guideLst>
        <p:guide orient="horz" pos="399"/>
        <p:guide orient="horz" pos="1420"/>
        <p:guide orient="horz" pos="3836"/>
        <p:guide orient="horz" pos="3102"/>
        <p:guide orient="horz" pos="2807"/>
        <p:guide orient="horz" pos="3412"/>
        <p:guide pos="3954"/>
        <p:guide pos="890"/>
        <p:guide pos="7679"/>
        <p:guide pos="6906"/>
        <p:guide pos="1330"/>
        <p:guide pos="6377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3329"/>
        <p:guide pos="2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E9901-737C-4718-B413-1BE2EF350448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859969-4179-4B4F-9AB3-7866CEF0C2CD}">
      <dgm:prSet phldrT="[文本]" custT="1"/>
      <dgm:spPr/>
      <dgm:t>
        <a:bodyPr/>
        <a:lstStyle/>
        <a:p>
          <a:r>
            <a:rPr lang="zh-CN" altLang="en-US" sz="1400" b="1" dirty="0" smtClean="0">
              <a:latin typeface="华文仿宋" pitchFamily="2" charset="-122"/>
              <a:ea typeface="华文仿宋" pitchFamily="2" charset="-122"/>
            </a:rPr>
            <a:t>监控</a:t>
          </a:r>
          <a:endParaRPr lang="zh-CN" altLang="en-US" sz="1400" b="1" dirty="0">
            <a:latin typeface="华文仿宋" pitchFamily="2" charset="-122"/>
            <a:ea typeface="华文仿宋" pitchFamily="2" charset="-122"/>
          </a:endParaRPr>
        </a:p>
      </dgm:t>
    </dgm:pt>
    <dgm:pt modelId="{C8A762DE-F2C6-44F6-AF03-A90A2FBFE5B9}" type="parTrans" cxnId="{78C405B4-F7B8-4F44-A236-F45033CEF7B0}">
      <dgm:prSet/>
      <dgm:spPr/>
      <dgm:t>
        <a:bodyPr/>
        <a:lstStyle/>
        <a:p>
          <a:endParaRPr lang="zh-CN" altLang="en-US" sz="1200">
            <a:latin typeface="华文仿宋" pitchFamily="2" charset="-122"/>
            <a:ea typeface="华文仿宋" pitchFamily="2" charset="-122"/>
          </a:endParaRPr>
        </a:p>
      </dgm:t>
    </dgm:pt>
    <dgm:pt modelId="{914C2CCB-190B-4846-AE87-322C7CFDE964}" type="sibTrans" cxnId="{78C405B4-F7B8-4F44-A236-F45033CEF7B0}">
      <dgm:prSet/>
      <dgm:spPr/>
      <dgm:t>
        <a:bodyPr/>
        <a:lstStyle/>
        <a:p>
          <a:endParaRPr lang="zh-CN" altLang="en-US"/>
        </a:p>
      </dgm:t>
    </dgm:pt>
    <dgm:pt modelId="{BD73B6B5-3E45-4DA1-A152-BBA81C62E5AF}">
      <dgm:prSet phldrT="[文本]"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监控值守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6E090501-15FA-4DCA-B59B-D7B1DA8E716E}" type="parTrans" cxnId="{CEE78DAB-0B8A-49AF-9EB5-EC7ACD02C70E}">
      <dgm:prSet/>
      <dgm:spPr/>
      <dgm:t>
        <a:bodyPr/>
        <a:lstStyle/>
        <a:p>
          <a:endParaRPr lang="zh-CN" altLang="en-US"/>
        </a:p>
      </dgm:t>
    </dgm:pt>
    <dgm:pt modelId="{FBC81981-F5E9-49EB-821C-26D4E90C12E6}" type="sibTrans" cxnId="{CEE78DAB-0B8A-49AF-9EB5-EC7ACD02C70E}">
      <dgm:prSet/>
      <dgm:spPr/>
      <dgm:t>
        <a:bodyPr/>
        <a:lstStyle/>
        <a:p>
          <a:endParaRPr lang="zh-CN" altLang="en-US"/>
        </a:p>
      </dgm:t>
    </dgm:pt>
    <dgm:pt modelId="{17475DB0-F39D-43B5-8303-6796B78A5172}">
      <dgm:prSet phldrT="[文本]"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通报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6FE7D36C-49A7-4C21-A964-43622D13E4C9}" type="parTrans" cxnId="{A0A3CC1C-D430-415F-A14C-8ECC1F4240A6}">
      <dgm:prSet/>
      <dgm:spPr/>
      <dgm:t>
        <a:bodyPr/>
        <a:lstStyle/>
        <a:p>
          <a:endParaRPr lang="zh-CN" altLang="en-US"/>
        </a:p>
      </dgm:t>
    </dgm:pt>
    <dgm:pt modelId="{6417A24A-B42F-4DC0-848A-304537EA07EE}" type="sibTrans" cxnId="{A0A3CC1C-D430-415F-A14C-8ECC1F4240A6}">
      <dgm:prSet/>
      <dgm:spPr/>
      <dgm:t>
        <a:bodyPr/>
        <a:lstStyle/>
        <a:p>
          <a:endParaRPr lang="zh-CN" altLang="en-US"/>
        </a:p>
      </dgm:t>
    </dgm:pt>
    <dgm:pt modelId="{C6B10D67-78A8-46EC-B076-7BD419722E7F}">
      <dgm:prSet phldrT="[文本]" custT="1"/>
      <dgm:spPr/>
      <dgm:t>
        <a:bodyPr/>
        <a:lstStyle/>
        <a:p>
          <a:r>
            <a:rPr lang="zh-CN" altLang="en-US" sz="1400" b="1" dirty="0" smtClean="0">
              <a:latin typeface="华文仿宋" pitchFamily="2" charset="-122"/>
              <a:ea typeface="华文仿宋" pitchFamily="2" charset="-122"/>
            </a:rPr>
            <a:t>油机操作</a:t>
          </a:r>
          <a:endParaRPr lang="zh-CN" altLang="en-US" sz="1400" b="1" dirty="0">
            <a:latin typeface="华文仿宋" pitchFamily="2" charset="-122"/>
            <a:ea typeface="华文仿宋" pitchFamily="2" charset="-122"/>
          </a:endParaRPr>
        </a:p>
      </dgm:t>
    </dgm:pt>
    <dgm:pt modelId="{B85C5976-5504-400C-AFF6-57F5CC0FAE20}" type="parTrans" cxnId="{41EB68C6-0BB9-497B-B38C-40C7600FB7C5}">
      <dgm:prSet/>
      <dgm:spPr/>
      <dgm:t>
        <a:bodyPr/>
        <a:lstStyle/>
        <a:p>
          <a:endParaRPr lang="zh-CN" altLang="en-US" sz="1200">
            <a:latin typeface="华文仿宋" pitchFamily="2" charset="-122"/>
            <a:ea typeface="华文仿宋" pitchFamily="2" charset="-122"/>
          </a:endParaRPr>
        </a:p>
      </dgm:t>
    </dgm:pt>
    <dgm:pt modelId="{B1CE9ABA-8AB7-45D8-8435-BACF7C24773D}" type="sibTrans" cxnId="{41EB68C6-0BB9-497B-B38C-40C7600FB7C5}">
      <dgm:prSet/>
      <dgm:spPr/>
      <dgm:t>
        <a:bodyPr/>
        <a:lstStyle/>
        <a:p>
          <a:endParaRPr lang="zh-CN" altLang="en-US"/>
        </a:p>
      </dgm:t>
    </dgm:pt>
    <dgm:pt modelId="{AE096A55-CAE4-4B04-B07F-680D3A21C232}">
      <dgm:prSet phldrT="[文本]"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并机状态检查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732B667A-156A-40B9-AC43-83B130B04F38}" type="parTrans" cxnId="{5108681C-7B2F-4221-87B2-67CA47472C99}">
      <dgm:prSet/>
      <dgm:spPr/>
      <dgm:t>
        <a:bodyPr/>
        <a:lstStyle/>
        <a:p>
          <a:endParaRPr lang="zh-CN" altLang="en-US"/>
        </a:p>
      </dgm:t>
    </dgm:pt>
    <dgm:pt modelId="{2CF4F847-EC44-4A40-8779-604DC9CD60A0}" type="sibTrans" cxnId="{5108681C-7B2F-4221-87B2-67CA47472C99}">
      <dgm:prSet/>
      <dgm:spPr/>
      <dgm:t>
        <a:bodyPr/>
        <a:lstStyle/>
        <a:p>
          <a:endParaRPr lang="zh-CN" altLang="en-US"/>
        </a:p>
      </dgm:t>
    </dgm:pt>
    <dgm:pt modelId="{D35C5218-D7D6-4D56-BB8B-EC7EE59DFFE2}">
      <dgm:prSet phldrT="[文本]"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启动未并机成功油机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D9536774-0150-481C-A3D6-C2754E792CD0}" type="parTrans" cxnId="{75E449A0-6FB8-41DF-8964-F4F910F330AE}">
      <dgm:prSet/>
      <dgm:spPr/>
      <dgm:t>
        <a:bodyPr/>
        <a:lstStyle/>
        <a:p>
          <a:endParaRPr lang="zh-CN" altLang="en-US"/>
        </a:p>
      </dgm:t>
    </dgm:pt>
    <dgm:pt modelId="{111E16B5-0A4D-45C4-ADBC-73E6E3D94B32}" type="sibTrans" cxnId="{75E449A0-6FB8-41DF-8964-F4F910F330AE}">
      <dgm:prSet/>
      <dgm:spPr/>
      <dgm:t>
        <a:bodyPr/>
        <a:lstStyle/>
        <a:p>
          <a:endParaRPr lang="zh-CN" altLang="en-US"/>
        </a:p>
      </dgm:t>
    </dgm:pt>
    <dgm:pt modelId="{FD7CFE05-1311-405A-99CD-DACAD79802B9}">
      <dgm:prSet phldrT="[文本]" custT="1"/>
      <dgm:spPr/>
      <dgm:t>
        <a:bodyPr/>
        <a:lstStyle/>
        <a:p>
          <a:r>
            <a:rPr lang="en-US" altLang="zh-CN" sz="1400" b="1" dirty="0" smtClean="0">
              <a:latin typeface="华文仿宋" pitchFamily="2" charset="-122"/>
              <a:ea typeface="华文仿宋" pitchFamily="2" charset="-122"/>
            </a:rPr>
            <a:t>10KV</a:t>
          </a:r>
          <a:r>
            <a:rPr lang="zh-CN" altLang="en-US" sz="1400" b="1" dirty="0" smtClean="0">
              <a:latin typeface="华文仿宋" pitchFamily="2" charset="-122"/>
              <a:ea typeface="华文仿宋" pitchFamily="2" charset="-122"/>
            </a:rPr>
            <a:t>倒闸</a:t>
          </a:r>
          <a:endParaRPr lang="zh-CN" altLang="en-US" sz="1400" b="1" dirty="0">
            <a:latin typeface="华文仿宋" pitchFamily="2" charset="-122"/>
            <a:ea typeface="华文仿宋" pitchFamily="2" charset="-122"/>
          </a:endParaRPr>
        </a:p>
      </dgm:t>
    </dgm:pt>
    <dgm:pt modelId="{0856EE5E-4607-4389-83B8-E9A612D5BEB9}" type="parTrans" cxnId="{0CEE20A5-37DC-4B56-84AF-2E309D392769}">
      <dgm:prSet/>
      <dgm:spPr/>
      <dgm:t>
        <a:bodyPr/>
        <a:lstStyle/>
        <a:p>
          <a:endParaRPr lang="zh-CN" altLang="en-US" sz="1200">
            <a:latin typeface="华文仿宋" pitchFamily="2" charset="-122"/>
            <a:ea typeface="华文仿宋" pitchFamily="2" charset="-122"/>
          </a:endParaRPr>
        </a:p>
      </dgm:t>
    </dgm:pt>
    <dgm:pt modelId="{61F4F98E-73D4-4E4F-B5CF-E9BF97D3B66E}" type="sibTrans" cxnId="{0CEE20A5-37DC-4B56-84AF-2E309D392769}">
      <dgm:prSet/>
      <dgm:spPr/>
      <dgm:t>
        <a:bodyPr/>
        <a:lstStyle/>
        <a:p>
          <a:endParaRPr lang="zh-CN" altLang="en-US"/>
        </a:p>
      </dgm:t>
    </dgm:pt>
    <dgm:pt modelId="{535A8CEA-114A-47BF-B2C9-4D17BE7C4A1B}">
      <dgm:prSet phldrT="[文本]"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操作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0EFC03C6-D9DA-4F6F-B33B-2E4B47B6BB89}" type="parTrans" cxnId="{9E21BB77-9728-4EC1-99B1-D8B05A41C685}">
      <dgm:prSet/>
      <dgm:spPr/>
      <dgm:t>
        <a:bodyPr/>
        <a:lstStyle/>
        <a:p>
          <a:endParaRPr lang="zh-CN" altLang="en-US"/>
        </a:p>
      </dgm:t>
    </dgm:pt>
    <dgm:pt modelId="{7B616D1A-3C17-48C0-9A84-E40BBF7C533D}" type="sibTrans" cxnId="{9E21BB77-9728-4EC1-99B1-D8B05A41C685}">
      <dgm:prSet/>
      <dgm:spPr/>
      <dgm:t>
        <a:bodyPr/>
        <a:lstStyle/>
        <a:p>
          <a:endParaRPr lang="zh-CN" altLang="en-US"/>
        </a:p>
      </dgm:t>
    </dgm:pt>
    <dgm:pt modelId="{4C93CDE4-50D3-4C32-854F-BA6DA48574A8}">
      <dgm:prSet phldrT="[文本]"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监护制冷设备启动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AFDC2E16-475D-4EA0-8BBF-37233E5851DF}" type="parTrans" cxnId="{68723257-DE41-4772-9B60-78BD34DFF204}">
      <dgm:prSet/>
      <dgm:spPr/>
      <dgm:t>
        <a:bodyPr/>
        <a:lstStyle/>
        <a:p>
          <a:endParaRPr lang="zh-CN" altLang="en-US"/>
        </a:p>
      </dgm:t>
    </dgm:pt>
    <dgm:pt modelId="{937E790D-A9C5-446A-B70E-4F567429ACCD}" type="sibTrans" cxnId="{68723257-DE41-4772-9B60-78BD34DFF204}">
      <dgm:prSet/>
      <dgm:spPr/>
      <dgm:t>
        <a:bodyPr/>
        <a:lstStyle/>
        <a:p>
          <a:endParaRPr lang="zh-CN" altLang="en-US"/>
        </a:p>
      </dgm:t>
    </dgm:pt>
    <dgm:pt modelId="{07BBC97B-98DA-40A4-A678-C97BFE1B0D52}">
      <dgm:prSet custT="1"/>
      <dgm:spPr/>
      <dgm:t>
        <a:bodyPr/>
        <a:lstStyle/>
        <a:p>
          <a:r>
            <a:rPr lang="zh-CN" altLang="en-US" sz="1400" b="1" dirty="0" smtClean="0">
              <a:latin typeface="华文仿宋" pitchFamily="2" charset="-122"/>
              <a:ea typeface="华文仿宋" pitchFamily="2" charset="-122"/>
            </a:rPr>
            <a:t>制冷系统操作</a:t>
          </a:r>
          <a:endParaRPr lang="zh-CN" altLang="en-US" sz="1400" b="1" dirty="0">
            <a:latin typeface="华文仿宋" pitchFamily="2" charset="-122"/>
            <a:ea typeface="华文仿宋" pitchFamily="2" charset="-122"/>
          </a:endParaRPr>
        </a:p>
      </dgm:t>
    </dgm:pt>
    <dgm:pt modelId="{9F533F5A-AA62-4FBA-9F01-7D5EA312E53A}" type="parTrans" cxnId="{D3809C23-F3EE-4FEE-A477-38FDF7706F12}">
      <dgm:prSet/>
      <dgm:spPr/>
      <dgm:t>
        <a:bodyPr/>
        <a:lstStyle/>
        <a:p>
          <a:endParaRPr lang="zh-CN" altLang="en-US" sz="1200">
            <a:latin typeface="华文仿宋" pitchFamily="2" charset="-122"/>
            <a:ea typeface="华文仿宋" pitchFamily="2" charset="-122"/>
          </a:endParaRPr>
        </a:p>
      </dgm:t>
    </dgm:pt>
    <dgm:pt modelId="{31E4F5DD-3B55-4B9A-BD81-67E5ABFB3F4E}" type="sibTrans" cxnId="{D3809C23-F3EE-4FEE-A477-38FDF7706F12}">
      <dgm:prSet/>
      <dgm:spPr/>
      <dgm:t>
        <a:bodyPr/>
        <a:lstStyle/>
        <a:p>
          <a:endParaRPr lang="zh-CN" altLang="en-US"/>
        </a:p>
      </dgm:t>
    </dgm:pt>
    <dgm:pt modelId="{B175FC90-C90F-4A3E-B815-1382DAF78C7E}">
      <dgm:prSet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蓄冷罐放冷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61B54886-299A-41C6-B09F-6B76B470F639}" type="parTrans" cxnId="{E9A7481E-0F50-4858-80C6-9FF446C0D12E}">
      <dgm:prSet/>
      <dgm:spPr/>
      <dgm:t>
        <a:bodyPr/>
        <a:lstStyle/>
        <a:p>
          <a:endParaRPr lang="zh-CN" altLang="en-US"/>
        </a:p>
      </dgm:t>
    </dgm:pt>
    <dgm:pt modelId="{478C05E1-97D7-4BE0-8E63-945ECD4E2532}" type="sibTrans" cxnId="{E9A7481E-0F50-4858-80C6-9FF446C0D12E}">
      <dgm:prSet/>
      <dgm:spPr/>
      <dgm:t>
        <a:bodyPr/>
        <a:lstStyle/>
        <a:p>
          <a:endParaRPr lang="zh-CN" altLang="en-US"/>
        </a:p>
      </dgm:t>
    </dgm:pt>
    <dgm:pt modelId="{97131192-C95D-4C9B-BAAE-07AAA28E770B}">
      <dgm:prSet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精密空调检查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3705477B-9885-4DA6-96CB-07BBF32DE075}" type="parTrans" cxnId="{3C2DEB4C-5110-4546-9540-176E910AE0D4}">
      <dgm:prSet/>
      <dgm:spPr/>
      <dgm:t>
        <a:bodyPr/>
        <a:lstStyle/>
        <a:p>
          <a:endParaRPr lang="zh-CN" altLang="en-US"/>
        </a:p>
      </dgm:t>
    </dgm:pt>
    <dgm:pt modelId="{9A88BB3E-25A2-4F8E-9F62-0CC3C862591F}" type="sibTrans" cxnId="{3C2DEB4C-5110-4546-9540-176E910AE0D4}">
      <dgm:prSet/>
      <dgm:spPr/>
      <dgm:t>
        <a:bodyPr/>
        <a:lstStyle/>
        <a:p>
          <a:endParaRPr lang="zh-CN" altLang="en-US"/>
        </a:p>
      </dgm:t>
    </dgm:pt>
    <dgm:pt modelId="{261A9315-3B7B-4E1B-A20C-A7FEA7B79AC0}">
      <dgm:prSet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恢复供电恢复制冷系统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BB2DC87E-AADD-4161-988B-63E63A3D72DD}" type="parTrans" cxnId="{9F2C43AB-B0F0-43B8-8D73-23CC906EA9E7}">
      <dgm:prSet/>
      <dgm:spPr/>
      <dgm:t>
        <a:bodyPr/>
        <a:lstStyle/>
        <a:p>
          <a:endParaRPr lang="zh-CN" altLang="en-US"/>
        </a:p>
      </dgm:t>
    </dgm:pt>
    <dgm:pt modelId="{25594B19-3A77-4BE7-B3F4-752582D04ACD}" type="sibTrans" cxnId="{9F2C43AB-B0F0-43B8-8D73-23CC906EA9E7}">
      <dgm:prSet/>
      <dgm:spPr/>
      <dgm:t>
        <a:bodyPr/>
        <a:lstStyle/>
        <a:p>
          <a:endParaRPr lang="zh-CN" altLang="en-US"/>
        </a:p>
      </dgm:t>
    </dgm:pt>
    <dgm:pt modelId="{F26F2B02-59B5-460E-BDE7-B6C484D1C161}">
      <dgm:prSet custT="1"/>
      <dgm:spPr/>
      <dgm:t>
        <a:bodyPr/>
        <a:lstStyle/>
        <a:p>
          <a:r>
            <a:rPr lang="zh-CN" altLang="en-US" sz="1400" b="1" dirty="0" smtClean="0">
              <a:latin typeface="华文仿宋" pitchFamily="2" charset="-122"/>
              <a:ea typeface="华文仿宋" pitchFamily="2" charset="-122"/>
            </a:rPr>
            <a:t>设备巡检</a:t>
          </a:r>
          <a:endParaRPr lang="zh-CN" altLang="en-US" sz="1400" b="1" dirty="0">
            <a:latin typeface="华文仿宋" pitchFamily="2" charset="-122"/>
            <a:ea typeface="华文仿宋" pitchFamily="2" charset="-122"/>
          </a:endParaRPr>
        </a:p>
      </dgm:t>
    </dgm:pt>
    <dgm:pt modelId="{69F1D333-29B6-4D8A-917D-8FF1440A0C40}" type="parTrans" cxnId="{5BE00D34-B09F-4798-B594-E13AD9595561}">
      <dgm:prSet/>
      <dgm:spPr/>
      <dgm:t>
        <a:bodyPr/>
        <a:lstStyle/>
        <a:p>
          <a:endParaRPr lang="zh-CN" altLang="en-US" sz="1200">
            <a:latin typeface="华文仿宋" pitchFamily="2" charset="-122"/>
            <a:ea typeface="华文仿宋" pitchFamily="2" charset="-122"/>
          </a:endParaRPr>
        </a:p>
      </dgm:t>
    </dgm:pt>
    <dgm:pt modelId="{A77FE1B0-B822-474E-9BDD-E93FA3D3D841}" type="sibTrans" cxnId="{5BE00D34-B09F-4798-B594-E13AD9595561}">
      <dgm:prSet/>
      <dgm:spPr/>
      <dgm:t>
        <a:bodyPr/>
        <a:lstStyle/>
        <a:p>
          <a:endParaRPr lang="zh-CN" altLang="en-US"/>
        </a:p>
      </dgm:t>
    </dgm:pt>
    <dgm:pt modelId="{D2E73585-4945-4440-BF1F-7B6929A280A5}">
      <dgm:prSet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供电系统检查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BB06607B-E06F-4EBB-B739-C8B4669A4CBB}" type="parTrans" cxnId="{8A90F92B-3437-4BBF-8EF5-D9651D82C46F}">
      <dgm:prSet/>
      <dgm:spPr/>
      <dgm:t>
        <a:bodyPr/>
        <a:lstStyle/>
        <a:p>
          <a:endParaRPr lang="zh-CN" altLang="en-US"/>
        </a:p>
      </dgm:t>
    </dgm:pt>
    <dgm:pt modelId="{B6BDED18-4381-49A9-9C02-188976AF734C}" type="sibTrans" cxnId="{8A90F92B-3437-4BBF-8EF5-D9651D82C46F}">
      <dgm:prSet/>
      <dgm:spPr/>
      <dgm:t>
        <a:bodyPr/>
        <a:lstStyle/>
        <a:p>
          <a:endParaRPr lang="zh-CN" altLang="en-US"/>
        </a:p>
      </dgm:t>
    </dgm:pt>
    <dgm:pt modelId="{CF23F900-D4F6-49BA-A691-900C13BF4205}">
      <dgm:prSet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制冷系统检查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309C0856-AC96-49DC-A8DD-14092247879E}" type="parTrans" cxnId="{9DD16D00-4311-4F6A-A583-8CD254D5037F}">
      <dgm:prSet/>
      <dgm:spPr/>
      <dgm:t>
        <a:bodyPr/>
        <a:lstStyle/>
        <a:p>
          <a:endParaRPr lang="zh-CN" altLang="en-US"/>
        </a:p>
      </dgm:t>
    </dgm:pt>
    <dgm:pt modelId="{C361BCDB-C5F2-4914-ACEF-A68317BCD9AC}" type="sibTrans" cxnId="{9DD16D00-4311-4F6A-A583-8CD254D5037F}">
      <dgm:prSet/>
      <dgm:spPr/>
      <dgm:t>
        <a:bodyPr/>
        <a:lstStyle/>
        <a:p>
          <a:endParaRPr lang="zh-CN" altLang="en-US"/>
        </a:p>
      </dgm:t>
    </dgm:pt>
    <dgm:pt modelId="{9B081253-E1C4-4D99-9872-207A9CD7B98A}">
      <dgm:prSet custT="1"/>
      <dgm:spPr/>
      <dgm:t>
        <a:bodyPr/>
        <a:lstStyle/>
        <a:p>
          <a:r>
            <a:rPr lang="zh-CN" altLang="en-US" sz="1200" dirty="0" smtClean="0">
              <a:latin typeface="华文仿宋" pitchFamily="2" charset="-122"/>
              <a:ea typeface="华文仿宋" pitchFamily="2" charset="-122"/>
            </a:rPr>
            <a:t>安消防系统检查</a:t>
          </a:r>
          <a:endParaRPr lang="zh-CN" altLang="en-US" sz="1200" dirty="0">
            <a:latin typeface="华文仿宋" pitchFamily="2" charset="-122"/>
            <a:ea typeface="华文仿宋" pitchFamily="2" charset="-122"/>
          </a:endParaRPr>
        </a:p>
      </dgm:t>
    </dgm:pt>
    <dgm:pt modelId="{3F0F267B-338A-423A-8BC9-C59BA3625555}" type="parTrans" cxnId="{B08C0E13-7BF6-4FC1-9424-5EFBFDA1D1D1}">
      <dgm:prSet/>
      <dgm:spPr/>
      <dgm:t>
        <a:bodyPr/>
        <a:lstStyle/>
        <a:p>
          <a:endParaRPr lang="zh-CN" altLang="en-US"/>
        </a:p>
      </dgm:t>
    </dgm:pt>
    <dgm:pt modelId="{443B89D6-1F26-4B2E-8A4B-E9BF0E4AA030}" type="sibTrans" cxnId="{B08C0E13-7BF6-4FC1-9424-5EFBFDA1D1D1}">
      <dgm:prSet/>
      <dgm:spPr/>
      <dgm:t>
        <a:bodyPr/>
        <a:lstStyle/>
        <a:p>
          <a:endParaRPr lang="zh-CN" altLang="en-US"/>
        </a:p>
      </dgm:t>
    </dgm:pt>
    <dgm:pt modelId="{293D654A-4C06-43E9-B64B-6671931CD83F}" type="pres">
      <dgm:prSet presAssocID="{8DFE9901-737C-4718-B413-1BE2EF35044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CD52A1-F415-47C8-8D27-B6A9F11892EE}" type="pres">
      <dgm:prSet presAssocID="{8DFE9901-737C-4718-B413-1BE2EF350448}" presName="cycle" presStyleCnt="0"/>
      <dgm:spPr/>
    </dgm:pt>
    <dgm:pt modelId="{F1A5BB71-DB0B-4C0E-92CA-C5C27D3F1D04}" type="pres">
      <dgm:prSet presAssocID="{8DFE9901-737C-4718-B413-1BE2EF350448}" presName="centerShape" presStyleCnt="0"/>
      <dgm:spPr/>
    </dgm:pt>
    <dgm:pt modelId="{A0E4B19B-D5C8-4F01-B58D-E5C39296B04F}" type="pres">
      <dgm:prSet presAssocID="{8DFE9901-737C-4718-B413-1BE2EF350448}" presName="connSite" presStyleLbl="node1" presStyleIdx="0" presStyleCnt="6"/>
      <dgm:spPr/>
    </dgm:pt>
    <dgm:pt modelId="{EDA3653A-9C3D-40D8-AEDF-7166BC00AB2C}" type="pres">
      <dgm:prSet presAssocID="{8DFE9901-737C-4718-B413-1BE2EF350448}" presName="visible" presStyleLbl="node1" presStyleIdx="0" presStyleCnt="6"/>
      <dgm:spPr>
        <a:solidFill>
          <a:schemeClr val="accent3">
            <a:lumMod val="75000"/>
          </a:schemeClr>
        </a:solidFill>
      </dgm:spPr>
    </dgm:pt>
    <dgm:pt modelId="{C7C849A7-7356-4400-A628-C914D5C76D27}" type="pres">
      <dgm:prSet presAssocID="{C8A762DE-F2C6-44F6-AF03-A90A2FBFE5B9}" presName="Name25" presStyleLbl="parChTrans1D1" presStyleIdx="0" presStyleCnt="5"/>
      <dgm:spPr/>
      <dgm:t>
        <a:bodyPr/>
        <a:lstStyle/>
        <a:p>
          <a:endParaRPr lang="zh-CN" altLang="en-US"/>
        </a:p>
      </dgm:t>
    </dgm:pt>
    <dgm:pt modelId="{0486DB85-082E-44D7-AEE1-19BC4ED07371}" type="pres">
      <dgm:prSet presAssocID="{51859969-4179-4B4F-9AB3-7866CEF0C2CD}" presName="node" presStyleCnt="0"/>
      <dgm:spPr/>
    </dgm:pt>
    <dgm:pt modelId="{0D4BE89D-1274-4228-8DB6-DC32C698DB5C}" type="pres">
      <dgm:prSet presAssocID="{51859969-4179-4B4F-9AB3-7866CEF0C2CD}" presName="parentNode" presStyleLbl="node1" presStyleIdx="1" presStyleCnt="6" custLinFactNeighborX="18136" custLinFactNeighborY="3498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3232E-F75D-4426-8980-7DFED7E3D244}" type="pres">
      <dgm:prSet presAssocID="{51859969-4179-4B4F-9AB3-7866CEF0C2CD}" presName="child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76C528-B8B2-4331-80E5-4EF120220447}" type="pres">
      <dgm:prSet presAssocID="{B85C5976-5504-400C-AFF6-57F5CC0FAE20}" presName="Name25" presStyleLbl="parChTrans1D1" presStyleIdx="1" presStyleCnt="5"/>
      <dgm:spPr/>
      <dgm:t>
        <a:bodyPr/>
        <a:lstStyle/>
        <a:p>
          <a:endParaRPr lang="zh-CN" altLang="en-US"/>
        </a:p>
      </dgm:t>
    </dgm:pt>
    <dgm:pt modelId="{9464404A-755F-4B26-8CC5-F36818C6F6BE}" type="pres">
      <dgm:prSet presAssocID="{C6B10D67-78A8-46EC-B076-7BD419722E7F}" presName="node" presStyleCnt="0"/>
      <dgm:spPr/>
    </dgm:pt>
    <dgm:pt modelId="{09FD0217-55B1-460C-9983-8F16C5A34F98}" type="pres">
      <dgm:prSet presAssocID="{C6B10D67-78A8-46EC-B076-7BD419722E7F}" presName="parentNode" presStyleLbl="node1" presStyleIdx="2" presStyleCnt="6" custLinFactX="100000" custLinFactNeighborX="120778" custLinFactNeighborY="-603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363B5B-11A1-4EE6-A1D0-33EE0B54FD3B}" type="pres">
      <dgm:prSet presAssocID="{C6B10D67-78A8-46EC-B076-7BD419722E7F}" presName="child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2010DE-BC14-4701-AB46-B64B203DA778}" type="pres">
      <dgm:prSet presAssocID="{0856EE5E-4607-4389-83B8-E9A612D5BEB9}" presName="Name25" presStyleLbl="parChTrans1D1" presStyleIdx="2" presStyleCnt="5"/>
      <dgm:spPr/>
      <dgm:t>
        <a:bodyPr/>
        <a:lstStyle/>
        <a:p>
          <a:endParaRPr lang="zh-CN" altLang="en-US"/>
        </a:p>
      </dgm:t>
    </dgm:pt>
    <dgm:pt modelId="{1D770721-34FD-43C0-8D7E-C80DC816D2DB}" type="pres">
      <dgm:prSet presAssocID="{FD7CFE05-1311-405A-99CD-DACAD79802B9}" presName="node" presStyleCnt="0"/>
      <dgm:spPr/>
    </dgm:pt>
    <dgm:pt modelId="{9AE0C5EA-67F4-4F24-9FDE-3459750DFEB6}" type="pres">
      <dgm:prSet presAssocID="{FD7CFE05-1311-405A-99CD-DACAD79802B9}" presName="parentNode" presStyleLbl="node1" presStyleIdx="3" presStyleCnt="6" custLinFactNeighborX="5527" custLinFactNeighborY="2087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0ABEE7-06B1-4437-820D-F6446C47A67D}" type="pres">
      <dgm:prSet presAssocID="{FD7CFE05-1311-405A-99CD-DACAD79802B9}" presName="child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02B99A-F8B5-43C9-A4FC-12E500F9C7EF}" type="pres">
      <dgm:prSet presAssocID="{9F533F5A-AA62-4FBA-9F01-7D5EA312E53A}" presName="Name25" presStyleLbl="parChTrans1D1" presStyleIdx="3" presStyleCnt="5"/>
      <dgm:spPr/>
      <dgm:t>
        <a:bodyPr/>
        <a:lstStyle/>
        <a:p>
          <a:endParaRPr lang="zh-CN" altLang="en-US"/>
        </a:p>
      </dgm:t>
    </dgm:pt>
    <dgm:pt modelId="{0B743FAD-CD88-4B90-B5D1-E6EAB9EC6A3E}" type="pres">
      <dgm:prSet presAssocID="{07BBC97B-98DA-40A4-A678-C97BFE1B0D52}" presName="node" presStyleCnt="0"/>
      <dgm:spPr/>
    </dgm:pt>
    <dgm:pt modelId="{951AF721-9BD6-454A-9311-EFB65B1795B8}" type="pres">
      <dgm:prSet presAssocID="{07BBC97B-98DA-40A4-A678-C97BFE1B0D52}" presName="parentNode" presStyleLbl="node1" presStyleIdx="4" presStyleCnt="6" custLinFactX="100000" custLinFactNeighborX="120778" custLinFactNeighborY="565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DD4F1A-2F20-4061-A8E5-3209FCE3C613}" type="pres">
      <dgm:prSet presAssocID="{07BBC97B-98DA-40A4-A678-C97BFE1B0D52}" presName="child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FA7B65-1617-4FBA-A012-6514E5546725}" type="pres">
      <dgm:prSet presAssocID="{69F1D333-29B6-4D8A-917D-8FF1440A0C40}" presName="Name25" presStyleLbl="parChTrans1D1" presStyleIdx="4" presStyleCnt="5"/>
      <dgm:spPr/>
      <dgm:t>
        <a:bodyPr/>
        <a:lstStyle/>
        <a:p>
          <a:endParaRPr lang="zh-CN" altLang="en-US"/>
        </a:p>
      </dgm:t>
    </dgm:pt>
    <dgm:pt modelId="{BC681D2F-246F-452D-BF8B-E41ECD087CEA}" type="pres">
      <dgm:prSet presAssocID="{F26F2B02-59B5-460E-BDE7-B6C484D1C161}" presName="node" presStyleCnt="0"/>
      <dgm:spPr/>
    </dgm:pt>
    <dgm:pt modelId="{7CE16B87-F34D-4BAD-83CE-9FDF4FC46BC4}" type="pres">
      <dgm:prSet presAssocID="{F26F2B02-59B5-460E-BDE7-B6C484D1C161}" presName="parentNode" presStyleLbl="node1" presStyleIdx="5" presStyleCnt="6" custLinFactNeighborX="18136" custLinFactNeighborY="-3718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04871B-6CFD-447D-BE3E-A35C2DFC79C6}" type="pres">
      <dgm:prSet presAssocID="{F26F2B02-59B5-460E-BDE7-B6C484D1C161}" presName="child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38EAF4-D7E2-46D8-ABB5-60F36514BCA4}" type="presOf" srcId="{FD7CFE05-1311-405A-99CD-DACAD79802B9}" destId="{9AE0C5EA-67F4-4F24-9FDE-3459750DFEB6}" srcOrd="0" destOrd="0" presId="urn:microsoft.com/office/officeart/2005/8/layout/radial2"/>
    <dgm:cxn modelId="{4AF6009C-1991-416C-992A-9F1800371029}" type="presOf" srcId="{261A9315-3B7B-4E1B-A20C-A7FEA7B79AC0}" destId="{4ADD4F1A-2F20-4061-A8E5-3209FCE3C613}" srcOrd="0" destOrd="2" presId="urn:microsoft.com/office/officeart/2005/8/layout/radial2"/>
    <dgm:cxn modelId="{3F46675A-50B1-4108-B54B-A439FC6A13B6}" type="presOf" srcId="{9B081253-E1C4-4D99-9872-207A9CD7B98A}" destId="{7F04871B-6CFD-447D-BE3E-A35C2DFC79C6}" srcOrd="0" destOrd="2" presId="urn:microsoft.com/office/officeart/2005/8/layout/radial2"/>
    <dgm:cxn modelId="{F343B098-9825-49E7-9AB5-8ED9D4C124BA}" type="presOf" srcId="{4C93CDE4-50D3-4C32-854F-BA6DA48574A8}" destId="{890ABEE7-06B1-4437-820D-F6446C47A67D}" srcOrd="0" destOrd="1" presId="urn:microsoft.com/office/officeart/2005/8/layout/radial2"/>
    <dgm:cxn modelId="{9DD16D00-4311-4F6A-A583-8CD254D5037F}" srcId="{F26F2B02-59B5-460E-BDE7-B6C484D1C161}" destId="{CF23F900-D4F6-49BA-A691-900C13BF4205}" srcOrd="1" destOrd="0" parTransId="{309C0856-AC96-49DC-A8DD-14092247879E}" sibTransId="{C361BCDB-C5F2-4914-ACEF-A68317BCD9AC}"/>
    <dgm:cxn modelId="{D46D9669-2BD9-4708-B994-8C6AAAFC6235}" type="presOf" srcId="{D2E73585-4945-4440-BF1F-7B6929A280A5}" destId="{7F04871B-6CFD-447D-BE3E-A35C2DFC79C6}" srcOrd="0" destOrd="0" presId="urn:microsoft.com/office/officeart/2005/8/layout/radial2"/>
    <dgm:cxn modelId="{95F002DA-ACDF-4ACF-BCCB-F56A92A7D857}" type="presOf" srcId="{535A8CEA-114A-47BF-B2C9-4D17BE7C4A1B}" destId="{890ABEE7-06B1-4437-820D-F6446C47A67D}" srcOrd="0" destOrd="0" presId="urn:microsoft.com/office/officeart/2005/8/layout/radial2"/>
    <dgm:cxn modelId="{B7DF8A77-9FC8-4F4B-8AAE-CA896BB01916}" type="presOf" srcId="{B85C5976-5504-400C-AFF6-57F5CC0FAE20}" destId="{6B76C528-B8B2-4331-80E5-4EF120220447}" srcOrd="0" destOrd="0" presId="urn:microsoft.com/office/officeart/2005/8/layout/radial2"/>
    <dgm:cxn modelId="{F86D6B0E-D746-4893-B24B-7EA17D3AE695}" type="presOf" srcId="{C8A762DE-F2C6-44F6-AF03-A90A2FBFE5B9}" destId="{C7C849A7-7356-4400-A628-C914D5C76D27}" srcOrd="0" destOrd="0" presId="urn:microsoft.com/office/officeart/2005/8/layout/radial2"/>
    <dgm:cxn modelId="{8A90F92B-3437-4BBF-8EF5-D9651D82C46F}" srcId="{F26F2B02-59B5-460E-BDE7-B6C484D1C161}" destId="{D2E73585-4945-4440-BF1F-7B6929A280A5}" srcOrd="0" destOrd="0" parTransId="{BB06607B-E06F-4EBB-B739-C8B4669A4CBB}" sibTransId="{B6BDED18-4381-49A9-9C02-188976AF734C}"/>
    <dgm:cxn modelId="{A8B9F0CA-137E-4A6A-BFD9-28FACF4D4272}" type="presOf" srcId="{0856EE5E-4607-4389-83B8-E9A612D5BEB9}" destId="{B62010DE-BC14-4701-AB46-B64B203DA778}" srcOrd="0" destOrd="0" presId="urn:microsoft.com/office/officeart/2005/8/layout/radial2"/>
    <dgm:cxn modelId="{68723257-DE41-4772-9B60-78BD34DFF204}" srcId="{FD7CFE05-1311-405A-99CD-DACAD79802B9}" destId="{4C93CDE4-50D3-4C32-854F-BA6DA48574A8}" srcOrd="1" destOrd="0" parTransId="{AFDC2E16-475D-4EA0-8BBF-37233E5851DF}" sibTransId="{937E790D-A9C5-446A-B70E-4F567429ACCD}"/>
    <dgm:cxn modelId="{270EF3BE-F928-4301-A0EE-3D93100C57BA}" type="presOf" srcId="{F26F2B02-59B5-460E-BDE7-B6C484D1C161}" destId="{7CE16B87-F34D-4BAD-83CE-9FDF4FC46BC4}" srcOrd="0" destOrd="0" presId="urn:microsoft.com/office/officeart/2005/8/layout/radial2"/>
    <dgm:cxn modelId="{3C2DEB4C-5110-4546-9540-176E910AE0D4}" srcId="{07BBC97B-98DA-40A4-A678-C97BFE1B0D52}" destId="{97131192-C95D-4C9B-BAAE-07AAA28E770B}" srcOrd="1" destOrd="0" parTransId="{3705477B-9885-4DA6-96CB-07BBF32DE075}" sibTransId="{9A88BB3E-25A2-4F8E-9F62-0CC3C862591F}"/>
    <dgm:cxn modelId="{593F728A-775A-4C23-A0DD-1289781B9AA6}" type="presOf" srcId="{C6B10D67-78A8-46EC-B076-7BD419722E7F}" destId="{09FD0217-55B1-460C-9983-8F16C5A34F98}" srcOrd="0" destOrd="0" presId="urn:microsoft.com/office/officeart/2005/8/layout/radial2"/>
    <dgm:cxn modelId="{A9DF1247-9112-4D17-BE2E-1ACEF9B8A5F8}" type="presOf" srcId="{51859969-4179-4B4F-9AB3-7866CEF0C2CD}" destId="{0D4BE89D-1274-4228-8DB6-DC32C698DB5C}" srcOrd="0" destOrd="0" presId="urn:microsoft.com/office/officeart/2005/8/layout/radial2"/>
    <dgm:cxn modelId="{9E21BB77-9728-4EC1-99B1-D8B05A41C685}" srcId="{FD7CFE05-1311-405A-99CD-DACAD79802B9}" destId="{535A8CEA-114A-47BF-B2C9-4D17BE7C4A1B}" srcOrd="0" destOrd="0" parTransId="{0EFC03C6-D9DA-4F6F-B33B-2E4B47B6BB89}" sibTransId="{7B616D1A-3C17-48C0-9A84-E40BBF7C533D}"/>
    <dgm:cxn modelId="{ACEEF214-2C62-47E3-8541-CCD8CC4B1B2D}" type="presOf" srcId="{69F1D333-29B6-4D8A-917D-8FF1440A0C40}" destId="{7EFA7B65-1617-4FBA-A012-6514E5546725}" srcOrd="0" destOrd="0" presId="urn:microsoft.com/office/officeart/2005/8/layout/radial2"/>
    <dgm:cxn modelId="{5BE00D34-B09F-4798-B594-E13AD9595561}" srcId="{8DFE9901-737C-4718-B413-1BE2EF350448}" destId="{F26F2B02-59B5-460E-BDE7-B6C484D1C161}" srcOrd="4" destOrd="0" parTransId="{69F1D333-29B6-4D8A-917D-8FF1440A0C40}" sibTransId="{A77FE1B0-B822-474E-9BDD-E93FA3D3D841}"/>
    <dgm:cxn modelId="{F79523E0-DDE4-4283-A87A-6EC935601F3B}" type="presOf" srcId="{9F533F5A-AA62-4FBA-9F01-7D5EA312E53A}" destId="{3202B99A-F8B5-43C9-A4FC-12E500F9C7EF}" srcOrd="0" destOrd="0" presId="urn:microsoft.com/office/officeart/2005/8/layout/radial2"/>
    <dgm:cxn modelId="{E9A7481E-0F50-4858-80C6-9FF446C0D12E}" srcId="{07BBC97B-98DA-40A4-A678-C97BFE1B0D52}" destId="{B175FC90-C90F-4A3E-B815-1382DAF78C7E}" srcOrd="0" destOrd="0" parTransId="{61B54886-299A-41C6-B09F-6B76B470F639}" sibTransId="{478C05E1-97D7-4BE0-8E63-945ECD4E2532}"/>
    <dgm:cxn modelId="{B08C0E13-7BF6-4FC1-9424-5EFBFDA1D1D1}" srcId="{F26F2B02-59B5-460E-BDE7-B6C484D1C161}" destId="{9B081253-E1C4-4D99-9872-207A9CD7B98A}" srcOrd="2" destOrd="0" parTransId="{3F0F267B-338A-423A-8BC9-C59BA3625555}" sibTransId="{443B89D6-1F26-4B2E-8A4B-E9BF0E4AA030}"/>
    <dgm:cxn modelId="{6843EE71-A43A-4F5E-BF47-02CE2253D4C8}" type="presOf" srcId="{D35C5218-D7D6-4D56-BB8B-EC7EE59DFFE2}" destId="{2D363B5B-11A1-4EE6-A1D0-33EE0B54FD3B}" srcOrd="0" destOrd="1" presId="urn:microsoft.com/office/officeart/2005/8/layout/radial2"/>
    <dgm:cxn modelId="{24074F45-24C2-442F-8BC1-A0723571545E}" type="presOf" srcId="{B175FC90-C90F-4A3E-B815-1382DAF78C7E}" destId="{4ADD4F1A-2F20-4061-A8E5-3209FCE3C613}" srcOrd="0" destOrd="0" presId="urn:microsoft.com/office/officeart/2005/8/layout/radial2"/>
    <dgm:cxn modelId="{A0A3CC1C-D430-415F-A14C-8ECC1F4240A6}" srcId="{51859969-4179-4B4F-9AB3-7866CEF0C2CD}" destId="{17475DB0-F39D-43B5-8303-6796B78A5172}" srcOrd="1" destOrd="0" parTransId="{6FE7D36C-49A7-4C21-A964-43622D13E4C9}" sibTransId="{6417A24A-B42F-4DC0-848A-304537EA07EE}"/>
    <dgm:cxn modelId="{7C68A3E0-1E11-49CB-93A6-0B06D1372486}" type="presOf" srcId="{AE096A55-CAE4-4B04-B07F-680D3A21C232}" destId="{2D363B5B-11A1-4EE6-A1D0-33EE0B54FD3B}" srcOrd="0" destOrd="0" presId="urn:microsoft.com/office/officeart/2005/8/layout/radial2"/>
    <dgm:cxn modelId="{0CEE20A5-37DC-4B56-84AF-2E309D392769}" srcId="{8DFE9901-737C-4718-B413-1BE2EF350448}" destId="{FD7CFE05-1311-405A-99CD-DACAD79802B9}" srcOrd="2" destOrd="0" parTransId="{0856EE5E-4607-4389-83B8-E9A612D5BEB9}" sibTransId="{61F4F98E-73D4-4E4F-B5CF-E9BF97D3B66E}"/>
    <dgm:cxn modelId="{1A706FF6-0255-4938-842E-D85A9C0DF5C8}" type="presOf" srcId="{8DFE9901-737C-4718-B413-1BE2EF350448}" destId="{293D654A-4C06-43E9-B64B-6671931CD83F}" srcOrd="0" destOrd="0" presId="urn:microsoft.com/office/officeart/2005/8/layout/radial2"/>
    <dgm:cxn modelId="{75E449A0-6FB8-41DF-8964-F4F910F330AE}" srcId="{C6B10D67-78A8-46EC-B076-7BD419722E7F}" destId="{D35C5218-D7D6-4D56-BB8B-EC7EE59DFFE2}" srcOrd="1" destOrd="0" parTransId="{D9536774-0150-481C-A3D6-C2754E792CD0}" sibTransId="{111E16B5-0A4D-45C4-ADBC-73E6E3D94B32}"/>
    <dgm:cxn modelId="{9F2C43AB-B0F0-43B8-8D73-23CC906EA9E7}" srcId="{07BBC97B-98DA-40A4-A678-C97BFE1B0D52}" destId="{261A9315-3B7B-4E1B-A20C-A7FEA7B79AC0}" srcOrd="2" destOrd="0" parTransId="{BB2DC87E-AADD-4161-988B-63E63A3D72DD}" sibTransId="{25594B19-3A77-4BE7-B3F4-752582D04ACD}"/>
    <dgm:cxn modelId="{D3809C23-F3EE-4FEE-A477-38FDF7706F12}" srcId="{8DFE9901-737C-4718-B413-1BE2EF350448}" destId="{07BBC97B-98DA-40A4-A678-C97BFE1B0D52}" srcOrd="3" destOrd="0" parTransId="{9F533F5A-AA62-4FBA-9F01-7D5EA312E53A}" sibTransId="{31E4F5DD-3B55-4B9A-BD81-67E5ABFB3F4E}"/>
    <dgm:cxn modelId="{9EFDD9FE-3BDA-449A-A6A5-67DB72D4B9F4}" type="presOf" srcId="{97131192-C95D-4C9B-BAAE-07AAA28E770B}" destId="{4ADD4F1A-2F20-4061-A8E5-3209FCE3C613}" srcOrd="0" destOrd="1" presId="urn:microsoft.com/office/officeart/2005/8/layout/radial2"/>
    <dgm:cxn modelId="{41EB68C6-0BB9-497B-B38C-40C7600FB7C5}" srcId="{8DFE9901-737C-4718-B413-1BE2EF350448}" destId="{C6B10D67-78A8-46EC-B076-7BD419722E7F}" srcOrd="1" destOrd="0" parTransId="{B85C5976-5504-400C-AFF6-57F5CC0FAE20}" sibTransId="{B1CE9ABA-8AB7-45D8-8435-BACF7C24773D}"/>
    <dgm:cxn modelId="{BAD8ED0F-B52A-401C-9834-4089D8F2CC73}" type="presOf" srcId="{BD73B6B5-3E45-4DA1-A152-BBA81C62E5AF}" destId="{21A3232E-F75D-4426-8980-7DFED7E3D244}" srcOrd="0" destOrd="0" presId="urn:microsoft.com/office/officeart/2005/8/layout/radial2"/>
    <dgm:cxn modelId="{CEE78DAB-0B8A-49AF-9EB5-EC7ACD02C70E}" srcId="{51859969-4179-4B4F-9AB3-7866CEF0C2CD}" destId="{BD73B6B5-3E45-4DA1-A152-BBA81C62E5AF}" srcOrd="0" destOrd="0" parTransId="{6E090501-15FA-4DCA-B59B-D7B1DA8E716E}" sibTransId="{FBC81981-F5E9-49EB-821C-26D4E90C12E6}"/>
    <dgm:cxn modelId="{B5BEE6BE-CAB4-4C6D-B45F-6C5A0A770D05}" type="presOf" srcId="{CF23F900-D4F6-49BA-A691-900C13BF4205}" destId="{7F04871B-6CFD-447D-BE3E-A35C2DFC79C6}" srcOrd="0" destOrd="1" presId="urn:microsoft.com/office/officeart/2005/8/layout/radial2"/>
    <dgm:cxn modelId="{78C405B4-F7B8-4F44-A236-F45033CEF7B0}" srcId="{8DFE9901-737C-4718-B413-1BE2EF350448}" destId="{51859969-4179-4B4F-9AB3-7866CEF0C2CD}" srcOrd="0" destOrd="0" parTransId="{C8A762DE-F2C6-44F6-AF03-A90A2FBFE5B9}" sibTransId="{914C2CCB-190B-4846-AE87-322C7CFDE964}"/>
    <dgm:cxn modelId="{5108681C-7B2F-4221-87B2-67CA47472C99}" srcId="{C6B10D67-78A8-46EC-B076-7BD419722E7F}" destId="{AE096A55-CAE4-4B04-B07F-680D3A21C232}" srcOrd="0" destOrd="0" parTransId="{732B667A-156A-40B9-AC43-83B130B04F38}" sibTransId="{2CF4F847-EC44-4A40-8779-604DC9CD60A0}"/>
    <dgm:cxn modelId="{70B7FD20-FAF6-4270-B4A3-F3B6B071FB15}" type="presOf" srcId="{17475DB0-F39D-43B5-8303-6796B78A5172}" destId="{21A3232E-F75D-4426-8980-7DFED7E3D244}" srcOrd="0" destOrd="1" presId="urn:microsoft.com/office/officeart/2005/8/layout/radial2"/>
    <dgm:cxn modelId="{895F6112-FE6C-4BBD-8FAF-131F1475DDD5}" type="presOf" srcId="{07BBC97B-98DA-40A4-A678-C97BFE1B0D52}" destId="{951AF721-9BD6-454A-9311-EFB65B1795B8}" srcOrd="0" destOrd="0" presId="urn:microsoft.com/office/officeart/2005/8/layout/radial2"/>
    <dgm:cxn modelId="{6DBE0A31-BB91-4607-95D1-09EBA65DEBAC}" type="presParOf" srcId="{293D654A-4C06-43E9-B64B-6671931CD83F}" destId="{63CD52A1-F415-47C8-8D27-B6A9F11892EE}" srcOrd="0" destOrd="0" presId="urn:microsoft.com/office/officeart/2005/8/layout/radial2"/>
    <dgm:cxn modelId="{C9D11188-5DC9-45D0-9C98-C7CADDC309FC}" type="presParOf" srcId="{63CD52A1-F415-47C8-8D27-B6A9F11892EE}" destId="{F1A5BB71-DB0B-4C0E-92CA-C5C27D3F1D04}" srcOrd="0" destOrd="0" presId="urn:microsoft.com/office/officeart/2005/8/layout/radial2"/>
    <dgm:cxn modelId="{DD8007F9-14C5-4174-B671-D6E726770D06}" type="presParOf" srcId="{F1A5BB71-DB0B-4C0E-92CA-C5C27D3F1D04}" destId="{A0E4B19B-D5C8-4F01-B58D-E5C39296B04F}" srcOrd="0" destOrd="0" presId="urn:microsoft.com/office/officeart/2005/8/layout/radial2"/>
    <dgm:cxn modelId="{E460AE2E-56DE-4CC4-A85B-1A69004C855E}" type="presParOf" srcId="{F1A5BB71-DB0B-4C0E-92CA-C5C27D3F1D04}" destId="{EDA3653A-9C3D-40D8-AEDF-7166BC00AB2C}" srcOrd="1" destOrd="0" presId="urn:microsoft.com/office/officeart/2005/8/layout/radial2"/>
    <dgm:cxn modelId="{18E76270-774E-4BAC-8E20-678B72C8EC3D}" type="presParOf" srcId="{63CD52A1-F415-47C8-8D27-B6A9F11892EE}" destId="{C7C849A7-7356-4400-A628-C914D5C76D27}" srcOrd="1" destOrd="0" presId="urn:microsoft.com/office/officeart/2005/8/layout/radial2"/>
    <dgm:cxn modelId="{6D8359A3-7528-4BB0-9BA0-086A1283B146}" type="presParOf" srcId="{63CD52A1-F415-47C8-8D27-B6A9F11892EE}" destId="{0486DB85-082E-44D7-AEE1-19BC4ED07371}" srcOrd="2" destOrd="0" presId="urn:microsoft.com/office/officeart/2005/8/layout/radial2"/>
    <dgm:cxn modelId="{51C6FF3F-F8AF-4546-A614-4BDD4A5C5F70}" type="presParOf" srcId="{0486DB85-082E-44D7-AEE1-19BC4ED07371}" destId="{0D4BE89D-1274-4228-8DB6-DC32C698DB5C}" srcOrd="0" destOrd="0" presId="urn:microsoft.com/office/officeart/2005/8/layout/radial2"/>
    <dgm:cxn modelId="{B942EC61-AC2D-410F-BB69-CF9261D45985}" type="presParOf" srcId="{0486DB85-082E-44D7-AEE1-19BC4ED07371}" destId="{21A3232E-F75D-4426-8980-7DFED7E3D244}" srcOrd="1" destOrd="0" presId="urn:microsoft.com/office/officeart/2005/8/layout/radial2"/>
    <dgm:cxn modelId="{61B8D084-CFD3-40B4-A4E0-E2BF4C55A7DE}" type="presParOf" srcId="{63CD52A1-F415-47C8-8D27-B6A9F11892EE}" destId="{6B76C528-B8B2-4331-80E5-4EF120220447}" srcOrd="3" destOrd="0" presId="urn:microsoft.com/office/officeart/2005/8/layout/radial2"/>
    <dgm:cxn modelId="{635BF1AC-AE03-4D25-BAD3-5E72E46919E8}" type="presParOf" srcId="{63CD52A1-F415-47C8-8D27-B6A9F11892EE}" destId="{9464404A-755F-4B26-8CC5-F36818C6F6BE}" srcOrd="4" destOrd="0" presId="urn:microsoft.com/office/officeart/2005/8/layout/radial2"/>
    <dgm:cxn modelId="{6CB855A2-0456-46D6-BFD2-F27833160E84}" type="presParOf" srcId="{9464404A-755F-4B26-8CC5-F36818C6F6BE}" destId="{09FD0217-55B1-460C-9983-8F16C5A34F98}" srcOrd="0" destOrd="0" presId="urn:microsoft.com/office/officeart/2005/8/layout/radial2"/>
    <dgm:cxn modelId="{5178CA55-5CAA-448C-9CCB-41E3C4E51709}" type="presParOf" srcId="{9464404A-755F-4B26-8CC5-F36818C6F6BE}" destId="{2D363B5B-11A1-4EE6-A1D0-33EE0B54FD3B}" srcOrd="1" destOrd="0" presId="urn:microsoft.com/office/officeart/2005/8/layout/radial2"/>
    <dgm:cxn modelId="{3842A8C3-99FD-467E-9116-90F5A6E27505}" type="presParOf" srcId="{63CD52A1-F415-47C8-8D27-B6A9F11892EE}" destId="{B62010DE-BC14-4701-AB46-B64B203DA778}" srcOrd="5" destOrd="0" presId="urn:microsoft.com/office/officeart/2005/8/layout/radial2"/>
    <dgm:cxn modelId="{7235FB1B-B92A-4B7F-9988-1AFB92BE1258}" type="presParOf" srcId="{63CD52A1-F415-47C8-8D27-B6A9F11892EE}" destId="{1D770721-34FD-43C0-8D7E-C80DC816D2DB}" srcOrd="6" destOrd="0" presId="urn:microsoft.com/office/officeart/2005/8/layout/radial2"/>
    <dgm:cxn modelId="{A6587D28-26DC-4301-BD48-2B4558A34542}" type="presParOf" srcId="{1D770721-34FD-43C0-8D7E-C80DC816D2DB}" destId="{9AE0C5EA-67F4-4F24-9FDE-3459750DFEB6}" srcOrd="0" destOrd="0" presId="urn:microsoft.com/office/officeart/2005/8/layout/radial2"/>
    <dgm:cxn modelId="{0FBA6418-E160-49A4-931E-B5100E1EE1E0}" type="presParOf" srcId="{1D770721-34FD-43C0-8D7E-C80DC816D2DB}" destId="{890ABEE7-06B1-4437-820D-F6446C47A67D}" srcOrd="1" destOrd="0" presId="urn:microsoft.com/office/officeart/2005/8/layout/radial2"/>
    <dgm:cxn modelId="{A6D39768-402E-4403-BD80-C2F29F40213C}" type="presParOf" srcId="{63CD52A1-F415-47C8-8D27-B6A9F11892EE}" destId="{3202B99A-F8B5-43C9-A4FC-12E500F9C7EF}" srcOrd="7" destOrd="0" presId="urn:microsoft.com/office/officeart/2005/8/layout/radial2"/>
    <dgm:cxn modelId="{3047DCDD-2271-477F-B6BE-3539CE69605D}" type="presParOf" srcId="{63CD52A1-F415-47C8-8D27-B6A9F11892EE}" destId="{0B743FAD-CD88-4B90-B5D1-E6EAB9EC6A3E}" srcOrd="8" destOrd="0" presId="urn:microsoft.com/office/officeart/2005/8/layout/radial2"/>
    <dgm:cxn modelId="{F12F2D9B-6AD7-4A38-9168-642B7C3C8025}" type="presParOf" srcId="{0B743FAD-CD88-4B90-B5D1-E6EAB9EC6A3E}" destId="{951AF721-9BD6-454A-9311-EFB65B1795B8}" srcOrd="0" destOrd="0" presId="urn:microsoft.com/office/officeart/2005/8/layout/radial2"/>
    <dgm:cxn modelId="{AA7D3D4D-4EF8-4483-953C-A795586B5E6C}" type="presParOf" srcId="{0B743FAD-CD88-4B90-B5D1-E6EAB9EC6A3E}" destId="{4ADD4F1A-2F20-4061-A8E5-3209FCE3C613}" srcOrd="1" destOrd="0" presId="urn:microsoft.com/office/officeart/2005/8/layout/radial2"/>
    <dgm:cxn modelId="{5FD7902E-A22E-49D5-8AF9-C96CC5B72763}" type="presParOf" srcId="{63CD52A1-F415-47C8-8D27-B6A9F11892EE}" destId="{7EFA7B65-1617-4FBA-A012-6514E5546725}" srcOrd="9" destOrd="0" presId="urn:microsoft.com/office/officeart/2005/8/layout/radial2"/>
    <dgm:cxn modelId="{8BEF30E4-597F-47C5-8D86-91CB2DB2B104}" type="presParOf" srcId="{63CD52A1-F415-47C8-8D27-B6A9F11892EE}" destId="{BC681D2F-246F-452D-BF8B-E41ECD087CEA}" srcOrd="10" destOrd="0" presId="urn:microsoft.com/office/officeart/2005/8/layout/radial2"/>
    <dgm:cxn modelId="{B7562C06-32FD-4D70-A54B-FC0A6042B038}" type="presParOf" srcId="{BC681D2F-246F-452D-BF8B-E41ECD087CEA}" destId="{7CE16B87-F34D-4BAD-83CE-9FDF4FC46BC4}" srcOrd="0" destOrd="0" presId="urn:microsoft.com/office/officeart/2005/8/layout/radial2"/>
    <dgm:cxn modelId="{062C5D41-E7B3-4218-8E20-D4195D862836}" type="presParOf" srcId="{BC681D2F-246F-452D-BF8B-E41ECD087CEA}" destId="{7F04871B-6CFD-447D-BE3E-A35C2DFC79C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A7B65-1617-4FBA-A012-6514E5546725}">
      <dsp:nvSpPr>
        <dsp:cNvPr id="0" name=""/>
        <dsp:cNvSpPr/>
      </dsp:nvSpPr>
      <dsp:spPr>
        <a:xfrm rot="2919793">
          <a:off x="3518126" y="3312763"/>
          <a:ext cx="1193044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1193044" y="1256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2B99A-F8B5-43C9-A4FC-12E500F9C7EF}">
      <dsp:nvSpPr>
        <dsp:cNvPr id="0" name=""/>
        <dsp:cNvSpPr/>
      </dsp:nvSpPr>
      <dsp:spPr>
        <a:xfrm rot="1338838">
          <a:off x="3661133" y="3176518"/>
          <a:ext cx="3128185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3128185" y="1256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010DE-BC14-4701-AB46-B64B203DA778}">
      <dsp:nvSpPr>
        <dsp:cNvPr id="0" name=""/>
        <dsp:cNvSpPr/>
      </dsp:nvSpPr>
      <dsp:spPr>
        <a:xfrm rot="267150">
          <a:off x="3776271" y="2474574"/>
          <a:ext cx="1316147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1316147" y="1256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6C528-B8B2-4331-80E5-4EF120220447}">
      <dsp:nvSpPr>
        <dsp:cNvPr id="0" name=""/>
        <dsp:cNvSpPr/>
      </dsp:nvSpPr>
      <dsp:spPr>
        <a:xfrm rot="20598416">
          <a:off x="3714890" y="1810766"/>
          <a:ext cx="3007239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3007239" y="1256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849A7-7356-4400-A628-C914D5C76D27}">
      <dsp:nvSpPr>
        <dsp:cNvPr id="0" name=""/>
        <dsp:cNvSpPr/>
      </dsp:nvSpPr>
      <dsp:spPr>
        <a:xfrm rot="18661968">
          <a:off x="3508413" y="1451327"/>
          <a:ext cx="1209625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1209625" y="1256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3653A-9C3D-40D8-AEDF-7166BC00AB2C}">
      <dsp:nvSpPr>
        <dsp:cNvPr id="0" name=""/>
        <dsp:cNvSpPr/>
      </dsp:nvSpPr>
      <dsp:spPr>
        <a:xfrm>
          <a:off x="2615806" y="1714987"/>
          <a:ext cx="1367589" cy="1367589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BE89D-1274-4228-8DB6-DC32C698DB5C}">
      <dsp:nvSpPr>
        <dsp:cNvPr id="0" name=""/>
        <dsp:cNvSpPr/>
      </dsp:nvSpPr>
      <dsp:spPr>
        <a:xfrm>
          <a:off x="4369346" y="287902"/>
          <a:ext cx="820553" cy="820553"/>
        </a:xfrm>
        <a:prstGeom prst="ellipse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华文仿宋" pitchFamily="2" charset="-122"/>
              <a:ea typeface="华文仿宋" pitchFamily="2" charset="-122"/>
            </a:rPr>
            <a:t>监控</a:t>
          </a:r>
          <a:endParaRPr lang="zh-CN" altLang="en-US" sz="1400" b="1" kern="1200" dirty="0">
            <a:latin typeface="华文仿宋" pitchFamily="2" charset="-122"/>
            <a:ea typeface="华文仿宋" pitchFamily="2" charset="-122"/>
          </a:endParaRPr>
        </a:p>
      </dsp:txBody>
      <dsp:txXfrm>
        <a:off x="4489513" y="408069"/>
        <a:ext cx="580219" cy="580219"/>
      </dsp:txXfrm>
    </dsp:sp>
    <dsp:sp modelId="{21A3232E-F75D-4426-8980-7DFED7E3D244}">
      <dsp:nvSpPr>
        <dsp:cNvPr id="0" name=""/>
        <dsp:cNvSpPr/>
      </dsp:nvSpPr>
      <dsp:spPr>
        <a:xfrm>
          <a:off x="5271955" y="287902"/>
          <a:ext cx="1230830" cy="820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监控值守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通报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</dsp:txBody>
      <dsp:txXfrm>
        <a:off x="5271955" y="287902"/>
        <a:ext cx="1230830" cy="820553"/>
      </dsp:txXfrm>
    </dsp:sp>
    <dsp:sp modelId="{09FD0217-55B1-460C-9983-8F16C5A34F98}">
      <dsp:nvSpPr>
        <dsp:cNvPr id="0" name=""/>
        <dsp:cNvSpPr/>
      </dsp:nvSpPr>
      <dsp:spPr>
        <a:xfrm>
          <a:off x="6641472" y="863301"/>
          <a:ext cx="820553" cy="820553"/>
        </a:xfrm>
        <a:prstGeom prst="ellips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华文仿宋" pitchFamily="2" charset="-122"/>
              <a:ea typeface="华文仿宋" pitchFamily="2" charset="-122"/>
            </a:rPr>
            <a:t>油机操作</a:t>
          </a:r>
          <a:endParaRPr lang="zh-CN" altLang="en-US" sz="1400" b="1" kern="1200" dirty="0">
            <a:latin typeface="华文仿宋" pitchFamily="2" charset="-122"/>
            <a:ea typeface="华文仿宋" pitchFamily="2" charset="-122"/>
          </a:endParaRPr>
        </a:p>
      </dsp:txBody>
      <dsp:txXfrm>
        <a:off x="6761639" y="983468"/>
        <a:ext cx="580219" cy="580219"/>
      </dsp:txXfrm>
    </dsp:sp>
    <dsp:sp modelId="{2D363B5B-11A1-4EE6-A1D0-33EE0B54FD3B}">
      <dsp:nvSpPr>
        <dsp:cNvPr id="0" name=""/>
        <dsp:cNvSpPr/>
      </dsp:nvSpPr>
      <dsp:spPr>
        <a:xfrm>
          <a:off x="7544081" y="863301"/>
          <a:ext cx="1230830" cy="820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并机状态检查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启动未并机成功油机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</dsp:txBody>
      <dsp:txXfrm>
        <a:off x="7544081" y="863301"/>
        <a:ext cx="1230830" cy="820553"/>
      </dsp:txXfrm>
    </dsp:sp>
    <dsp:sp modelId="{9AE0C5EA-67F4-4F24-9FDE-3459750DFEB6}">
      <dsp:nvSpPr>
        <dsp:cNvPr id="0" name=""/>
        <dsp:cNvSpPr/>
      </dsp:nvSpPr>
      <dsp:spPr>
        <a:xfrm>
          <a:off x="5089194" y="2159804"/>
          <a:ext cx="820553" cy="820553"/>
        </a:xfrm>
        <a:prstGeom prst="ellipse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华文仿宋" pitchFamily="2" charset="-122"/>
              <a:ea typeface="华文仿宋" pitchFamily="2" charset="-122"/>
            </a:rPr>
            <a:t>10KV</a:t>
          </a:r>
          <a:r>
            <a:rPr lang="zh-CN" altLang="en-US" sz="1400" b="1" kern="1200" dirty="0" smtClean="0">
              <a:latin typeface="华文仿宋" pitchFamily="2" charset="-122"/>
              <a:ea typeface="华文仿宋" pitchFamily="2" charset="-122"/>
            </a:rPr>
            <a:t>倒闸</a:t>
          </a:r>
          <a:endParaRPr lang="zh-CN" altLang="en-US" sz="1400" b="1" kern="1200" dirty="0">
            <a:latin typeface="华文仿宋" pitchFamily="2" charset="-122"/>
            <a:ea typeface="华文仿宋" pitchFamily="2" charset="-122"/>
          </a:endParaRPr>
        </a:p>
      </dsp:txBody>
      <dsp:txXfrm>
        <a:off x="5209361" y="2279971"/>
        <a:ext cx="580219" cy="580219"/>
      </dsp:txXfrm>
    </dsp:sp>
    <dsp:sp modelId="{890ABEE7-06B1-4437-820D-F6446C47A67D}">
      <dsp:nvSpPr>
        <dsp:cNvPr id="0" name=""/>
        <dsp:cNvSpPr/>
      </dsp:nvSpPr>
      <dsp:spPr>
        <a:xfrm>
          <a:off x="5991803" y="2159804"/>
          <a:ext cx="1230830" cy="820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操作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监护制冷设备启动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</dsp:txBody>
      <dsp:txXfrm>
        <a:off x="5991803" y="2159804"/>
        <a:ext cx="1230830" cy="820553"/>
      </dsp:txXfrm>
    </dsp:sp>
    <dsp:sp modelId="{951AF721-9BD6-454A-9311-EFB65B1795B8}">
      <dsp:nvSpPr>
        <dsp:cNvPr id="0" name=""/>
        <dsp:cNvSpPr/>
      </dsp:nvSpPr>
      <dsp:spPr>
        <a:xfrm>
          <a:off x="6641472" y="3528442"/>
          <a:ext cx="820553" cy="820553"/>
        </a:xfrm>
        <a:prstGeom prst="ellipse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华文仿宋" pitchFamily="2" charset="-122"/>
              <a:ea typeface="华文仿宋" pitchFamily="2" charset="-122"/>
            </a:rPr>
            <a:t>制冷系统操作</a:t>
          </a:r>
          <a:endParaRPr lang="zh-CN" altLang="en-US" sz="1400" b="1" kern="1200" dirty="0">
            <a:latin typeface="华文仿宋" pitchFamily="2" charset="-122"/>
            <a:ea typeface="华文仿宋" pitchFamily="2" charset="-122"/>
          </a:endParaRPr>
        </a:p>
      </dsp:txBody>
      <dsp:txXfrm>
        <a:off x="6761639" y="3648609"/>
        <a:ext cx="580219" cy="580219"/>
      </dsp:txXfrm>
    </dsp:sp>
    <dsp:sp modelId="{4ADD4F1A-2F20-4061-A8E5-3209FCE3C613}">
      <dsp:nvSpPr>
        <dsp:cNvPr id="0" name=""/>
        <dsp:cNvSpPr/>
      </dsp:nvSpPr>
      <dsp:spPr>
        <a:xfrm>
          <a:off x="7544081" y="3528442"/>
          <a:ext cx="1230830" cy="820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蓄冷罐放冷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精密空调检查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恢复供电恢复制冷系统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</dsp:txBody>
      <dsp:txXfrm>
        <a:off x="7544081" y="3528442"/>
        <a:ext cx="1230830" cy="820553"/>
      </dsp:txXfrm>
    </dsp:sp>
    <dsp:sp modelId="{7CE16B87-F34D-4BAD-83CE-9FDF4FC46BC4}">
      <dsp:nvSpPr>
        <dsp:cNvPr id="0" name=""/>
        <dsp:cNvSpPr/>
      </dsp:nvSpPr>
      <dsp:spPr>
        <a:xfrm>
          <a:off x="4369346" y="3670999"/>
          <a:ext cx="820553" cy="820553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华文仿宋" pitchFamily="2" charset="-122"/>
              <a:ea typeface="华文仿宋" pitchFamily="2" charset="-122"/>
            </a:rPr>
            <a:t>设备巡检</a:t>
          </a:r>
          <a:endParaRPr lang="zh-CN" altLang="en-US" sz="1400" b="1" kern="1200" dirty="0">
            <a:latin typeface="华文仿宋" pitchFamily="2" charset="-122"/>
            <a:ea typeface="华文仿宋" pitchFamily="2" charset="-122"/>
          </a:endParaRPr>
        </a:p>
      </dsp:txBody>
      <dsp:txXfrm>
        <a:off x="4489513" y="3791166"/>
        <a:ext cx="580219" cy="580219"/>
      </dsp:txXfrm>
    </dsp:sp>
    <dsp:sp modelId="{7F04871B-6CFD-447D-BE3E-A35C2DFC79C6}">
      <dsp:nvSpPr>
        <dsp:cNvPr id="0" name=""/>
        <dsp:cNvSpPr/>
      </dsp:nvSpPr>
      <dsp:spPr>
        <a:xfrm>
          <a:off x="5271955" y="3670999"/>
          <a:ext cx="1230830" cy="820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供电系统检查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制冷系统检查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华文仿宋" pitchFamily="2" charset="-122"/>
              <a:ea typeface="华文仿宋" pitchFamily="2" charset="-122"/>
            </a:rPr>
            <a:t>安消防系统检查</a:t>
          </a:r>
          <a:endParaRPr lang="zh-CN" altLang="en-US" sz="1200" kern="1200" dirty="0">
            <a:latin typeface="华文仿宋" pitchFamily="2" charset="-122"/>
            <a:ea typeface="华文仿宋" pitchFamily="2" charset="-122"/>
          </a:endParaRPr>
        </a:p>
      </dsp:txBody>
      <dsp:txXfrm>
        <a:off x="5271955" y="3670999"/>
        <a:ext cx="1230830" cy="820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31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2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8187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</a:p>
          <a:p>
            <a:pPr algn="ctr"/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58385" y="6093460"/>
            <a:ext cx="286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fd7822eee3c587287323d482549369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73050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 smtClean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16265" y="39433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642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265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2765" y="42354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40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701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353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911090" y="6089650"/>
            <a:ext cx="296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3560" y="17462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3" Type="http://schemas.openxmlformats.org/officeDocument/2006/relationships/tags" Target="../tags/tag47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3" Type="http://schemas.openxmlformats.org/officeDocument/2006/relationships/tags" Target="../tags/tag77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" Type="http://schemas.openxmlformats.org/officeDocument/2006/relationships/tags" Target="../tags/tag107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26" Type="http://schemas.openxmlformats.org/officeDocument/2006/relationships/tags" Target="../tags/tag150.xml"/><Relationship Id="rId3" Type="http://schemas.openxmlformats.org/officeDocument/2006/relationships/tags" Target="../tags/tag127.xml"/><Relationship Id="rId21" Type="http://schemas.openxmlformats.org/officeDocument/2006/relationships/tags" Target="../tags/tag145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tags" Target="../tags/tag149.xml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20" Type="http://schemas.openxmlformats.org/officeDocument/2006/relationships/tags" Target="../tags/tag144.xml"/><Relationship Id="rId29" Type="http://schemas.openxmlformats.org/officeDocument/2006/relationships/tags" Target="../tags/tag153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tags" Target="../tags/tag148.xml"/><Relationship Id="rId32" Type="http://schemas.openxmlformats.org/officeDocument/2006/relationships/notesSlide" Target="../notesSlides/notesSlide14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tags" Target="../tags/tag147.xml"/><Relationship Id="rId28" Type="http://schemas.openxmlformats.org/officeDocument/2006/relationships/tags" Target="../tags/tag152.xml"/><Relationship Id="rId10" Type="http://schemas.openxmlformats.org/officeDocument/2006/relationships/tags" Target="../tags/tag134.xml"/><Relationship Id="rId19" Type="http://schemas.openxmlformats.org/officeDocument/2006/relationships/tags" Target="../tags/tag143.xml"/><Relationship Id="rId31" Type="http://schemas.openxmlformats.org/officeDocument/2006/relationships/slideLayout" Target="../slideLayouts/slideLayout5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tags" Target="../tags/tag146.xml"/><Relationship Id="rId27" Type="http://schemas.openxmlformats.org/officeDocument/2006/relationships/tags" Target="../tags/tag151.xml"/><Relationship Id="rId30" Type="http://schemas.openxmlformats.org/officeDocument/2006/relationships/tags" Target="../tags/tag15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image" Target="../media/image9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image" Target="../media/image8.jpeg"/><Relationship Id="rId5" Type="http://schemas.openxmlformats.org/officeDocument/2006/relationships/tags" Target="../tags/tag159.xml"/><Relationship Id="rId10" Type="http://schemas.openxmlformats.org/officeDocument/2006/relationships/image" Target="../media/image7.jpeg"/><Relationship Id="rId4" Type="http://schemas.openxmlformats.org/officeDocument/2006/relationships/tags" Target="../tags/tag158.xml"/><Relationship Id="rId9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notesSlide" Target="../notesSlides/notesSlide17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6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tags" Target="../tags/tag197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tags" Target="../tags/tag196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notesSlide" Target="../notesSlides/notesSlide18.xml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notesSlide" Target="../notesSlides/notesSlide19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02.xml"/><Relationship Id="rId10" Type="http://schemas.openxmlformats.org/officeDocument/2006/relationships/tags" Target="../tags/tag207.xml"/><Relationship Id="rId4" Type="http://schemas.openxmlformats.org/officeDocument/2006/relationships/tags" Target="../tags/tag201.xml"/><Relationship Id="rId9" Type="http://schemas.openxmlformats.org/officeDocument/2006/relationships/tags" Target="../tags/tag20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18" Type="http://schemas.openxmlformats.org/officeDocument/2006/relationships/tags" Target="../tags/tag225.xml"/><Relationship Id="rId26" Type="http://schemas.openxmlformats.org/officeDocument/2006/relationships/tags" Target="../tags/tag233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25" Type="http://schemas.openxmlformats.org/officeDocument/2006/relationships/tags" Target="../tags/tag232.xml"/><Relationship Id="rId33" Type="http://schemas.openxmlformats.org/officeDocument/2006/relationships/notesSlide" Target="../notesSlides/notesSlide20.xml"/><Relationship Id="rId2" Type="http://schemas.openxmlformats.org/officeDocument/2006/relationships/tags" Target="../tags/tag209.xml"/><Relationship Id="rId16" Type="http://schemas.openxmlformats.org/officeDocument/2006/relationships/tags" Target="../tags/tag223.xml"/><Relationship Id="rId20" Type="http://schemas.openxmlformats.org/officeDocument/2006/relationships/tags" Target="../tags/tag227.xml"/><Relationship Id="rId29" Type="http://schemas.openxmlformats.org/officeDocument/2006/relationships/tags" Target="../tags/tag236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24" Type="http://schemas.openxmlformats.org/officeDocument/2006/relationships/tags" Target="../tags/tag231.xml"/><Relationship Id="rId32" Type="http://schemas.openxmlformats.org/officeDocument/2006/relationships/slideLayout" Target="../slideLayouts/slideLayout6.xml"/><Relationship Id="rId5" Type="http://schemas.openxmlformats.org/officeDocument/2006/relationships/tags" Target="../tags/tag212.xml"/><Relationship Id="rId15" Type="http://schemas.openxmlformats.org/officeDocument/2006/relationships/tags" Target="../tags/tag222.xml"/><Relationship Id="rId23" Type="http://schemas.openxmlformats.org/officeDocument/2006/relationships/tags" Target="../tags/tag230.xml"/><Relationship Id="rId28" Type="http://schemas.openxmlformats.org/officeDocument/2006/relationships/tags" Target="../tags/tag235.xml"/><Relationship Id="rId10" Type="http://schemas.openxmlformats.org/officeDocument/2006/relationships/tags" Target="../tags/tag217.xml"/><Relationship Id="rId19" Type="http://schemas.openxmlformats.org/officeDocument/2006/relationships/tags" Target="../tags/tag226.xml"/><Relationship Id="rId31" Type="http://schemas.openxmlformats.org/officeDocument/2006/relationships/tags" Target="../tags/tag238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tags" Target="../tags/tag221.xml"/><Relationship Id="rId22" Type="http://schemas.openxmlformats.org/officeDocument/2006/relationships/tags" Target="../tags/tag229.xml"/><Relationship Id="rId27" Type="http://schemas.openxmlformats.org/officeDocument/2006/relationships/tags" Target="../tags/tag234.xml"/><Relationship Id="rId30" Type="http://schemas.openxmlformats.org/officeDocument/2006/relationships/tags" Target="../tags/tag23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notesSlide" Target="../notesSlides/notesSlide2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43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13" Type="http://schemas.openxmlformats.org/officeDocument/2006/relationships/tags" Target="../tags/tag261.xml"/><Relationship Id="rId18" Type="http://schemas.openxmlformats.org/officeDocument/2006/relationships/tags" Target="../tags/tag266.xml"/><Relationship Id="rId26" Type="http://schemas.openxmlformats.org/officeDocument/2006/relationships/tags" Target="../tags/tag274.xml"/><Relationship Id="rId3" Type="http://schemas.openxmlformats.org/officeDocument/2006/relationships/tags" Target="../tags/tag251.xml"/><Relationship Id="rId21" Type="http://schemas.openxmlformats.org/officeDocument/2006/relationships/tags" Target="../tags/tag269.xml"/><Relationship Id="rId34" Type="http://schemas.openxmlformats.org/officeDocument/2006/relationships/tags" Target="../tags/tag282.xml"/><Relationship Id="rId7" Type="http://schemas.openxmlformats.org/officeDocument/2006/relationships/tags" Target="../tags/tag255.xml"/><Relationship Id="rId12" Type="http://schemas.openxmlformats.org/officeDocument/2006/relationships/tags" Target="../tags/tag260.xml"/><Relationship Id="rId17" Type="http://schemas.openxmlformats.org/officeDocument/2006/relationships/tags" Target="../tags/tag265.xml"/><Relationship Id="rId25" Type="http://schemas.openxmlformats.org/officeDocument/2006/relationships/tags" Target="../tags/tag273.xml"/><Relationship Id="rId33" Type="http://schemas.openxmlformats.org/officeDocument/2006/relationships/tags" Target="../tags/tag281.xml"/><Relationship Id="rId38" Type="http://schemas.openxmlformats.org/officeDocument/2006/relationships/notesSlide" Target="../notesSlides/notesSlide22.xml"/><Relationship Id="rId2" Type="http://schemas.openxmlformats.org/officeDocument/2006/relationships/tags" Target="../tags/tag250.xml"/><Relationship Id="rId16" Type="http://schemas.openxmlformats.org/officeDocument/2006/relationships/tags" Target="../tags/tag264.xml"/><Relationship Id="rId20" Type="http://schemas.openxmlformats.org/officeDocument/2006/relationships/tags" Target="../tags/tag268.xml"/><Relationship Id="rId29" Type="http://schemas.openxmlformats.org/officeDocument/2006/relationships/tags" Target="../tags/tag277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tags" Target="../tags/tag259.xml"/><Relationship Id="rId24" Type="http://schemas.openxmlformats.org/officeDocument/2006/relationships/tags" Target="../tags/tag272.xml"/><Relationship Id="rId32" Type="http://schemas.openxmlformats.org/officeDocument/2006/relationships/tags" Target="../tags/tag280.xml"/><Relationship Id="rId37" Type="http://schemas.openxmlformats.org/officeDocument/2006/relationships/slideLayout" Target="../slideLayouts/slideLayout6.xml"/><Relationship Id="rId5" Type="http://schemas.openxmlformats.org/officeDocument/2006/relationships/tags" Target="../tags/tag253.xml"/><Relationship Id="rId15" Type="http://schemas.openxmlformats.org/officeDocument/2006/relationships/tags" Target="../tags/tag263.xml"/><Relationship Id="rId23" Type="http://schemas.openxmlformats.org/officeDocument/2006/relationships/tags" Target="../tags/tag271.xml"/><Relationship Id="rId28" Type="http://schemas.openxmlformats.org/officeDocument/2006/relationships/tags" Target="../tags/tag276.xml"/><Relationship Id="rId36" Type="http://schemas.openxmlformats.org/officeDocument/2006/relationships/tags" Target="../tags/tag284.xml"/><Relationship Id="rId10" Type="http://schemas.openxmlformats.org/officeDocument/2006/relationships/tags" Target="../tags/tag258.xml"/><Relationship Id="rId19" Type="http://schemas.openxmlformats.org/officeDocument/2006/relationships/tags" Target="../tags/tag267.xml"/><Relationship Id="rId31" Type="http://schemas.openxmlformats.org/officeDocument/2006/relationships/tags" Target="../tags/tag279.xml"/><Relationship Id="rId4" Type="http://schemas.openxmlformats.org/officeDocument/2006/relationships/tags" Target="../tags/tag252.xml"/><Relationship Id="rId9" Type="http://schemas.openxmlformats.org/officeDocument/2006/relationships/tags" Target="../tags/tag257.xml"/><Relationship Id="rId14" Type="http://schemas.openxmlformats.org/officeDocument/2006/relationships/tags" Target="../tags/tag262.xml"/><Relationship Id="rId22" Type="http://schemas.openxmlformats.org/officeDocument/2006/relationships/tags" Target="../tags/tag270.xml"/><Relationship Id="rId27" Type="http://schemas.openxmlformats.org/officeDocument/2006/relationships/tags" Target="../tags/tag275.xml"/><Relationship Id="rId30" Type="http://schemas.openxmlformats.org/officeDocument/2006/relationships/tags" Target="../tags/tag278.xml"/><Relationship Id="rId35" Type="http://schemas.openxmlformats.org/officeDocument/2006/relationships/tags" Target="../tags/tag28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12" Type="http://schemas.openxmlformats.org/officeDocument/2006/relationships/image" Target="../media/image9.png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image" Target="../media/image8.jpeg"/><Relationship Id="rId5" Type="http://schemas.openxmlformats.org/officeDocument/2006/relationships/tags" Target="../tags/tag289.xml"/><Relationship Id="rId10" Type="http://schemas.openxmlformats.org/officeDocument/2006/relationships/image" Target="../media/image7.jpeg"/><Relationship Id="rId4" Type="http://schemas.openxmlformats.org/officeDocument/2006/relationships/tags" Target="../tags/tag288.xml"/><Relationship Id="rId9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12" Type="http://schemas.openxmlformats.org/officeDocument/2006/relationships/notesSlide" Target="../notesSlides/notesSlide25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96.xml"/><Relationship Id="rId10" Type="http://schemas.openxmlformats.org/officeDocument/2006/relationships/tags" Target="../tags/tag301.xml"/><Relationship Id="rId4" Type="http://schemas.openxmlformats.org/officeDocument/2006/relationships/tags" Target="../tags/tag295.xml"/><Relationship Id="rId9" Type="http://schemas.openxmlformats.org/officeDocument/2006/relationships/tags" Target="../tags/tag30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tags" Target="../tags/tag314.xml"/><Relationship Id="rId18" Type="http://schemas.openxmlformats.org/officeDocument/2006/relationships/tags" Target="../tags/tag319.xml"/><Relationship Id="rId26" Type="http://schemas.openxmlformats.org/officeDocument/2006/relationships/tags" Target="../tags/tag327.xml"/><Relationship Id="rId3" Type="http://schemas.openxmlformats.org/officeDocument/2006/relationships/tags" Target="../tags/tag304.xml"/><Relationship Id="rId21" Type="http://schemas.openxmlformats.org/officeDocument/2006/relationships/tags" Target="../tags/tag322.xml"/><Relationship Id="rId7" Type="http://schemas.openxmlformats.org/officeDocument/2006/relationships/tags" Target="../tags/tag308.xml"/><Relationship Id="rId12" Type="http://schemas.openxmlformats.org/officeDocument/2006/relationships/tags" Target="../tags/tag313.xml"/><Relationship Id="rId17" Type="http://schemas.openxmlformats.org/officeDocument/2006/relationships/tags" Target="../tags/tag318.xml"/><Relationship Id="rId25" Type="http://schemas.openxmlformats.org/officeDocument/2006/relationships/tags" Target="../tags/tag326.xml"/><Relationship Id="rId2" Type="http://schemas.openxmlformats.org/officeDocument/2006/relationships/tags" Target="../tags/tag303.xml"/><Relationship Id="rId16" Type="http://schemas.openxmlformats.org/officeDocument/2006/relationships/tags" Target="../tags/tag317.xml"/><Relationship Id="rId20" Type="http://schemas.openxmlformats.org/officeDocument/2006/relationships/tags" Target="../tags/tag321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tags" Target="../tags/tag312.xml"/><Relationship Id="rId24" Type="http://schemas.openxmlformats.org/officeDocument/2006/relationships/tags" Target="../tags/tag325.xml"/><Relationship Id="rId5" Type="http://schemas.openxmlformats.org/officeDocument/2006/relationships/tags" Target="../tags/tag306.xml"/><Relationship Id="rId15" Type="http://schemas.openxmlformats.org/officeDocument/2006/relationships/tags" Target="../tags/tag316.xml"/><Relationship Id="rId23" Type="http://schemas.openxmlformats.org/officeDocument/2006/relationships/tags" Target="../tags/tag324.xml"/><Relationship Id="rId28" Type="http://schemas.openxmlformats.org/officeDocument/2006/relationships/notesSlide" Target="../notesSlides/notesSlide26.xml"/><Relationship Id="rId10" Type="http://schemas.openxmlformats.org/officeDocument/2006/relationships/tags" Target="../tags/tag311.xml"/><Relationship Id="rId19" Type="http://schemas.openxmlformats.org/officeDocument/2006/relationships/tags" Target="../tags/tag320.xml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tags" Target="../tags/tag315.xml"/><Relationship Id="rId22" Type="http://schemas.openxmlformats.org/officeDocument/2006/relationships/tags" Target="../tags/tag323.xml"/><Relationship Id="rId27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notesSlide" Target="../notesSlides/notesSlide27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32.xml"/><Relationship Id="rId10" Type="http://schemas.openxmlformats.org/officeDocument/2006/relationships/tags" Target="../tags/tag337.xml"/><Relationship Id="rId4" Type="http://schemas.openxmlformats.org/officeDocument/2006/relationships/tags" Target="../tags/tag331.xml"/><Relationship Id="rId9" Type="http://schemas.openxmlformats.org/officeDocument/2006/relationships/tags" Target="../tags/tag33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13" Type="http://schemas.openxmlformats.org/officeDocument/2006/relationships/tags" Target="../tags/tag350.xml"/><Relationship Id="rId18" Type="http://schemas.openxmlformats.org/officeDocument/2006/relationships/tags" Target="../tags/tag355.xml"/><Relationship Id="rId26" Type="http://schemas.openxmlformats.org/officeDocument/2006/relationships/tags" Target="../tags/tag363.xml"/><Relationship Id="rId3" Type="http://schemas.openxmlformats.org/officeDocument/2006/relationships/tags" Target="../tags/tag340.xml"/><Relationship Id="rId21" Type="http://schemas.openxmlformats.org/officeDocument/2006/relationships/tags" Target="../tags/tag358.xml"/><Relationship Id="rId7" Type="http://schemas.openxmlformats.org/officeDocument/2006/relationships/tags" Target="../tags/tag344.xml"/><Relationship Id="rId12" Type="http://schemas.openxmlformats.org/officeDocument/2006/relationships/tags" Target="../tags/tag349.xml"/><Relationship Id="rId17" Type="http://schemas.openxmlformats.org/officeDocument/2006/relationships/tags" Target="../tags/tag354.xml"/><Relationship Id="rId25" Type="http://schemas.openxmlformats.org/officeDocument/2006/relationships/tags" Target="../tags/tag362.xml"/><Relationship Id="rId33" Type="http://schemas.openxmlformats.org/officeDocument/2006/relationships/notesSlide" Target="../notesSlides/notesSlide28.xml"/><Relationship Id="rId2" Type="http://schemas.openxmlformats.org/officeDocument/2006/relationships/tags" Target="../tags/tag339.xml"/><Relationship Id="rId16" Type="http://schemas.openxmlformats.org/officeDocument/2006/relationships/tags" Target="../tags/tag353.xml"/><Relationship Id="rId20" Type="http://schemas.openxmlformats.org/officeDocument/2006/relationships/tags" Target="../tags/tag357.xml"/><Relationship Id="rId29" Type="http://schemas.openxmlformats.org/officeDocument/2006/relationships/tags" Target="../tags/tag366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11" Type="http://schemas.openxmlformats.org/officeDocument/2006/relationships/tags" Target="../tags/tag348.xml"/><Relationship Id="rId24" Type="http://schemas.openxmlformats.org/officeDocument/2006/relationships/tags" Target="../tags/tag361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342.xml"/><Relationship Id="rId15" Type="http://schemas.openxmlformats.org/officeDocument/2006/relationships/tags" Target="../tags/tag352.xml"/><Relationship Id="rId23" Type="http://schemas.openxmlformats.org/officeDocument/2006/relationships/tags" Target="../tags/tag360.xml"/><Relationship Id="rId28" Type="http://schemas.openxmlformats.org/officeDocument/2006/relationships/tags" Target="../tags/tag365.xml"/><Relationship Id="rId10" Type="http://schemas.openxmlformats.org/officeDocument/2006/relationships/tags" Target="../tags/tag347.xml"/><Relationship Id="rId19" Type="http://schemas.openxmlformats.org/officeDocument/2006/relationships/tags" Target="../tags/tag356.xml"/><Relationship Id="rId31" Type="http://schemas.openxmlformats.org/officeDocument/2006/relationships/tags" Target="../tags/tag368.xml"/><Relationship Id="rId4" Type="http://schemas.openxmlformats.org/officeDocument/2006/relationships/tags" Target="../tags/tag341.xml"/><Relationship Id="rId9" Type="http://schemas.openxmlformats.org/officeDocument/2006/relationships/tags" Target="../tags/tag346.xml"/><Relationship Id="rId14" Type="http://schemas.openxmlformats.org/officeDocument/2006/relationships/tags" Target="../tags/tag351.xml"/><Relationship Id="rId22" Type="http://schemas.openxmlformats.org/officeDocument/2006/relationships/tags" Target="../tags/tag359.xml"/><Relationship Id="rId27" Type="http://schemas.openxmlformats.org/officeDocument/2006/relationships/tags" Target="../tags/tag364.xml"/><Relationship Id="rId30" Type="http://schemas.openxmlformats.org/officeDocument/2006/relationships/tags" Target="../tags/tag3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3" Type="http://schemas.openxmlformats.org/officeDocument/2006/relationships/tags" Target="../tags/tag371.xml"/><Relationship Id="rId7" Type="http://schemas.openxmlformats.org/officeDocument/2006/relationships/tags" Target="../tags/tag375.xml"/><Relationship Id="rId12" Type="http://schemas.openxmlformats.org/officeDocument/2006/relationships/notesSlide" Target="../notesSlides/notesSlide29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73.xml"/><Relationship Id="rId10" Type="http://schemas.openxmlformats.org/officeDocument/2006/relationships/tags" Target="../tags/tag378.xml"/><Relationship Id="rId4" Type="http://schemas.openxmlformats.org/officeDocument/2006/relationships/tags" Target="../tags/tag372.xml"/><Relationship Id="rId9" Type="http://schemas.openxmlformats.org/officeDocument/2006/relationships/tags" Target="../tags/tag37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tags" Target="../tags/tag396.xml"/><Relationship Id="rId26" Type="http://schemas.openxmlformats.org/officeDocument/2006/relationships/tags" Target="../tags/tag404.xml"/><Relationship Id="rId3" Type="http://schemas.openxmlformats.org/officeDocument/2006/relationships/tags" Target="../tags/tag381.xml"/><Relationship Id="rId21" Type="http://schemas.openxmlformats.org/officeDocument/2006/relationships/tags" Target="../tags/tag399.xml"/><Relationship Id="rId34" Type="http://schemas.openxmlformats.org/officeDocument/2006/relationships/tags" Target="../tags/tag412.xml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5" Type="http://schemas.openxmlformats.org/officeDocument/2006/relationships/tags" Target="../tags/tag403.xml"/><Relationship Id="rId33" Type="http://schemas.openxmlformats.org/officeDocument/2006/relationships/tags" Target="../tags/tag411.xml"/><Relationship Id="rId38" Type="http://schemas.openxmlformats.org/officeDocument/2006/relationships/notesSlide" Target="../notesSlides/notesSlide30.xml"/><Relationship Id="rId2" Type="http://schemas.openxmlformats.org/officeDocument/2006/relationships/tags" Target="../tags/tag380.xml"/><Relationship Id="rId16" Type="http://schemas.openxmlformats.org/officeDocument/2006/relationships/tags" Target="../tags/tag394.xml"/><Relationship Id="rId20" Type="http://schemas.openxmlformats.org/officeDocument/2006/relationships/tags" Target="../tags/tag398.xml"/><Relationship Id="rId29" Type="http://schemas.openxmlformats.org/officeDocument/2006/relationships/tags" Target="../tags/tag407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tags" Target="../tags/tag389.xml"/><Relationship Id="rId24" Type="http://schemas.openxmlformats.org/officeDocument/2006/relationships/tags" Target="../tags/tag402.xml"/><Relationship Id="rId32" Type="http://schemas.openxmlformats.org/officeDocument/2006/relationships/tags" Target="../tags/tag410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383.xml"/><Relationship Id="rId15" Type="http://schemas.openxmlformats.org/officeDocument/2006/relationships/tags" Target="../tags/tag393.xml"/><Relationship Id="rId23" Type="http://schemas.openxmlformats.org/officeDocument/2006/relationships/tags" Target="../tags/tag401.xml"/><Relationship Id="rId28" Type="http://schemas.openxmlformats.org/officeDocument/2006/relationships/tags" Target="../tags/tag406.xml"/><Relationship Id="rId36" Type="http://schemas.openxmlformats.org/officeDocument/2006/relationships/tags" Target="../tags/tag414.xml"/><Relationship Id="rId10" Type="http://schemas.openxmlformats.org/officeDocument/2006/relationships/tags" Target="../tags/tag388.xml"/><Relationship Id="rId19" Type="http://schemas.openxmlformats.org/officeDocument/2006/relationships/tags" Target="../tags/tag397.xml"/><Relationship Id="rId31" Type="http://schemas.openxmlformats.org/officeDocument/2006/relationships/tags" Target="../tags/tag409.xml"/><Relationship Id="rId4" Type="http://schemas.openxmlformats.org/officeDocument/2006/relationships/tags" Target="../tags/tag382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tags" Target="../tags/tag400.xml"/><Relationship Id="rId27" Type="http://schemas.openxmlformats.org/officeDocument/2006/relationships/tags" Target="../tags/tag405.xml"/><Relationship Id="rId30" Type="http://schemas.openxmlformats.org/officeDocument/2006/relationships/tags" Target="../tags/tag408.xml"/><Relationship Id="rId35" Type="http://schemas.openxmlformats.org/officeDocument/2006/relationships/tags" Target="../tags/tag4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image" Target="../media/image6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2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image" Target="../media/image5.jpe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notesSlide" Target="../notesSlides/notesSlide5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4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Layout" Target="../slideLayouts/slideLayout4.xml"/><Relationship Id="rId30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8.jpeg"/><Relationship Id="rId5" Type="http://schemas.openxmlformats.org/officeDocument/2006/relationships/tags" Target="../tags/tag32.xml"/><Relationship Id="rId10" Type="http://schemas.openxmlformats.org/officeDocument/2006/relationships/image" Target="../media/image7.jpeg"/><Relationship Id="rId4" Type="http://schemas.openxmlformats.org/officeDocument/2006/relationships/tags" Target="../tags/tag31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3287688" y="3212976"/>
            <a:ext cx="538748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基础设施事件管理流程培训</a:t>
            </a:r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培训讲师：</a:t>
            </a:r>
            <a:endParaRPr lang="en-US" altLang="zh-CN" dirty="0" smtClean="0"/>
          </a:p>
          <a:p>
            <a:r>
              <a:rPr lang="zh-CN" altLang="en-US" dirty="0" smtClean="0"/>
              <a:t>培训日期：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8" name="组合 67"/>
          <p:cNvGrpSpPr/>
          <p:nvPr>
            <p:custDataLst>
              <p:tags r:id="rId1"/>
            </p:custDataLst>
          </p:nvPr>
        </p:nvGrpSpPr>
        <p:grpSpPr>
          <a:xfrm>
            <a:off x="4088000" y="1057840"/>
            <a:ext cx="6333751" cy="1079966"/>
            <a:chOff x="3508748" y="794949"/>
            <a:chExt cx="5978151" cy="1019333"/>
          </a:xfrm>
        </p:grpSpPr>
        <p:cxnSp>
          <p:nvCxnSpPr>
            <p:cNvPr id="3" name="直接连接符 2"/>
            <p:cNvCxnSpPr/>
            <p:nvPr>
              <p:custDataLst>
                <p:tags r:id="rId17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" name="任意多边形 3"/>
            <p:cNvSpPr/>
            <p:nvPr>
              <p:custDataLst>
                <p:tags r:id="rId18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9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母联自投：自动断开</a:t>
              </a:r>
              <a:r>
                <a:rPr lang="en-US" altLang="zh-CN" dirty="0">
                  <a:solidFill>
                    <a:schemeClr val="tx1"/>
                  </a:solidFill>
                  <a:sym typeface="Arial" panose="020B0604020202020204" pitchFamily="34" charset="0"/>
                </a:rPr>
                <a:t>201</a:t>
              </a:r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开关，闭合</a:t>
              </a:r>
              <a:r>
                <a:rPr lang="en-US" altLang="zh-CN" dirty="0">
                  <a:solidFill>
                    <a:schemeClr val="tx1"/>
                  </a:solidFill>
                  <a:sym typeface="Arial" panose="020B0604020202020204" pitchFamily="34" charset="0"/>
                </a:rPr>
                <a:t>245</a:t>
              </a:r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开关</a:t>
              </a:r>
            </a:p>
          </p:txBody>
        </p:sp>
        <p:sp>
          <p:nvSpPr>
            <p:cNvPr id="14" name="文本框 13"/>
            <p:cNvSpPr txBox="1"/>
            <p:nvPr>
              <p:custDataLst>
                <p:tags r:id="rId20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9" name="组合 68"/>
          <p:cNvGrpSpPr/>
          <p:nvPr>
            <p:custDataLst>
              <p:tags r:id="rId2"/>
            </p:custDataLst>
          </p:nvPr>
        </p:nvGrpSpPr>
        <p:grpSpPr>
          <a:xfrm>
            <a:off x="4088000" y="1963570"/>
            <a:ext cx="6333751" cy="1079966"/>
            <a:chOff x="3508748" y="1649828"/>
            <a:chExt cx="5978151" cy="1019333"/>
          </a:xfrm>
        </p:grpSpPr>
        <p:cxnSp>
          <p:nvCxnSpPr>
            <p:cNvPr id="44" name="直接连接符 43"/>
            <p:cNvCxnSpPr/>
            <p:nvPr>
              <p:custDataLst>
                <p:tags r:id="rId13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5" name="任意多边形 44"/>
            <p:cNvSpPr/>
            <p:nvPr>
              <p:custDataLst>
                <p:tags r:id="rId14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15"/>
              </p:custDataLst>
            </p:nvPr>
          </p:nvSpPr>
          <p:spPr>
            <a:xfrm>
              <a:off x="4249914" y="2082030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自投失败：手动断开</a:t>
              </a:r>
              <a:r>
                <a:rPr lang="en-US" altLang="zh-CN" dirty="0">
                  <a:solidFill>
                    <a:schemeClr val="tx1"/>
                  </a:solidFill>
                  <a:sym typeface="Arial" panose="020B0604020202020204" pitchFamily="34" charset="0"/>
                </a:rPr>
                <a:t>201</a:t>
              </a:r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开关，闭合</a:t>
              </a:r>
              <a:r>
                <a:rPr lang="en-US" altLang="zh-CN" dirty="0">
                  <a:solidFill>
                    <a:schemeClr val="tx1"/>
                  </a:solidFill>
                  <a:sym typeface="Arial" panose="020B0604020202020204" pitchFamily="34" charset="0"/>
                </a:rPr>
                <a:t>245</a:t>
              </a:r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开关</a:t>
              </a:r>
            </a:p>
          </p:txBody>
        </p:sp>
        <p:sp>
          <p:nvSpPr>
            <p:cNvPr id="47" name="文本框 46"/>
            <p:cNvSpPr txBox="1"/>
            <p:nvPr>
              <p:custDataLst>
                <p:tags r:id="rId16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703705" y="1124585"/>
            <a:ext cx="431800" cy="4984750"/>
          </a:xfrm>
          <a:prstGeom prst="rect">
            <a:avLst/>
          </a:prstGeom>
          <a:solidFill>
            <a:srgbClr val="4AB5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M1 </a:t>
            </a:r>
          </a:p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模组 A 路市电停送电流程</a:t>
            </a:r>
          </a:p>
        </p:txBody>
      </p:sp>
      <p:sp>
        <p:nvSpPr>
          <p:cNvPr id="7" name="矩形 6"/>
          <p:cNvSpPr/>
          <p:nvPr/>
        </p:nvSpPr>
        <p:spPr>
          <a:xfrm>
            <a:off x="3188335" y="1622425"/>
            <a:ext cx="237490" cy="12274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停电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703320" y="1614170"/>
            <a:ext cx="198120" cy="1144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4088000" y="3635940"/>
            <a:ext cx="6334125" cy="1261746"/>
            <a:chOff x="3508748" y="794949"/>
            <a:chExt cx="5978504" cy="1190907"/>
          </a:xfrm>
        </p:grpSpPr>
        <p:cxnSp>
          <p:nvCxnSpPr>
            <p:cNvPr id="22" name="直接连接符 21"/>
            <p:cNvCxnSpPr/>
            <p:nvPr>
              <p:custDataLst>
                <p:tags r:id="rId9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3" name="任意多边形 22"/>
            <p:cNvSpPr/>
            <p:nvPr>
              <p:custDataLst>
                <p:tags r:id="rId10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1"/>
              </p:custDataLst>
            </p:nvPr>
          </p:nvSpPr>
          <p:spPr>
            <a:xfrm>
              <a:off x="4250142" y="1065855"/>
              <a:ext cx="5237110" cy="92000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市电得电正常，得到专业工程师及以上级别领导市电恢复指令。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6" name="组合 25"/>
          <p:cNvGrpSpPr/>
          <p:nvPr>
            <p:custDataLst>
              <p:tags r:id="rId4"/>
            </p:custDataLst>
          </p:nvPr>
        </p:nvGrpSpPr>
        <p:grpSpPr>
          <a:xfrm>
            <a:off x="4088000" y="4541670"/>
            <a:ext cx="6333751" cy="1079966"/>
            <a:chOff x="3508748" y="1649828"/>
            <a:chExt cx="5978151" cy="1019333"/>
          </a:xfrm>
        </p:grpSpPr>
        <p:cxnSp>
          <p:nvCxnSpPr>
            <p:cNvPr id="27" name="直接连接符 26"/>
            <p:cNvCxnSpPr/>
            <p:nvPr>
              <p:custDataLst>
                <p:tags r:id="rId5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8" name="任意多边形 27"/>
            <p:cNvSpPr/>
            <p:nvPr>
              <p:custDataLst>
                <p:tags r:id="rId6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7"/>
              </p:custDataLst>
            </p:nvPr>
          </p:nvSpPr>
          <p:spPr>
            <a:xfrm>
              <a:off x="4249914" y="2082030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手动断开 245 开关，闭合 201 开关。</a:t>
              </a:r>
            </a:p>
          </p:txBody>
        </p:sp>
        <p:sp>
          <p:nvSpPr>
            <p:cNvPr id="30" name="文本框 29"/>
            <p:cNvSpPr txBox="1"/>
            <p:nvPr>
              <p:custDataLst>
                <p:tags r:id="rId8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3188335" y="4200525"/>
            <a:ext cx="237490" cy="1227455"/>
          </a:xfrm>
          <a:prstGeom prst="rect">
            <a:avLst/>
          </a:prstGeom>
          <a:solidFill>
            <a:srgbClr val="8BC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rgbClr val="4AB5F5">
                    <a:lumMod val="50000"/>
                  </a:srgbClr>
                </a:solidFill>
                <a:sym typeface="+mn-ea"/>
              </a:rPr>
              <a:t>送电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3703320" y="4192270"/>
            <a:ext cx="198120" cy="1144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635" y="1348740"/>
            <a:ext cx="12190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A5-M1</a:t>
            </a:r>
            <a:r>
              <a:rPr lang="zh-CN" altLang="en-US" sz="2800"/>
              <a:t>模组市电停送电应急预案</a:t>
            </a:r>
          </a:p>
        </p:txBody>
      </p: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3319464" y="2564608"/>
            <a:ext cx="5191125" cy="635793"/>
            <a:chOff x="1581150" y="1726407"/>
            <a:chExt cx="5191125" cy="635793"/>
          </a:xfrm>
        </p:grpSpPr>
        <p:sp>
          <p:nvSpPr>
            <p:cNvPr id="29" name="同侧圆角矩形 28"/>
            <p:cNvSpPr/>
            <p:nvPr>
              <p:custDataLst>
                <p:tags r:id="rId9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72C5EA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01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0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33" name="组合 32"/>
          <p:cNvGrpSpPr/>
          <p:nvPr>
            <p:custDataLst>
              <p:tags r:id="rId3"/>
            </p:custDataLst>
          </p:nvPr>
        </p:nvGrpSpPr>
        <p:grpSpPr>
          <a:xfrm>
            <a:off x="3319464" y="4389122"/>
            <a:ext cx="5191125" cy="635793"/>
            <a:chOff x="1581150" y="1726407"/>
            <a:chExt cx="5191125" cy="635793"/>
          </a:xfrm>
        </p:grpSpPr>
        <p:sp>
          <p:nvSpPr>
            <p:cNvPr id="34" name="同侧圆角矩形 33"/>
            <p:cNvSpPr/>
            <p:nvPr>
              <p:custDataLst>
                <p:tags r:id="rId7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EABC8E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03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8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39" name="组合 38"/>
          <p:cNvGrpSpPr/>
          <p:nvPr>
            <p:custDataLst>
              <p:tags r:id="rId4"/>
            </p:custDataLst>
          </p:nvPr>
        </p:nvGrpSpPr>
        <p:grpSpPr>
          <a:xfrm>
            <a:off x="3681414" y="3476865"/>
            <a:ext cx="5191125" cy="635793"/>
            <a:chOff x="1581150" y="2185512"/>
            <a:chExt cx="5191125" cy="635793"/>
          </a:xfrm>
        </p:grpSpPr>
        <p:sp>
          <p:nvSpPr>
            <p:cNvPr id="40" name="同侧圆角矩形 39"/>
            <p:cNvSpPr/>
            <p:nvPr>
              <p:custDataLst>
                <p:tags r:id="rId5"/>
              </p:custDataLst>
            </p:nvPr>
          </p:nvSpPr>
          <p:spPr>
            <a:xfrm>
              <a:off x="4521994" y="2185512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879AED"/>
            </a:solidFill>
          </p:spPr>
          <p:txBody>
            <a:bodyPr rot="0" spcFirstLastPara="0" vertOverflow="overflow" horzOverflow="overflow" vert="horz" wrap="square" lIns="90000" tIns="0" rIns="36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en-US" altLang="zh-CN" b="1" dirty="0">
                  <a:solidFill>
                    <a:srgbClr val="FFFFFF"/>
                  </a:solidFill>
                </a:rPr>
                <a:t>02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6"/>
              </p:custDataLst>
            </p:nvPr>
          </p:nvSpPr>
          <p:spPr>
            <a:xfrm>
              <a:off x="1581150" y="2230755"/>
              <a:ext cx="4829175" cy="590550"/>
            </a:xfrm>
            <a:prstGeom prst="rect">
              <a:avLst/>
            </a:prstGeom>
            <a:solidFill>
              <a:srgbClr val="879AED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8" name="组合 67"/>
          <p:cNvGrpSpPr/>
          <p:nvPr>
            <p:custDataLst>
              <p:tags r:id="rId1"/>
            </p:custDataLst>
          </p:nvPr>
        </p:nvGrpSpPr>
        <p:grpSpPr>
          <a:xfrm>
            <a:off x="4088000" y="1057840"/>
            <a:ext cx="6333751" cy="1079966"/>
            <a:chOff x="3508748" y="794949"/>
            <a:chExt cx="5978151" cy="1019333"/>
          </a:xfrm>
        </p:grpSpPr>
        <p:cxnSp>
          <p:nvCxnSpPr>
            <p:cNvPr id="3" name="直接连接符 2"/>
            <p:cNvCxnSpPr/>
            <p:nvPr>
              <p:custDataLst>
                <p:tags r:id="rId17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" name="任意多边形 3"/>
            <p:cNvSpPr/>
            <p:nvPr>
              <p:custDataLst>
                <p:tags r:id="rId18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9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母联自投：自动断开 202 开关，闭合 245 开关。</a:t>
              </a:r>
              <a:endParaRPr lang="zh-CN" altLang="en-US" dirty="0">
                <a:solidFill>
                  <a:srgbClr val="4AB5F5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20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9" name="组合 68"/>
          <p:cNvGrpSpPr/>
          <p:nvPr>
            <p:custDataLst>
              <p:tags r:id="rId2"/>
            </p:custDataLst>
          </p:nvPr>
        </p:nvGrpSpPr>
        <p:grpSpPr>
          <a:xfrm>
            <a:off x="4088000" y="1963570"/>
            <a:ext cx="6333751" cy="1079966"/>
            <a:chOff x="3508748" y="1649828"/>
            <a:chExt cx="5978151" cy="1019333"/>
          </a:xfrm>
        </p:grpSpPr>
        <p:cxnSp>
          <p:nvCxnSpPr>
            <p:cNvPr id="44" name="直接连接符 43"/>
            <p:cNvCxnSpPr/>
            <p:nvPr>
              <p:custDataLst>
                <p:tags r:id="rId13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5" name="任意多边形 44"/>
            <p:cNvSpPr/>
            <p:nvPr>
              <p:custDataLst>
                <p:tags r:id="rId14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15"/>
              </p:custDataLst>
            </p:nvPr>
          </p:nvSpPr>
          <p:spPr>
            <a:xfrm>
              <a:off x="4249914" y="2082030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自投失败：手动断开 202 开关，闭合 245 开关。</a:t>
              </a:r>
              <a:endParaRPr lang="zh-CN" altLang="en-US" dirty="0">
                <a:solidFill>
                  <a:srgbClr val="8BC53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16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703705" y="1124585"/>
            <a:ext cx="431800" cy="4984750"/>
          </a:xfrm>
          <a:prstGeom prst="rect">
            <a:avLst/>
          </a:prstGeom>
          <a:solidFill>
            <a:srgbClr val="4AB5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M1 </a:t>
            </a:r>
          </a:p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模组 </a:t>
            </a:r>
            <a:r>
              <a:rPr lang="en-US" altLang="zh-CN" sz="2400">
                <a:solidFill>
                  <a:srgbClr val="4AB5F5">
                    <a:lumMod val="50000"/>
                  </a:srgbClr>
                </a:solidFill>
                <a:sym typeface="+mn-ea"/>
              </a:rPr>
              <a:t>B</a:t>
            </a: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 路市电停送电流程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703320" y="1614170"/>
            <a:ext cx="198120" cy="1144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4088000" y="3635940"/>
            <a:ext cx="6334125" cy="1021715"/>
            <a:chOff x="3508748" y="794949"/>
            <a:chExt cx="5978504" cy="964352"/>
          </a:xfrm>
        </p:grpSpPr>
        <p:cxnSp>
          <p:nvCxnSpPr>
            <p:cNvPr id="22" name="直接连接符 21"/>
            <p:cNvCxnSpPr/>
            <p:nvPr>
              <p:custDataLst>
                <p:tags r:id="rId9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3" name="任意多边形 22"/>
            <p:cNvSpPr/>
            <p:nvPr>
              <p:custDataLst>
                <p:tags r:id="rId10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1"/>
              </p:custDataLst>
            </p:nvPr>
          </p:nvSpPr>
          <p:spPr>
            <a:xfrm>
              <a:off x="4250142" y="1137177"/>
              <a:ext cx="5237110" cy="62212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市电得电正常，得到专业工程师及以上级别领导市电恢复指令。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6" name="组合 25"/>
          <p:cNvGrpSpPr/>
          <p:nvPr>
            <p:custDataLst>
              <p:tags r:id="rId4"/>
            </p:custDataLst>
          </p:nvPr>
        </p:nvGrpSpPr>
        <p:grpSpPr>
          <a:xfrm>
            <a:off x="4088000" y="4541670"/>
            <a:ext cx="6333751" cy="1079966"/>
            <a:chOff x="3508748" y="1649828"/>
            <a:chExt cx="5978151" cy="1019333"/>
          </a:xfrm>
        </p:grpSpPr>
        <p:cxnSp>
          <p:nvCxnSpPr>
            <p:cNvPr id="27" name="直接连接符 26"/>
            <p:cNvCxnSpPr/>
            <p:nvPr>
              <p:custDataLst>
                <p:tags r:id="rId5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8" name="任意多边形 27"/>
            <p:cNvSpPr/>
            <p:nvPr>
              <p:custDataLst>
                <p:tags r:id="rId6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7"/>
              </p:custDataLst>
            </p:nvPr>
          </p:nvSpPr>
          <p:spPr>
            <a:xfrm>
              <a:off x="4249914" y="2082030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手动断开 245 开关，闭合 202 开关。</a:t>
              </a:r>
            </a:p>
          </p:txBody>
        </p:sp>
        <p:sp>
          <p:nvSpPr>
            <p:cNvPr id="30" name="文本框 29"/>
            <p:cNvSpPr txBox="1"/>
            <p:nvPr>
              <p:custDataLst>
                <p:tags r:id="rId8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3188335" y="4200525"/>
            <a:ext cx="237490" cy="1227455"/>
          </a:xfrm>
          <a:prstGeom prst="rect">
            <a:avLst/>
          </a:prstGeom>
          <a:solidFill>
            <a:srgbClr val="8BC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rgbClr val="4AB5F5">
                    <a:lumMod val="50000"/>
                  </a:srgbClr>
                </a:solidFill>
                <a:sym typeface="+mn-ea"/>
              </a:rPr>
              <a:t>送电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3703320" y="4192270"/>
            <a:ext cx="198120" cy="1144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88335" y="1622425"/>
            <a:ext cx="237490" cy="12274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停电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31" grpId="0" animBg="1"/>
      <p:bldP spid="31" grpId="1" animBg="1"/>
      <p:bldP spid="32" grpId="0" animBg="1"/>
      <p:bldP spid="32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3319464" y="2348880"/>
            <a:ext cx="5191125" cy="635793"/>
            <a:chOff x="1581150" y="1726407"/>
            <a:chExt cx="5191125" cy="635793"/>
          </a:xfrm>
        </p:grpSpPr>
        <p:sp>
          <p:nvSpPr>
            <p:cNvPr id="29" name="同侧圆角矩形 28"/>
            <p:cNvSpPr/>
            <p:nvPr>
              <p:custDataLst>
                <p:tags r:id="rId9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72C5EA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01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0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33" name="组合 32"/>
          <p:cNvGrpSpPr/>
          <p:nvPr>
            <p:custDataLst>
              <p:tags r:id="rId3"/>
            </p:custDataLst>
          </p:nvPr>
        </p:nvGrpSpPr>
        <p:grpSpPr>
          <a:xfrm>
            <a:off x="3319464" y="4173394"/>
            <a:ext cx="5191125" cy="635793"/>
            <a:chOff x="1581150" y="1726407"/>
            <a:chExt cx="5191125" cy="635793"/>
          </a:xfrm>
        </p:grpSpPr>
        <p:sp>
          <p:nvSpPr>
            <p:cNvPr id="34" name="同侧圆角矩形 33"/>
            <p:cNvSpPr/>
            <p:nvPr>
              <p:custDataLst>
                <p:tags r:id="rId7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EABC8E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03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8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EABC8E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39" name="组合 38"/>
          <p:cNvGrpSpPr/>
          <p:nvPr>
            <p:custDataLst>
              <p:tags r:id="rId4"/>
            </p:custDataLst>
          </p:nvPr>
        </p:nvGrpSpPr>
        <p:grpSpPr>
          <a:xfrm>
            <a:off x="3681414" y="3261137"/>
            <a:ext cx="5191125" cy="635793"/>
            <a:chOff x="1581150" y="2185512"/>
            <a:chExt cx="5191125" cy="635793"/>
          </a:xfrm>
        </p:grpSpPr>
        <p:sp>
          <p:nvSpPr>
            <p:cNvPr id="40" name="同侧圆角矩形 39"/>
            <p:cNvSpPr/>
            <p:nvPr>
              <p:custDataLst>
                <p:tags r:id="rId5"/>
              </p:custDataLst>
            </p:nvPr>
          </p:nvSpPr>
          <p:spPr>
            <a:xfrm>
              <a:off x="4521994" y="2185512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879AED"/>
            </a:solidFill>
          </p:spPr>
          <p:txBody>
            <a:bodyPr rot="0" spcFirstLastPara="0" vertOverflow="overflow" horzOverflow="overflow" vert="horz" wrap="square" lIns="90000" tIns="0" rIns="36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en-US" altLang="zh-CN" b="1" dirty="0">
                  <a:solidFill>
                    <a:srgbClr val="FFFFFF"/>
                  </a:solidFill>
                </a:rPr>
                <a:t>02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6"/>
              </p:custDataLst>
            </p:nvPr>
          </p:nvSpPr>
          <p:spPr>
            <a:xfrm>
              <a:off x="1581150" y="2230755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8" name="组合 67"/>
          <p:cNvGrpSpPr/>
          <p:nvPr>
            <p:custDataLst>
              <p:tags r:id="rId1"/>
            </p:custDataLst>
          </p:nvPr>
        </p:nvGrpSpPr>
        <p:grpSpPr>
          <a:xfrm>
            <a:off x="4150230" y="1455985"/>
            <a:ext cx="6334125" cy="1080134"/>
            <a:chOff x="3508748" y="794949"/>
            <a:chExt cx="5978504" cy="1019492"/>
          </a:xfrm>
        </p:grpSpPr>
        <p:cxnSp>
          <p:nvCxnSpPr>
            <p:cNvPr id="3" name="直接连接符 2"/>
            <p:cNvCxnSpPr/>
            <p:nvPr>
              <p:custDataLst>
                <p:tags r:id="rId17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" name="任意多边形 3"/>
            <p:cNvSpPr/>
            <p:nvPr>
              <p:custDataLst>
                <p:tags r:id="rId18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9"/>
              </p:custDataLst>
            </p:nvPr>
          </p:nvSpPr>
          <p:spPr>
            <a:xfrm>
              <a:off x="4250142" y="1053268"/>
              <a:ext cx="5237110" cy="761173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 lnSpcReduction="10000"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油机自动启动，检查 5 台油机并机成功，输出至 M1 模组 203开关。若主用油机不能满足带载能力，手动至 M4 并机柜一键启动备用 6 台油机，输出至 M1 模组 204 开关。</a:t>
              </a:r>
              <a:endParaRPr lang="zh-CN" altLang="en-US" dirty="0">
                <a:solidFill>
                  <a:srgbClr val="4AB5F5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20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9" name="组合 68"/>
          <p:cNvGrpSpPr/>
          <p:nvPr>
            <p:custDataLst>
              <p:tags r:id="rId2"/>
            </p:custDataLst>
          </p:nvPr>
        </p:nvGrpSpPr>
        <p:grpSpPr>
          <a:xfrm>
            <a:off x="4150230" y="2536340"/>
            <a:ext cx="6333751" cy="1079966"/>
            <a:chOff x="3508748" y="1649828"/>
            <a:chExt cx="5978151" cy="1019333"/>
          </a:xfrm>
        </p:grpSpPr>
        <p:cxnSp>
          <p:nvCxnSpPr>
            <p:cNvPr id="44" name="直接连接符 43"/>
            <p:cNvCxnSpPr/>
            <p:nvPr>
              <p:custDataLst>
                <p:tags r:id="rId13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5" name="任意多边形 44"/>
            <p:cNvSpPr/>
            <p:nvPr>
              <p:custDataLst>
                <p:tags r:id="rId14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15"/>
              </p:custDataLst>
            </p:nvPr>
          </p:nvSpPr>
          <p:spPr>
            <a:xfrm>
              <a:off x="4249914" y="2082030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断开所有馈线开关，断开 201、202 断路器开关并退出小车至实验位。</a:t>
              </a:r>
              <a:endParaRPr lang="zh-CN" altLang="en-US" sz="1600" dirty="0">
                <a:solidFill>
                  <a:srgbClr val="8BC53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16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6" name="组合 75"/>
          <p:cNvGrpSpPr/>
          <p:nvPr>
            <p:custDataLst>
              <p:tags r:id="rId3"/>
            </p:custDataLst>
          </p:nvPr>
        </p:nvGrpSpPr>
        <p:grpSpPr>
          <a:xfrm>
            <a:off x="4150230" y="3442070"/>
            <a:ext cx="6334125" cy="1177925"/>
            <a:chOff x="3508748" y="2504707"/>
            <a:chExt cx="5978504" cy="1111792"/>
          </a:xfrm>
        </p:grpSpPr>
        <p:cxnSp>
          <p:nvCxnSpPr>
            <p:cNvPr id="49" name="直接连接符 48"/>
            <p:cNvCxnSpPr/>
            <p:nvPr>
              <p:custDataLst>
                <p:tags r:id="rId9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0" name="任意多边形 49"/>
            <p:cNvSpPr/>
            <p:nvPr>
              <p:custDataLst>
                <p:tags r:id="rId10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11"/>
              </p:custDataLst>
            </p:nvPr>
          </p:nvSpPr>
          <p:spPr>
            <a:xfrm>
              <a:off x="4250142" y="2870909"/>
              <a:ext cx="5237110" cy="74559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lnSpcReduction="10000"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若主用 5 台油机满足带载能力，使用主用 5 台油机带载，203开关摇入至运行位，闭合开关。闭合 245 开关，依次闭合所有馈线开关。</a:t>
              </a:r>
              <a:endParaRPr lang="zh-CN" altLang="en-US" sz="1600" dirty="0">
                <a:solidFill>
                  <a:srgbClr val="4AB5F5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12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1" name="组合 70"/>
          <p:cNvGrpSpPr/>
          <p:nvPr>
            <p:custDataLst>
              <p:tags r:id="rId4"/>
            </p:custDataLst>
          </p:nvPr>
        </p:nvGrpSpPr>
        <p:grpSpPr>
          <a:xfrm>
            <a:off x="4150230" y="4453845"/>
            <a:ext cx="6334125" cy="1202690"/>
            <a:chOff x="3508748" y="3359586"/>
            <a:chExt cx="5978504" cy="1135167"/>
          </a:xfrm>
        </p:grpSpPr>
        <p:cxnSp>
          <p:nvCxnSpPr>
            <p:cNvPr id="54" name="直接连接符 53"/>
            <p:cNvCxnSpPr/>
            <p:nvPr>
              <p:custDataLst>
                <p:tags r:id="rId5"/>
              </p:custDataLst>
            </p:nvPr>
          </p:nvCxnSpPr>
          <p:spPr>
            <a:xfrm flipH="1">
              <a:off x="3885645" y="3500488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5" name="任意多边形 54"/>
            <p:cNvSpPr/>
            <p:nvPr>
              <p:custDataLst>
                <p:tags r:id="rId6"/>
              </p:custDataLst>
            </p:nvPr>
          </p:nvSpPr>
          <p:spPr>
            <a:xfrm>
              <a:off x="3525847" y="3881600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7"/>
              </p:custDataLst>
            </p:nvPr>
          </p:nvSpPr>
          <p:spPr>
            <a:xfrm>
              <a:off x="4250142" y="3617306"/>
              <a:ext cx="5237110" cy="87744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若主用5台油机不能满足带载能力，使用备用 6台油机带载，204 开关摇入至运行位，闭合开关。闭合 245 开关，依次间隔 6 秒闭合所有馈线开关。</a:t>
              </a:r>
              <a:endParaRPr lang="zh-CN" altLang="en-US" sz="1600" dirty="0">
                <a:solidFill>
                  <a:srgbClr val="8BC53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>
              <p:custDataLst>
                <p:tags r:id="rId8"/>
              </p:custDataLst>
            </p:nvPr>
          </p:nvSpPr>
          <p:spPr>
            <a:xfrm>
              <a:off x="3508748" y="3359586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703705" y="1340485"/>
            <a:ext cx="431800" cy="4372610"/>
          </a:xfrm>
          <a:prstGeom prst="rect">
            <a:avLst/>
          </a:prstGeom>
          <a:solidFill>
            <a:srgbClr val="4AB5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rmAutofit lnSpcReduction="10000"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dirty="0">
                <a:solidFill>
                  <a:srgbClr val="4AB5F5">
                    <a:lumMod val="50000"/>
                  </a:srgbClr>
                </a:solidFill>
                <a:sym typeface="+mn-ea"/>
              </a:rPr>
              <a:t>M1 模组双路市电断电流程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8" name="组合 67"/>
          <p:cNvGrpSpPr/>
          <p:nvPr>
            <p:custDataLst>
              <p:tags r:id="rId1"/>
            </p:custDataLst>
          </p:nvPr>
        </p:nvGrpSpPr>
        <p:grpSpPr>
          <a:xfrm>
            <a:off x="4176265" y="784790"/>
            <a:ext cx="6333751" cy="1079966"/>
            <a:chOff x="3508748" y="794949"/>
            <a:chExt cx="5978151" cy="1019333"/>
          </a:xfrm>
        </p:grpSpPr>
        <p:cxnSp>
          <p:nvCxnSpPr>
            <p:cNvPr id="3" name="直接连接符 2"/>
            <p:cNvCxnSpPr/>
            <p:nvPr>
              <p:custDataLst>
                <p:tags r:id="rId27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" name="任意多边形 3"/>
            <p:cNvSpPr/>
            <p:nvPr>
              <p:custDataLst>
                <p:tags r:id="rId28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9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市电得电正常，得到专业工程师及以上级别领导市电恢复指</a:t>
              </a:r>
            </a:p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令。</a:t>
              </a:r>
            </a:p>
          </p:txBody>
        </p:sp>
        <p:sp>
          <p:nvSpPr>
            <p:cNvPr id="14" name="文本框 13"/>
            <p:cNvSpPr txBox="1"/>
            <p:nvPr>
              <p:custDataLst>
                <p:tags r:id="rId30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9" name="组合 68"/>
          <p:cNvGrpSpPr/>
          <p:nvPr>
            <p:custDataLst>
              <p:tags r:id="rId2"/>
            </p:custDataLst>
          </p:nvPr>
        </p:nvGrpSpPr>
        <p:grpSpPr>
          <a:xfrm>
            <a:off x="4176265" y="1690520"/>
            <a:ext cx="6333751" cy="1079966"/>
            <a:chOff x="3508748" y="1649828"/>
            <a:chExt cx="5978151" cy="1019333"/>
          </a:xfrm>
        </p:grpSpPr>
        <p:cxnSp>
          <p:nvCxnSpPr>
            <p:cNvPr id="44" name="直接连接符 43"/>
            <p:cNvCxnSpPr/>
            <p:nvPr>
              <p:custDataLst>
                <p:tags r:id="rId23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5" name="任意多边形 44"/>
            <p:cNvSpPr/>
            <p:nvPr>
              <p:custDataLst>
                <p:tags r:id="rId24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25"/>
              </p:custDataLst>
            </p:nvPr>
          </p:nvSpPr>
          <p:spPr>
            <a:xfrm>
              <a:off x="4249914" y="2082030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82500" lnSpcReduction="10000"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闭合备自投压板。断开所有馈线开关，断开 245 开关。断开</a:t>
              </a:r>
            </a:p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203 开关，并退出小车至实验位。</a:t>
              </a:r>
            </a:p>
          </p:txBody>
        </p:sp>
        <p:sp>
          <p:nvSpPr>
            <p:cNvPr id="47" name="文本框 46"/>
            <p:cNvSpPr txBox="1"/>
            <p:nvPr>
              <p:custDataLst>
                <p:tags r:id="rId26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6" name="组合 75"/>
          <p:cNvGrpSpPr/>
          <p:nvPr>
            <p:custDataLst>
              <p:tags r:id="rId3"/>
            </p:custDataLst>
          </p:nvPr>
        </p:nvGrpSpPr>
        <p:grpSpPr>
          <a:xfrm>
            <a:off x="4176265" y="2596250"/>
            <a:ext cx="6333751" cy="1079966"/>
            <a:chOff x="3508748" y="2504707"/>
            <a:chExt cx="5978151" cy="1019333"/>
          </a:xfrm>
        </p:grpSpPr>
        <p:cxnSp>
          <p:nvCxnSpPr>
            <p:cNvPr id="49" name="直接连接符 48"/>
            <p:cNvCxnSpPr/>
            <p:nvPr>
              <p:custDataLst>
                <p:tags r:id="rId19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0" name="任意多边形 49"/>
            <p:cNvSpPr/>
            <p:nvPr>
              <p:custDataLst>
                <p:tags r:id="rId20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21"/>
              </p:custDataLst>
            </p:nvPr>
          </p:nvSpPr>
          <p:spPr>
            <a:xfrm>
              <a:off x="4249914" y="2936909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82500" lnSpcReduction="10000"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201、202 小车摇入至运行位，闭合开关。依次闭合所有馈</a:t>
              </a:r>
            </a:p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线开关。</a:t>
              </a:r>
            </a:p>
          </p:txBody>
        </p:sp>
        <p:sp>
          <p:nvSpPr>
            <p:cNvPr id="52" name="文本框 51"/>
            <p:cNvSpPr txBox="1"/>
            <p:nvPr>
              <p:custDataLst>
                <p:tags r:id="rId22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1" name="组合 70"/>
          <p:cNvGrpSpPr/>
          <p:nvPr>
            <p:custDataLst>
              <p:tags r:id="rId4"/>
            </p:custDataLst>
          </p:nvPr>
        </p:nvGrpSpPr>
        <p:grpSpPr>
          <a:xfrm>
            <a:off x="4176265" y="3501980"/>
            <a:ext cx="6333751" cy="1079966"/>
            <a:chOff x="3508748" y="3359586"/>
            <a:chExt cx="5978151" cy="1019333"/>
          </a:xfrm>
        </p:grpSpPr>
        <p:cxnSp>
          <p:nvCxnSpPr>
            <p:cNvPr id="54" name="直接连接符 53"/>
            <p:cNvCxnSpPr/>
            <p:nvPr>
              <p:custDataLst>
                <p:tags r:id="rId15"/>
              </p:custDataLst>
            </p:nvPr>
          </p:nvCxnSpPr>
          <p:spPr>
            <a:xfrm flipH="1">
              <a:off x="3885645" y="3500488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5" name="任意多边形 54"/>
            <p:cNvSpPr/>
            <p:nvPr>
              <p:custDataLst>
                <p:tags r:id="rId16"/>
              </p:custDataLst>
            </p:nvPr>
          </p:nvSpPr>
          <p:spPr>
            <a:xfrm>
              <a:off x="3525847" y="3881600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17"/>
              </p:custDataLst>
            </p:nvPr>
          </p:nvSpPr>
          <p:spPr>
            <a:xfrm>
              <a:off x="4249914" y="3791788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市电得电正常，得到专业工程师及以上级别领导市电恢复指</a:t>
              </a:r>
            </a:p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令。</a:t>
              </a:r>
            </a:p>
          </p:txBody>
        </p:sp>
        <p:sp>
          <p:nvSpPr>
            <p:cNvPr id="57" name="文本框 56"/>
            <p:cNvSpPr txBox="1"/>
            <p:nvPr>
              <p:custDataLst>
                <p:tags r:id="rId18"/>
              </p:custDataLst>
            </p:nvPr>
          </p:nvSpPr>
          <p:spPr>
            <a:xfrm>
              <a:off x="3508748" y="3359586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5" name="组合 74"/>
          <p:cNvGrpSpPr/>
          <p:nvPr>
            <p:custDataLst>
              <p:tags r:id="rId5"/>
            </p:custDataLst>
          </p:nvPr>
        </p:nvGrpSpPr>
        <p:grpSpPr>
          <a:xfrm>
            <a:off x="4176265" y="4407710"/>
            <a:ext cx="6333751" cy="1079966"/>
            <a:chOff x="3508748" y="4214465"/>
            <a:chExt cx="5978151" cy="1019333"/>
          </a:xfrm>
        </p:grpSpPr>
        <p:cxnSp>
          <p:nvCxnSpPr>
            <p:cNvPr id="59" name="直接连接符 58"/>
            <p:cNvCxnSpPr/>
            <p:nvPr>
              <p:custDataLst>
                <p:tags r:id="rId11"/>
              </p:custDataLst>
            </p:nvPr>
          </p:nvCxnSpPr>
          <p:spPr>
            <a:xfrm flipH="1">
              <a:off x="3885645" y="4355367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60" name="任意多边形 59"/>
            <p:cNvSpPr/>
            <p:nvPr>
              <p:custDataLst>
                <p:tags r:id="rId12"/>
              </p:custDataLst>
            </p:nvPr>
          </p:nvSpPr>
          <p:spPr>
            <a:xfrm>
              <a:off x="3525847" y="4736479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>
              <p:custDataLst>
                <p:tags r:id="rId13"/>
              </p:custDataLst>
            </p:nvPr>
          </p:nvSpPr>
          <p:spPr>
            <a:xfrm>
              <a:off x="4249914" y="4646667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82500" lnSpcReduction="10000"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闭合备自投压板。断开所有馈线开关，断开 245 开关。断开</a:t>
              </a:r>
            </a:p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204 开关，并退出小车至实验位。</a:t>
              </a:r>
            </a:p>
          </p:txBody>
        </p:sp>
        <p:sp>
          <p:nvSpPr>
            <p:cNvPr id="62" name="文本框 61"/>
            <p:cNvSpPr txBox="1"/>
            <p:nvPr>
              <p:custDataLst>
                <p:tags r:id="rId14"/>
              </p:custDataLst>
            </p:nvPr>
          </p:nvSpPr>
          <p:spPr>
            <a:xfrm>
              <a:off x="3508748" y="4214465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4" name="组合 73"/>
          <p:cNvGrpSpPr/>
          <p:nvPr>
            <p:custDataLst>
              <p:tags r:id="rId6"/>
            </p:custDataLst>
          </p:nvPr>
        </p:nvGrpSpPr>
        <p:grpSpPr>
          <a:xfrm>
            <a:off x="4176265" y="5313440"/>
            <a:ext cx="6333751" cy="1079966"/>
            <a:chOff x="3508748" y="5069344"/>
            <a:chExt cx="5978151" cy="1019333"/>
          </a:xfrm>
        </p:grpSpPr>
        <p:cxnSp>
          <p:nvCxnSpPr>
            <p:cNvPr id="64" name="直接连接符 63"/>
            <p:cNvCxnSpPr/>
            <p:nvPr>
              <p:custDataLst>
                <p:tags r:id="rId7"/>
              </p:custDataLst>
            </p:nvPr>
          </p:nvCxnSpPr>
          <p:spPr>
            <a:xfrm flipH="1">
              <a:off x="3885645" y="5210246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65" name="任意多边形 64"/>
            <p:cNvSpPr/>
            <p:nvPr>
              <p:custDataLst>
                <p:tags r:id="rId8"/>
              </p:custDataLst>
            </p:nvPr>
          </p:nvSpPr>
          <p:spPr>
            <a:xfrm>
              <a:off x="3525847" y="5591358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>
              <p:custDataLst>
                <p:tags r:id="rId9"/>
              </p:custDataLst>
            </p:nvPr>
          </p:nvSpPr>
          <p:spPr>
            <a:xfrm>
              <a:off x="4249914" y="5501546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82500" lnSpcReduction="10000"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201、202 小车摇入至运行位，闭合开关。依次闭合所有馈</a:t>
              </a:r>
            </a:p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线开关。</a:t>
              </a:r>
            </a:p>
          </p:txBody>
        </p:sp>
        <p:sp>
          <p:nvSpPr>
            <p:cNvPr id="67" name="文本框 66"/>
            <p:cNvSpPr txBox="1"/>
            <p:nvPr>
              <p:custDataLst>
                <p:tags r:id="rId10"/>
              </p:custDataLst>
            </p:nvPr>
          </p:nvSpPr>
          <p:spPr>
            <a:xfrm>
              <a:off x="3508748" y="5069344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703705" y="1124585"/>
            <a:ext cx="431800" cy="4984750"/>
          </a:xfrm>
          <a:prstGeom prst="rect">
            <a:avLst/>
          </a:prstGeom>
          <a:solidFill>
            <a:srgbClr val="4AB5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rmAutofit lnSpcReduction="10000"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M1 模组双路市电断电恢复流程</a:t>
            </a:r>
          </a:p>
        </p:txBody>
      </p:sp>
      <p:sp>
        <p:nvSpPr>
          <p:cNvPr id="7" name="矩形 6"/>
          <p:cNvSpPr/>
          <p:nvPr/>
        </p:nvSpPr>
        <p:spPr>
          <a:xfrm>
            <a:off x="3188335" y="1124585"/>
            <a:ext cx="237490" cy="2377440"/>
          </a:xfrm>
          <a:prstGeom prst="rect">
            <a:avLst/>
          </a:prstGeom>
          <a:solidFill>
            <a:srgbClr val="8BC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rgbClr val="4AB5F5">
                    <a:lumMod val="50000"/>
                  </a:srgbClr>
                </a:solidFill>
                <a:sym typeface="+mn-ea"/>
              </a:rPr>
              <a:t>主用  </a:t>
            </a:r>
            <a:r>
              <a:rPr lang="en-US" altLang="zh-CN" sz="1200">
                <a:solidFill>
                  <a:srgbClr val="4AB5F5">
                    <a:lumMod val="50000"/>
                  </a:srgbClr>
                </a:solidFill>
                <a:sym typeface="+mn-ea"/>
              </a:rPr>
              <a:t>5</a:t>
            </a:r>
            <a:r>
              <a:rPr lang="zh-CN" altLang="en-US" sz="1200">
                <a:solidFill>
                  <a:srgbClr val="4AB5F5">
                    <a:lumMod val="50000"/>
                  </a:srgbClr>
                </a:solidFill>
                <a:sym typeface="+mn-ea"/>
              </a:rPr>
              <a:t> 台油机带载恢复流程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791585" y="1341120"/>
            <a:ext cx="198120" cy="1971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3791585" y="4137660"/>
            <a:ext cx="198120" cy="1971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88335" y="3893185"/>
            <a:ext cx="237490" cy="2377440"/>
          </a:xfrm>
          <a:prstGeom prst="rect">
            <a:avLst/>
          </a:prstGeom>
          <a:solidFill>
            <a:srgbClr val="8BC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rgbClr val="4AB5F5">
                    <a:lumMod val="50000"/>
                  </a:srgbClr>
                </a:solidFill>
                <a:sym typeface="+mn-ea"/>
              </a:rPr>
              <a:t>备用 6 台油机带载恢复流程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15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sym typeface="+mn-ea"/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应急流程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50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M1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50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M2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24754" y="4923157"/>
            <a:ext cx="7775701" cy="861655"/>
            <a:chOff x="3504874" y="3667198"/>
            <a:chExt cx="5182251" cy="112527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762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M4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</a:p>
            <a:p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KSO_Shape"/>
          <p:cNvSpPr/>
          <p:nvPr>
            <p:custDataLst>
              <p:tags r:id="rId1"/>
            </p:custDataLst>
          </p:nvPr>
        </p:nvSpPr>
        <p:spPr bwMode="auto">
          <a:xfrm>
            <a:off x="270652" y="2043393"/>
            <a:ext cx="632975" cy="552797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rgbClr val="EAC1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" name="TextBox 20"/>
          <p:cNvSpPr txBox="1"/>
          <p:nvPr>
            <p:custDataLst>
              <p:tags r:id="rId2"/>
            </p:custDataLst>
          </p:nvPr>
        </p:nvSpPr>
        <p:spPr>
          <a:xfrm>
            <a:off x="1144905" y="2132965"/>
            <a:ext cx="3509645" cy="82486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A、B 两路市电分段运行互为备用，201、202 开关合闸，245 开关分闸。</a:t>
            </a:r>
          </a:p>
        </p:txBody>
      </p:sp>
      <p:sp>
        <p:nvSpPr>
          <p:cNvPr id="5" name="KSO_Shape"/>
          <p:cNvSpPr/>
          <p:nvPr>
            <p:custDataLst>
              <p:tags r:id="rId3"/>
            </p:custDataLst>
          </p:nvPr>
        </p:nvSpPr>
        <p:spPr bwMode="auto">
          <a:xfrm>
            <a:off x="270652" y="3115935"/>
            <a:ext cx="632975" cy="552797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rgbClr val="C5BF4B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TextBox 20"/>
          <p:cNvSpPr txBox="1"/>
          <p:nvPr>
            <p:custDataLst>
              <p:tags r:id="rId4"/>
            </p:custDataLst>
          </p:nvPr>
        </p:nvSpPr>
        <p:spPr>
          <a:xfrm>
            <a:off x="1144905" y="3205480"/>
            <a:ext cx="3264535" cy="6248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闭锁备自投压板闭合状态，不具备备自投功能。</a:t>
            </a:r>
          </a:p>
        </p:txBody>
      </p:sp>
      <p:sp>
        <p:nvSpPr>
          <p:cNvPr id="9" name="KSO_Shape"/>
          <p:cNvSpPr/>
          <p:nvPr>
            <p:custDataLst>
              <p:tags r:id="rId5"/>
            </p:custDataLst>
          </p:nvPr>
        </p:nvSpPr>
        <p:spPr bwMode="auto">
          <a:xfrm>
            <a:off x="270652" y="4188477"/>
            <a:ext cx="632975" cy="552797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rgbClr val="A5BB5D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" name="TextBox 20"/>
          <p:cNvSpPr txBox="1"/>
          <p:nvPr>
            <p:custDataLst>
              <p:tags r:id="rId6"/>
            </p:custDataLst>
          </p:nvPr>
        </p:nvSpPr>
        <p:spPr>
          <a:xfrm>
            <a:off x="1144905" y="4277995"/>
            <a:ext cx="3340735" cy="63627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l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双路市电无压无流主用油机自动启动并机。输出至模组内 204 开关。203 开关改为馈线，为 A2 西侧 1#环网柜供电。</a:t>
            </a: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1769926" y="1180823"/>
            <a:ext cx="8652148" cy="55342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M2</a:t>
            </a:r>
            <a:r>
              <a:rPr lang="zh-CN" altLang="en-US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模组</a:t>
            </a:r>
            <a:r>
              <a:rPr lang="en-US" altLang="zh-CN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10KV</a:t>
            </a:r>
            <a:r>
              <a:rPr lang="zh-CN" altLang="en-US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运行方式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4807585" y="2331085"/>
            <a:ext cx="72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0932160" y="2333625"/>
            <a:ext cx="72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928360" y="2331085"/>
            <a:ext cx="216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464550" y="2331720"/>
            <a:ext cx="216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21240000">
            <a:off x="6386195" y="2564130"/>
            <a:ext cx="619760" cy="619760"/>
          </a:xfrm>
          <a:prstGeom prst="rect">
            <a:avLst/>
          </a:prstGeom>
        </p:spPr>
      </p:pic>
      <p:pic>
        <p:nvPicPr>
          <p:cNvPr id="57" name="图片 56" descr="u=1966825954,4010408679&amp;fm=15&amp;gp=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820000">
            <a:off x="5086350" y="3465195"/>
            <a:ext cx="759460" cy="759460"/>
          </a:xfrm>
          <a:prstGeom prst="rect">
            <a:avLst/>
          </a:prstGeom>
        </p:spPr>
      </p:pic>
      <p:pic>
        <p:nvPicPr>
          <p:cNvPr id="58" name="图片 57" descr="C:\Users\dell\Desktop\QQ截图20190321174636.pngQQ截图20190321174636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355080" y="3403600"/>
            <a:ext cx="954405" cy="647700"/>
          </a:xfrm>
          <a:prstGeom prst="rect">
            <a:avLst/>
          </a:prstGeom>
        </p:spPr>
      </p:pic>
      <p:cxnSp>
        <p:nvCxnSpPr>
          <p:cNvPr id="59" name="直接连接符 58"/>
          <p:cNvCxnSpPr/>
          <p:nvPr/>
        </p:nvCxnSpPr>
        <p:spPr>
          <a:xfrm rot="5400000">
            <a:off x="6516030" y="251303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>
            <a:off x="6516665" y="322360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5400000">
            <a:off x="9881530" y="251303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5400000">
            <a:off x="9882165" y="322360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8513105" y="251049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513740" y="322106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>
            <a:off x="7751105" y="251303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7751740" y="322360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>
            <a:off x="7930810" y="3343570"/>
            <a:ext cx="72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片 67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8300000">
            <a:off x="9686290" y="2595880"/>
            <a:ext cx="619760" cy="619760"/>
          </a:xfrm>
          <a:prstGeom prst="rect">
            <a:avLst/>
          </a:prstGeom>
        </p:spPr>
      </p:pic>
      <p:pic>
        <p:nvPicPr>
          <p:cNvPr id="70" name="图片 69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8180000">
            <a:off x="7519670" y="2596515"/>
            <a:ext cx="619760" cy="619760"/>
          </a:xfrm>
          <a:prstGeom prst="rect">
            <a:avLst/>
          </a:prstGeom>
        </p:spPr>
      </p:pic>
      <p:pic>
        <p:nvPicPr>
          <p:cNvPr id="71" name="图片 70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3905" y="2595880"/>
            <a:ext cx="619760" cy="619760"/>
          </a:xfrm>
          <a:prstGeom prst="rect">
            <a:avLst/>
          </a:prstGeom>
        </p:spPr>
      </p:pic>
      <p:cxnSp>
        <p:nvCxnSpPr>
          <p:cNvPr id="72" name="直接连接符 71"/>
          <p:cNvCxnSpPr/>
          <p:nvPr/>
        </p:nvCxnSpPr>
        <p:spPr>
          <a:xfrm rot="5400000">
            <a:off x="4986950" y="25111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5400000">
            <a:off x="4987585" y="322169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4857750" y="2533650"/>
            <a:ext cx="619760" cy="619760"/>
          </a:xfrm>
          <a:prstGeom prst="rect">
            <a:avLst/>
          </a:prstGeom>
        </p:spPr>
      </p:pic>
      <p:cxnSp>
        <p:nvCxnSpPr>
          <p:cNvPr id="75" name="直接连接符 74"/>
          <p:cNvCxnSpPr/>
          <p:nvPr/>
        </p:nvCxnSpPr>
        <p:spPr>
          <a:xfrm rot="5400000">
            <a:off x="11111525" y="251049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5400000">
            <a:off x="11112160" y="322106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10982325" y="2533650"/>
            <a:ext cx="619760" cy="619760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5106035" y="3911600"/>
            <a:ext cx="78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A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路市电</a:t>
            </a:r>
          </a:p>
        </p:txBody>
      </p:sp>
      <p:pic>
        <p:nvPicPr>
          <p:cNvPr id="79" name="图片 78" descr="u=1966825954,4010408679&amp;fm=15&amp;gp=0"/>
          <p:cNvPicPr>
            <a:picLocks noChangeAspect="1"/>
          </p:cNvPicPr>
          <p:nvPr/>
        </p:nvPicPr>
        <p:blipFill>
          <a:blip r:embed="rId1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8900000" flipH="1">
            <a:off x="10782300" y="3465830"/>
            <a:ext cx="759460" cy="759460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 flipH="1">
            <a:off x="10769600" y="3920490"/>
            <a:ext cx="78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路市电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6196965" y="3982720"/>
            <a:ext cx="1471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路油机电源为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A2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西侧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1#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环网柜供电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361805" y="3982720"/>
            <a:ext cx="1027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路油机电源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108190" y="2472690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245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8650605" y="2472690"/>
            <a:ext cx="784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245-5</a:t>
            </a:r>
          </a:p>
        </p:txBody>
      </p:sp>
      <p:cxnSp>
        <p:nvCxnSpPr>
          <p:cNvPr id="85" name="直接连接符 84"/>
          <p:cNvCxnSpPr/>
          <p:nvPr/>
        </p:nvCxnSpPr>
        <p:spPr>
          <a:xfrm rot="5400000">
            <a:off x="5865155" y="25111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5400000">
            <a:off x="5865790" y="322169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10800000">
            <a:off x="5218060" y="3344205"/>
            <a:ext cx="7848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图片 87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5955" y="2596515"/>
            <a:ext cx="619760" cy="619760"/>
          </a:xfrm>
          <a:prstGeom prst="rect">
            <a:avLst/>
          </a:prstGeom>
        </p:spPr>
      </p:pic>
      <p:cxnSp>
        <p:nvCxnSpPr>
          <p:cNvPr id="89" name="直接连接符 88"/>
          <p:cNvCxnSpPr/>
          <p:nvPr/>
        </p:nvCxnSpPr>
        <p:spPr>
          <a:xfrm rot="16200000" flipV="1">
            <a:off x="10315235" y="25111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V="1">
            <a:off x="10315870" y="322169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V="1">
            <a:off x="10496180" y="3344205"/>
            <a:ext cx="7848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图片 91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186035" y="2596515"/>
            <a:ext cx="619760" cy="619760"/>
          </a:xfrm>
          <a:prstGeom prst="rect">
            <a:avLst/>
          </a:prstGeom>
        </p:spPr>
      </p:pic>
      <p:sp>
        <p:nvSpPr>
          <p:cNvPr id="93" name="文本框 92"/>
          <p:cNvSpPr txBox="1"/>
          <p:nvPr/>
        </p:nvSpPr>
        <p:spPr>
          <a:xfrm>
            <a:off x="6045835" y="2477770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203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9322435" y="2473960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204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11292205" y="2473960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202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485640" y="2477770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201</a:t>
            </a:r>
          </a:p>
        </p:txBody>
      </p:sp>
      <p:pic>
        <p:nvPicPr>
          <p:cNvPr id="11" name="图片 10" descr="C:\Users\dell\Desktop\QQ截图20190321174636.pngQQ截图20190321174636"/>
          <p:cNvPicPr preferRelativeResize="0"/>
          <p:nvPr/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9435465" y="3404235"/>
            <a:ext cx="95400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4" grpId="0"/>
      <p:bldP spid="14" grpId="1"/>
      <p:bldP spid="78" grpId="0"/>
      <p:bldP spid="78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3319464" y="2564608"/>
            <a:ext cx="5191125" cy="635793"/>
            <a:chOff x="1581150" y="1726407"/>
            <a:chExt cx="5191125" cy="635793"/>
          </a:xfrm>
        </p:grpSpPr>
        <p:sp>
          <p:nvSpPr>
            <p:cNvPr id="5" name="同侧圆角矩形 4"/>
            <p:cNvSpPr/>
            <p:nvPr>
              <p:custDataLst>
                <p:tags r:id="rId9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72C5EA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01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72C5EA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3319464" y="4389122"/>
            <a:ext cx="5191125" cy="635793"/>
            <a:chOff x="1581150" y="1726407"/>
            <a:chExt cx="5191125" cy="635793"/>
          </a:xfrm>
        </p:grpSpPr>
        <p:sp>
          <p:nvSpPr>
            <p:cNvPr id="20" name="同侧圆角矩形 19"/>
            <p:cNvSpPr/>
            <p:nvPr>
              <p:custDataLst>
                <p:tags r:id="rId7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EABC8E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03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24" name="组合 23"/>
          <p:cNvGrpSpPr/>
          <p:nvPr>
            <p:custDataLst>
              <p:tags r:id="rId4"/>
            </p:custDataLst>
          </p:nvPr>
        </p:nvGrpSpPr>
        <p:grpSpPr>
          <a:xfrm>
            <a:off x="3681414" y="3476865"/>
            <a:ext cx="5191125" cy="635793"/>
            <a:chOff x="1581150" y="2185512"/>
            <a:chExt cx="5191125" cy="635793"/>
          </a:xfrm>
        </p:grpSpPr>
        <p:sp>
          <p:nvSpPr>
            <p:cNvPr id="22" name="同侧圆角矩形 21"/>
            <p:cNvSpPr/>
            <p:nvPr>
              <p:custDataLst>
                <p:tags r:id="rId5"/>
              </p:custDataLst>
            </p:nvPr>
          </p:nvSpPr>
          <p:spPr>
            <a:xfrm>
              <a:off x="4521994" y="2185512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879AED"/>
            </a:solidFill>
          </p:spPr>
          <p:txBody>
            <a:bodyPr rot="0" spcFirstLastPara="0" vertOverflow="overflow" horzOverflow="overflow" vert="horz" wrap="square" lIns="90000" tIns="0" rIns="36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en-US" altLang="zh-CN" b="1" dirty="0">
                  <a:solidFill>
                    <a:srgbClr val="FFFFFF"/>
                  </a:solidFill>
                </a:rPr>
                <a:t>02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6"/>
              </p:custDataLst>
            </p:nvPr>
          </p:nvSpPr>
          <p:spPr>
            <a:xfrm>
              <a:off x="1581150" y="2230755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8" name="组合 67"/>
          <p:cNvGrpSpPr/>
          <p:nvPr>
            <p:custDataLst>
              <p:tags r:id="rId2"/>
            </p:custDataLst>
          </p:nvPr>
        </p:nvGrpSpPr>
        <p:grpSpPr>
          <a:xfrm>
            <a:off x="4088000" y="1057840"/>
            <a:ext cx="6333751" cy="1079966"/>
            <a:chOff x="3508748" y="794949"/>
            <a:chExt cx="5978151" cy="1019333"/>
          </a:xfrm>
        </p:grpSpPr>
        <p:cxnSp>
          <p:nvCxnSpPr>
            <p:cNvPr id="3" name="直接连接符 2"/>
            <p:cNvCxnSpPr/>
            <p:nvPr>
              <p:custDataLst>
                <p:tags r:id="rId23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" name="任意多边形 3"/>
            <p:cNvSpPr/>
            <p:nvPr>
              <p:custDataLst>
                <p:tags r:id="rId24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5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通知 A2 数据中心 A2 西侧 1#环网柜停电，并进行应急处理。</a:t>
              </a:r>
              <a:endParaRPr lang="zh-CN" altLang="en-US" sz="16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26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9" name="组合 68"/>
          <p:cNvGrpSpPr/>
          <p:nvPr>
            <p:custDataLst>
              <p:tags r:id="rId3"/>
            </p:custDataLst>
          </p:nvPr>
        </p:nvGrpSpPr>
        <p:grpSpPr>
          <a:xfrm>
            <a:off x="4088000" y="1963570"/>
            <a:ext cx="6333751" cy="1079966"/>
            <a:chOff x="3508748" y="1649828"/>
            <a:chExt cx="5978151" cy="1019333"/>
          </a:xfrm>
        </p:grpSpPr>
        <p:cxnSp>
          <p:nvCxnSpPr>
            <p:cNvPr id="44" name="直接连接符 43"/>
            <p:cNvCxnSpPr/>
            <p:nvPr>
              <p:custDataLst>
                <p:tags r:id="rId19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5" name="任意多边形 44"/>
            <p:cNvSpPr/>
            <p:nvPr>
              <p:custDataLst>
                <p:tags r:id="rId20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21"/>
              </p:custDataLst>
            </p:nvPr>
          </p:nvSpPr>
          <p:spPr>
            <a:xfrm>
              <a:off x="4249914" y="2082030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手动断开 201 开关，断开 203 开关并退出小车至实验位，闭合 245 开关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。</a:t>
              </a:r>
              <a:endParaRPr lang="zh-CN" altLang="en-US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22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703705" y="1124585"/>
            <a:ext cx="431800" cy="4984750"/>
          </a:xfrm>
          <a:prstGeom prst="rect">
            <a:avLst/>
          </a:prstGeom>
          <a:solidFill>
            <a:srgbClr val="4AB5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M</a:t>
            </a:r>
            <a:r>
              <a:rPr lang="en-US" altLang="zh-CN" sz="2400">
                <a:solidFill>
                  <a:srgbClr val="4AB5F5">
                    <a:lumMod val="50000"/>
                  </a:srgbClr>
                </a:solidFill>
                <a:sym typeface="+mn-ea"/>
              </a:rPr>
              <a:t>2</a:t>
            </a: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 </a:t>
            </a:r>
          </a:p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模组 A 路市电停送电流程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703320" y="1614170"/>
            <a:ext cx="198120" cy="1144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>
            <p:custDataLst>
              <p:tags r:id="rId4"/>
            </p:custDataLst>
          </p:nvPr>
        </p:nvGrpSpPr>
        <p:grpSpPr>
          <a:xfrm>
            <a:off x="4088000" y="3256845"/>
            <a:ext cx="6333751" cy="1079966"/>
            <a:chOff x="3508748" y="794949"/>
            <a:chExt cx="5978151" cy="1019333"/>
          </a:xfrm>
        </p:grpSpPr>
        <p:cxnSp>
          <p:nvCxnSpPr>
            <p:cNvPr id="22" name="直接连接符 21"/>
            <p:cNvCxnSpPr/>
            <p:nvPr>
              <p:custDataLst>
                <p:tags r:id="rId15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3" name="任意多边形 22"/>
            <p:cNvSpPr/>
            <p:nvPr>
              <p:custDataLst>
                <p:tags r:id="rId16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7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市电得电正常，得到专业工程师及以上级别领导市电恢复指</a:t>
              </a:r>
            </a:p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令。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18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6" name="组合 25"/>
          <p:cNvGrpSpPr/>
          <p:nvPr>
            <p:custDataLst>
              <p:tags r:id="rId5"/>
            </p:custDataLst>
          </p:nvPr>
        </p:nvGrpSpPr>
        <p:grpSpPr>
          <a:xfrm>
            <a:off x="4088000" y="4162575"/>
            <a:ext cx="6333751" cy="1079966"/>
            <a:chOff x="3508748" y="1649828"/>
            <a:chExt cx="5978151" cy="1019333"/>
          </a:xfrm>
        </p:grpSpPr>
        <p:cxnSp>
          <p:nvCxnSpPr>
            <p:cNvPr id="27" name="直接连接符 26"/>
            <p:cNvCxnSpPr/>
            <p:nvPr>
              <p:custDataLst>
                <p:tags r:id="rId11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8" name="任意多边形 27"/>
            <p:cNvSpPr/>
            <p:nvPr>
              <p:custDataLst>
                <p:tags r:id="rId12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4249914" y="2082030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sym typeface="Arial" panose="020B0604020202020204" pitchFamily="34" charset="0"/>
                </a:rPr>
                <a:t>手动断开 245 开关，闭合 201 开关。</a:t>
              </a:r>
            </a:p>
          </p:txBody>
        </p:sp>
        <p:sp>
          <p:nvSpPr>
            <p:cNvPr id="30" name="文本框 29"/>
            <p:cNvSpPr txBox="1"/>
            <p:nvPr>
              <p:custDataLst>
                <p:tags r:id="rId14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3188335" y="3821430"/>
            <a:ext cx="237490" cy="1227455"/>
          </a:xfrm>
          <a:prstGeom prst="rect">
            <a:avLst/>
          </a:prstGeom>
          <a:solidFill>
            <a:srgbClr val="8BC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rgbClr val="4AB5F5">
                    <a:lumMod val="50000"/>
                  </a:srgbClr>
                </a:solidFill>
                <a:sym typeface="+mn-ea"/>
              </a:rPr>
              <a:t>送电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3703320" y="3813175"/>
            <a:ext cx="198120" cy="2016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>
            <p:custDataLst>
              <p:tags r:id="rId6"/>
            </p:custDataLst>
          </p:nvPr>
        </p:nvGrpSpPr>
        <p:grpSpPr>
          <a:xfrm>
            <a:off x="4026405" y="5158475"/>
            <a:ext cx="6334125" cy="1080136"/>
            <a:chOff x="3508748" y="2504707"/>
            <a:chExt cx="5978504" cy="1019493"/>
          </a:xfrm>
        </p:grpSpPr>
        <p:cxnSp>
          <p:nvCxnSpPr>
            <p:cNvPr id="49" name="直接连接符 48"/>
            <p:cNvCxnSpPr/>
            <p:nvPr>
              <p:custDataLst>
                <p:tags r:id="rId7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0" name="任意多边形 49"/>
            <p:cNvSpPr/>
            <p:nvPr>
              <p:custDataLst>
                <p:tags r:id="rId8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9"/>
              </p:custDataLst>
            </p:nvPr>
          </p:nvSpPr>
          <p:spPr>
            <a:xfrm>
              <a:off x="4250142" y="2746245"/>
              <a:ext cx="5237110" cy="7779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sym typeface="Arial" panose="020B0604020202020204" pitchFamily="34" charset="0"/>
                </a:rPr>
                <a:t>M2 模组 A 路 UPS 电池无充电电流，203 小车摇入至运行位，闭合开关。通知 A2 人员 1#环网柜已送电，可以恢复市电操作。</a:t>
              </a:r>
            </a:p>
          </p:txBody>
        </p:sp>
        <p:sp>
          <p:nvSpPr>
            <p:cNvPr id="52" name="文本框 51"/>
            <p:cNvSpPr txBox="1"/>
            <p:nvPr>
              <p:custDataLst>
                <p:tags r:id="rId10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188335" y="1622425"/>
            <a:ext cx="237490" cy="12274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停电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31" grpId="0" animBg="1"/>
      <p:bldP spid="31" grpId="1" animBg="1"/>
      <p:bldP spid="32" grpId="0" animBg="1"/>
      <p:bldP spid="32" grpId="1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endParaRPr lang="zh-CN" alt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sym typeface="+mn-ea"/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应急流程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50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M1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50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M2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24754" y="4923157"/>
            <a:ext cx="7775701" cy="861655"/>
            <a:chOff x="3504874" y="3667198"/>
            <a:chExt cx="5182251" cy="112527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762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M4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</a:p>
            <a:p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3319464" y="2420888"/>
            <a:ext cx="5191125" cy="635793"/>
            <a:chOff x="1581150" y="1726407"/>
            <a:chExt cx="5191125" cy="635793"/>
          </a:xfrm>
        </p:grpSpPr>
        <p:sp>
          <p:nvSpPr>
            <p:cNvPr id="5" name="同侧圆角矩形 4"/>
            <p:cNvSpPr/>
            <p:nvPr>
              <p:custDataLst>
                <p:tags r:id="rId9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72C5EA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01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3319464" y="4245402"/>
            <a:ext cx="5191125" cy="635793"/>
            <a:chOff x="1581150" y="1726407"/>
            <a:chExt cx="5191125" cy="635793"/>
          </a:xfrm>
        </p:grpSpPr>
        <p:sp>
          <p:nvSpPr>
            <p:cNvPr id="20" name="同侧圆角矩形 19"/>
            <p:cNvSpPr/>
            <p:nvPr>
              <p:custDataLst>
                <p:tags r:id="rId7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EABC8E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03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24" name="组合 23"/>
          <p:cNvGrpSpPr/>
          <p:nvPr>
            <p:custDataLst>
              <p:tags r:id="rId4"/>
            </p:custDataLst>
          </p:nvPr>
        </p:nvGrpSpPr>
        <p:grpSpPr>
          <a:xfrm>
            <a:off x="3681414" y="3333145"/>
            <a:ext cx="5191125" cy="635793"/>
            <a:chOff x="1581150" y="2185512"/>
            <a:chExt cx="5191125" cy="635793"/>
          </a:xfrm>
        </p:grpSpPr>
        <p:sp>
          <p:nvSpPr>
            <p:cNvPr id="22" name="同侧圆角矩形 21"/>
            <p:cNvSpPr/>
            <p:nvPr>
              <p:custDataLst>
                <p:tags r:id="rId5"/>
              </p:custDataLst>
            </p:nvPr>
          </p:nvSpPr>
          <p:spPr>
            <a:xfrm>
              <a:off x="4521994" y="2185512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879AED"/>
            </a:solidFill>
          </p:spPr>
          <p:txBody>
            <a:bodyPr rot="0" spcFirstLastPara="0" vertOverflow="overflow" horzOverflow="overflow" vert="horz" wrap="square" lIns="90000" tIns="0" rIns="36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en-US" altLang="zh-CN" b="1" dirty="0">
                  <a:solidFill>
                    <a:srgbClr val="FFFFFF"/>
                  </a:solidFill>
                </a:rPr>
                <a:t>02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6"/>
              </p:custDataLst>
            </p:nvPr>
          </p:nvSpPr>
          <p:spPr>
            <a:xfrm>
              <a:off x="1581150" y="2230755"/>
              <a:ext cx="4829175" cy="590550"/>
            </a:xfrm>
            <a:prstGeom prst="rect">
              <a:avLst/>
            </a:prstGeom>
            <a:solidFill>
              <a:srgbClr val="879AED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3705" y="1124585"/>
            <a:ext cx="431800" cy="4984750"/>
          </a:xfrm>
          <a:prstGeom prst="rect">
            <a:avLst/>
          </a:prstGeom>
          <a:solidFill>
            <a:srgbClr val="4AB5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M</a:t>
            </a:r>
            <a:r>
              <a:rPr lang="en-US" altLang="zh-CN" sz="2400">
                <a:solidFill>
                  <a:srgbClr val="4AB5F5">
                    <a:lumMod val="50000"/>
                  </a:srgbClr>
                </a:solidFill>
                <a:sym typeface="+mn-ea"/>
              </a:rPr>
              <a:t>2</a:t>
            </a: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 </a:t>
            </a:r>
          </a:p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模组 </a:t>
            </a:r>
            <a:r>
              <a:rPr lang="en-US" altLang="zh-CN" sz="2400">
                <a:solidFill>
                  <a:srgbClr val="4AB5F5">
                    <a:lumMod val="50000"/>
                  </a:srgbClr>
                </a:solidFill>
                <a:sym typeface="+mn-ea"/>
              </a:rPr>
              <a:t>B</a:t>
            </a: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 路市电停送电流程</a:t>
            </a:r>
          </a:p>
        </p:txBody>
      </p:sp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4124195" y="3669595"/>
            <a:ext cx="6333751" cy="1079966"/>
            <a:chOff x="3508748" y="794949"/>
            <a:chExt cx="5978151" cy="1019333"/>
          </a:xfrm>
        </p:grpSpPr>
        <p:cxnSp>
          <p:nvCxnSpPr>
            <p:cNvPr id="22" name="直接连接符 21"/>
            <p:cNvCxnSpPr/>
            <p:nvPr>
              <p:custDataLst>
                <p:tags r:id="rId28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3" name="任意多边形 22"/>
            <p:cNvSpPr/>
            <p:nvPr>
              <p:custDataLst>
                <p:tags r:id="rId29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30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市电得电正常，得到专业工程师及以上级别领导市电恢复指</a:t>
              </a:r>
            </a:p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令。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31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6" name="组合 25"/>
          <p:cNvGrpSpPr/>
          <p:nvPr>
            <p:custDataLst>
              <p:tags r:id="rId3"/>
            </p:custDataLst>
          </p:nvPr>
        </p:nvGrpSpPr>
        <p:grpSpPr>
          <a:xfrm>
            <a:off x="4105780" y="4460390"/>
            <a:ext cx="6334125" cy="1080134"/>
            <a:chOff x="3508748" y="1649828"/>
            <a:chExt cx="5978504" cy="1019492"/>
          </a:xfrm>
        </p:grpSpPr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8" name="任意多边形 27"/>
            <p:cNvSpPr/>
            <p:nvPr>
              <p:custDataLst>
                <p:tags r:id="rId25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26"/>
              </p:custDataLst>
            </p:nvPr>
          </p:nvSpPr>
          <p:spPr>
            <a:xfrm>
              <a:off x="4250142" y="1923131"/>
              <a:ext cx="5237110" cy="74618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手动断开 221、222、223、224、225 开关。断开 204 开关，并摇出小车至实验位。202 开关摇入至运行位，闭合开关。依次闭合 221、222、223、224、225 开关。</a:t>
              </a:r>
            </a:p>
          </p:txBody>
        </p:sp>
        <p:sp>
          <p:nvSpPr>
            <p:cNvPr id="30" name="文本框 29"/>
            <p:cNvSpPr txBox="1"/>
            <p:nvPr>
              <p:custDataLst>
                <p:tags r:id="rId27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3206115" y="4119245"/>
            <a:ext cx="237490" cy="1227455"/>
          </a:xfrm>
          <a:prstGeom prst="rect">
            <a:avLst/>
          </a:prstGeom>
          <a:solidFill>
            <a:srgbClr val="8BC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rgbClr val="4AB5F5">
                    <a:lumMod val="50000"/>
                  </a:srgbClr>
                </a:solidFill>
                <a:sym typeface="+mn-ea"/>
              </a:rPr>
              <a:t>送电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3721100" y="4110990"/>
            <a:ext cx="198120" cy="2016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>
            <p:custDataLst>
              <p:tags r:id="rId4"/>
            </p:custDataLst>
          </p:nvPr>
        </p:nvGrpSpPr>
        <p:grpSpPr>
          <a:xfrm>
            <a:off x="4044185" y="5456290"/>
            <a:ext cx="6334125" cy="904241"/>
            <a:chOff x="3508748" y="2504707"/>
            <a:chExt cx="5978504" cy="853473"/>
          </a:xfrm>
        </p:grpSpPr>
        <p:cxnSp>
          <p:nvCxnSpPr>
            <p:cNvPr id="49" name="直接连接符 48"/>
            <p:cNvCxnSpPr/>
            <p:nvPr>
              <p:custDataLst>
                <p:tags r:id="rId20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0" name="任意多边形 49"/>
            <p:cNvSpPr/>
            <p:nvPr>
              <p:custDataLst>
                <p:tags r:id="rId21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22"/>
              </p:custDataLst>
            </p:nvPr>
          </p:nvSpPr>
          <p:spPr>
            <a:xfrm>
              <a:off x="4250142" y="2878701"/>
              <a:ext cx="5237110" cy="47947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设备运行正常，关闭柴油发电机。</a:t>
              </a:r>
            </a:p>
          </p:txBody>
        </p:sp>
        <p:sp>
          <p:nvSpPr>
            <p:cNvPr id="52" name="文本框 51"/>
            <p:cNvSpPr txBox="1"/>
            <p:nvPr>
              <p:custDataLst>
                <p:tags r:id="rId23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4105780" y="1021645"/>
            <a:ext cx="6333751" cy="1079966"/>
            <a:chOff x="3508748" y="794949"/>
            <a:chExt cx="5978151" cy="1019333"/>
          </a:xfrm>
        </p:grpSpPr>
        <p:cxnSp>
          <p:nvCxnSpPr>
            <p:cNvPr id="11" name="直接连接符 10"/>
            <p:cNvCxnSpPr/>
            <p:nvPr>
              <p:custDataLst>
                <p:tags r:id="rId16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" name="任意多边形 11"/>
            <p:cNvSpPr/>
            <p:nvPr>
              <p:custDataLst>
                <p:tags r:id="rId17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8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手动至 M4 并机柜启动 M2 油机，至少满足 3 台油机并机成功。输出至模组内 204 开关</a:t>
              </a:r>
              <a:endParaRPr lang="zh-CN" altLang="en-US" sz="14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9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4105780" y="1927375"/>
            <a:ext cx="6334125" cy="987425"/>
            <a:chOff x="3508748" y="1649828"/>
            <a:chExt cx="5978504" cy="931988"/>
          </a:xfrm>
        </p:grpSpPr>
        <p:cxnSp>
          <p:nvCxnSpPr>
            <p:cNvPr id="17" name="直接连接符 16"/>
            <p:cNvCxnSpPr/>
            <p:nvPr>
              <p:custDataLst>
                <p:tags r:id="rId12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8" name="任意多边形 17"/>
            <p:cNvSpPr/>
            <p:nvPr>
              <p:custDataLst>
                <p:tags r:id="rId13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4250142" y="1869789"/>
              <a:ext cx="5237110" cy="71202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依次断开 221、222、223、224、225、开关，断开 202 开关并退出小车至实验位，245-5 小车退出至试验位。</a:t>
              </a:r>
              <a:endParaRPr lang="zh-CN" altLang="en-US" sz="14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5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3721100" y="1577975"/>
            <a:ext cx="198120" cy="1802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>
            <p:custDataLst>
              <p:tags r:id="rId7"/>
            </p:custDataLst>
          </p:nvPr>
        </p:nvGrpSpPr>
        <p:grpSpPr>
          <a:xfrm>
            <a:off x="4123560" y="2765160"/>
            <a:ext cx="6334125" cy="904241"/>
            <a:chOff x="3508748" y="2504707"/>
            <a:chExt cx="5978504" cy="853473"/>
          </a:xfrm>
        </p:grpSpPr>
        <p:cxnSp>
          <p:nvCxnSpPr>
            <p:cNvPr id="36" name="直接连接符 35"/>
            <p:cNvCxnSpPr/>
            <p:nvPr>
              <p:custDataLst>
                <p:tags r:id="rId8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37" name="任意多边形 36"/>
            <p:cNvSpPr/>
            <p:nvPr>
              <p:custDataLst>
                <p:tags r:id="rId9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10"/>
              </p:custDataLst>
            </p:nvPr>
          </p:nvSpPr>
          <p:spPr>
            <a:xfrm>
              <a:off x="4250142" y="2878701"/>
              <a:ext cx="5237110" cy="47947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 lnSpcReduction="10000"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204 开关摇入至运行位，闭合开关。依次闭合 221、222、223、224、225、开关。</a:t>
              </a:r>
              <a:endParaRPr lang="zh-CN" altLang="en-US" sz="16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11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188335" y="1622425"/>
            <a:ext cx="237490" cy="12274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停电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3319464" y="2276872"/>
            <a:ext cx="5191125" cy="635793"/>
            <a:chOff x="1581150" y="1726407"/>
            <a:chExt cx="5191125" cy="635793"/>
          </a:xfrm>
        </p:grpSpPr>
        <p:sp>
          <p:nvSpPr>
            <p:cNvPr id="5" name="同侧圆角矩形 4"/>
            <p:cNvSpPr/>
            <p:nvPr>
              <p:custDataLst>
                <p:tags r:id="rId9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72C5EA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01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3319464" y="4101386"/>
            <a:ext cx="5191125" cy="635793"/>
            <a:chOff x="1581150" y="1726407"/>
            <a:chExt cx="5191125" cy="635793"/>
          </a:xfrm>
        </p:grpSpPr>
        <p:sp>
          <p:nvSpPr>
            <p:cNvPr id="20" name="同侧圆角矩形 19"/>
            <p:cNvSpPr/>
            <p:nvPr>
              <p:custDataLst>
                <p:tags r:id="rId7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EABC8E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03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EABC8E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24" name="组合 23"/>
          <p:cNvGrpSpPr/>
          <p:nvPr>
            <p:custDataLst>
              <p:tags r:id="rId4"/>
            </p:custDataLst>
          </p:nvPr>
        </p:nvGrpSpPr>
        <p:grpSpPr>
          <a:xfrm>
            <a:off x="3681414" y="3189129"/>
            <a:ext cx="5191125" cy="635793"/>
            <a:chOff x="1581150" y="2185512"/>
            <a:chExt cx="5191125" cy="635793"/>
          </a:xfrm>
        </p:grpSpPr>
        <p:sp>
          <p:nvSpPr>
            <p:cNvPr id="22" name="同侧圆角矩形 21"/>
            <p:cNvSpPr/>
            <p:nvPr>
              <p:custDataLst>
                <p:tags r:id="rId5"/>
              </p:custDataLst>
            </p:nvPr>
          </p:nvSpPr>
          <p:spPr>
            <a:xfrm>
              <a:off x="4521994" y="2185512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879AED"/>
            </a:solidFill>
          </p:spPr>
          <p:txBody>
            <a:bodyPr rot="0" spcFirstLastPara="0" vertOverflow="overflow" horzOverflow="overflow" vert="horz" wrap="square" lIns="90000" tIns="0" rIns="36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en-US" altLang="zh-CN" b="1" dirty="0">
                  <a:solidFill>
                    <a:srgbClr val="FFFFFF"/>
                  </a:solidFill>
                </a:rPr>
                <a:t>02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6"/>
              </p:custDataLst>
            </p:nvPr>
          </p:nvSpPr>
          <p:spPr>
            <a:xfrm>
              <a:off x="1581150" y="2230755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3705" y="1124585"/>
            <a:ext cx="431800" cy="4984750"/>
          </a:xfrm>
          <a:prstGeom prst="rect">
            <a:avLst/>
          </a:prstGeom>
          <a:solidFill>
            <a:srgbClr val="4AB5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M</a:t>
            </a:r>
            <a:r>
              <a:rPr lang="en-US" altLang="zh-CN" sz="2400">
                <a:solidFill>
                  <a:srgbClr val="4AB5F5">
                    <a:lumMod val="50000"/>
                  </a:srgbClr>
                </a:solidFill>
                <a:sym typeface="+mn-ea"/>
              </a:rPr>
              <a:t>2</a:t>
            </a: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 </a:t>
            </a:r>
          </a:p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模组 双 路市电停送电流程</a:t>
            </a:r>
          </a:p>
        </p:txBody>
      </p:sp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4141975" y="3004750"/>
            <a:ext cx="6333751" cy="1079966"/>
            <a:chOff x="3508748" y="794949"/>
            <a:chExt cx="5978151" cy="1019333"/>
          </a:xfrm>
        </p:grpSpPr>
        <p:cxnSp>
          <p:nvCxnSpPr>
            <p:cNvPr id="22" name="直接连接符 21"/>
            <p:cNvCxnSpPr/>
            <p:nvPr>
              <p:custDataLst>
                <p:tags r:id="rId33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3" name="任意多边形 22"/>
            <p:cNvSpPr/>
            <p:nvPr>
              <p:custDataLst>
                <p:tags r:id="rId34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35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市电得电正常，得到专业工程师及以上级别领导市电恢复指</a:t>
              </a:r>
            </a:p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令。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36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6" name="组合 25"/>
          <p:cNvGrpSpPr/>
          <p:nvPr>
            <p:custDataLst>
              <p:tags r:id="rId3"/>
            </p:custDataLst>
          </p:nvPr>
        </p:nvGrpSpPr>
        <p:grpSpPr>
          <a:xfrm>
            <a:off x="4123560" y="3795545"/>
            <a:ext cx="6334125" cy="1080134"/>
            <a:chOff x="3508748" y="1649828"/>
            <a:chExt cx="5978504" cy="1019492"/>
          </a:xfrm>
        </p:grpSpPr>
        <p:cxnSp>
          <p:nvCxnSpPr>
            <p:cNvPr id="27" name="直接连接符 26"/>
            <p:cNvCxnSpPr/>
            <p:nvPr>
              <p:custDataLst>
                <p:tags r:id="rId29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8" name="任意多边形 27"/>
            <p:cNvSpPr/>
            <p:nvPr>
              <p:custDataLst>
                <p:tags r:id="rId30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31"/>
              </p:custDataLst>
            </p:nvPr>
          </p:nvSpPr>
          <p:spPr>
            <a:xfrm>
              <a:off x="4250142" y="1923131"/>
              <a:ext cx="5237110" cy="74618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400" dirty="0">
                  <a:sym typeface="Arial" panose="020B0604020202020204" pitchFamily="34" charset="0"/>
                </a:rPr>
                <a:t>断开所有馈线开关，断开 245 开关。断开 204 开关，并退出小车至实验位。</a:t>
              </a:r>
              <a:endParaRPr lang="zh-CN" altLang="en-US" sz="14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32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3242310" y="4108450"/>
            <a:ext cx="237490" cy="1227455"/>
          </a:xfrm>
          <a:prstGeom prst="rect">
            <a:avLst/>
          </a:prstGeom>
          <a:solidFill>
            <a:srgbClr val="8BC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rgbClr val="4AB5F5">
                    <a:lumMod val="50000"/>
                  </a:srgbClr>
                </a:solidFill>
                <a:sym typeface="+mn-ea"/>
              </a:rPr>
              <a:t>送电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3738880" y="3446145"/>
            <a:ext cx="198120" cy="2581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>
            <p:custDataLst>
              <p:tags r:id="rId4"/>
            </p:custDataLst>
          </p:nvPr>
        </p:nvGrpSpPr>
        <p:grpSpPr>
          <a:xfrm>
            <a:off x="4070855" y="4539985"/>
            <a:ext cx="6334125" cy="904240"/>
            <a:chOff x="3508748" y="2504707"/>
            <a:chExt cx="5978504" cy="853472"/>
          </a:xfrm>
        </p:grpSpPr>
        <p:cxnSp>
          <p:nvCxnSpPr>
            <p:cNvPr id="49" name="直接连接符 48"/>
            <p:cNvCxnSpPr/>
            <p:nvPr>
              <p:custDataLst>
                <p:tags r:id="rId25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0" name="任意多边形 49"/>
            <p:cNvSpPr/>
            <p:nvPr>
              <p:custDataLst>
                <p:tags r:id="rId26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27"/>
              </p:custDataLst>
            </p:nvPr>
          </p:nvSpPr>
          <p:spPr>
            <a:xfrm>
              <a:off x="4299888" y="2820564"/>
              <a:ext cx="5187364" cy="53761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201、202 小车摇入至运行位，闭合开关。依次闭合所有馈</a:t>
              </a:r>
            </a:p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线开关。</a:t>
              </a:r>
            </a:p>
          </p:txBody>
        </p:sp>
        <p:sp>
          <p:nvSpPr>
            <p:cNvPr id="52" name="文本框 51"/>
            <p:cNvSpPr txBox="1"/>
            <p:nvPr>
              <p:custDataLst>
                <p:tags r:id="rId28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4141975" y="580320"/>
            <a:ext cx="6333751" cy="1079966"/>
            <a:chOff x="3508748" y="794949"/>
            <a:chExt cx="5978151" cy="1019333"/>
          </a:xfrm>
        </p:grpSpPr>
        <p:cxnSp>
          <p:nvCxnSpPr>
            <p:cNvPr id="11" name="直接连接符 10"/>
            <p:cNvCxnSpPr/>
            <p:nvPr>
              <p:custDataLst>
                <p:tags r:id="rId21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" name="任意多边形 11"/>
            <p:cNvSpPr/>
            <p:nvPr>
              <p:custDataLst>
                <p:tags r:id="rId22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23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油机自动启动，检查 5 台油机并机成功，输出至 M2 模组 204开关。</a:t>
              </a:r>
              <a:endParaRPr lang="zh-CN" altLang="en-US" sz="14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24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4141975" y="1486050"/>
            <a:ext cx="6334125" cy="987425"/>
            <a:chOff x="3508748" y="1649828"/>
            <a:chExt cx="5978504" cy="931988"/>
          </a:xfrm>
        </p:grpSpPr>
        <p:cxnSp>
          <p:nvCxnSpPr>
            <p:cNvPr id="17" name="直接连接符 16"/>
            <p:cNvCxnSpPr/>
            <p:nvPr>
              <p:custDataLst>
                <p:tags r:id="rId17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8" name="任意多边形 17"/>
            <p:cNvSpPr/>
            <p:nvPr>
              <p:custDataLst>
                <p:tags r:id="rId18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9"/>
              </p:custDataLst>
            </p:nvPr>
          </p:nvSpPr>
          <p:spPr>
            <a:xfrm>
              <a:off x="4250142" y="1869789"/>
              <a:ext cx="5237110" cy="71202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断开所有馈线开关，断开 201、202、203 断路器开关并退出小车至实验位。</a:t>
              </a:r>
              <a:endParaRPr lang="zh-CN" altLang="en-US" sz="14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20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3757295" y="1136650"/>
            <a:ext cx="198120" cy="1802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>
            <p:custDataLst>
              <p:tags r:id="rId7"/>
            </p:custDataLst>
          </p:nvPr>
        </p:nvGrpSpPr>
        <p:grpSpPr>
          <a:xfrm>
            <a:off x="4159755" y="2166355"/>
            <a:ext cx="6334125" cy="904241"/>
            <a:chOff x="3508748" y="2504707"/>
            <a:chExt cx="5978504" cy="853473"/>
          </a:xfrm>
        </p:grpSpPr>
        <p:cxnSp>
          <p:nvCxnSpPr>
            <p:cNvPr id="36" name="直接连接符 35"/>
            <p:cNvCxnSpPr/>
            <p:nvPr>
              <p:custDataLst>
                <p:tags r:id="rId13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37" name="任意多边形 36"/>
            <p:cNvSpPr/>
            <p:nvPr>
              <p:custDataLst>
                <p:tags r:id="rId14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15"/>
              </p:custDataLst>
            </p:nvPr>
          </p:nvSpPr>
          <p:spPr>
            <a:xfrm>
              <a:off x="4250142" y="2878701"/>
              <a:ext cx="5237110" cy="47947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 lnSpcReduction="10000"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204 开关摇入至运行位，闭合开关。闭合 245 开关，依次间隔 6 秒闭合所有馈线开关。</a:t>
              </a:r>
              <a:endParaRPr lang="zh-CN" altLang="en-US" sz="16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16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1" name="组合 70"/>
          <p:cNvGrpSpPr/>
          <p:nvPr>
            <p:custDataLst>
              <p:tags r:id="rId8"/>
            </p:custDataLst>
          </p:nvPr>
        </p:nvGrpSpPr>
        <p:grpSpPr>
          <a:xfrm>
            <a:off x="4088635" y="5335860"/>
            <a:ext cx="6333751" cy="1079966"/>
            <a:chOff x="3508748" y="3359586"/>
            <a:chExt cx="5978151" cy="1019333"/>
          </a:xfrm>
        </p:grpSpPr>
        <p:cxnSp>
          <p:nvCxnSpPr>
            <p:cNvPr id="54" name="直接连接符 53"/>
            <p:cNvCxnSpPr/>
            <p:nvPr>
              <p:custDataLst>
                <p:tags r:id="rId9"/>
              </p:custDataLst>
            </p:nvPr>
          </p:nvCxnSpPr>
          <p:spPr>
            <a:xfrm flipH="1">
              <a:off x="3885645" y="3500488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5" name="任意多边形 54"/>
            <p:cNvSpPr/>
            <p:nvPr>
              <p:custDataLst>
                <p:tags r:id="rId10"/>
              </p:custDataLst>
            </p:nvPr>
          </p:nvSpPr>
          <p:spPr>
            <a:xfrm>
              <a:off x="3525847" y="3881600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11"/>
              </p:custDataLst>
            </p:nvPr>
          </p:nvSpPr>
          <p:spPr>
            <a:xfrm>
              <a:off x="4249914" y="3791788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87500" lnSpcReduction="20000"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M2 模组 A 路 UPS 电池无充电电流，203 小车摇入至运行位，闭合开关。通知 A2 人员 1#环网柜已送电，可以恢复市电操作。</a:t>
              </a:r>
            </a:p>
          </p:txBody>
        </p:sp>
        <p:sp>
          <p:nvSpPr>
            <p:cNvPr id="57" name="文本框 56"/>
            <p:cNvSpPr txBox="1"/>
            <p:nvPr>
              <p:custDataLst>
                <p:tags r:id="rId12"/>
              </p:custDataLst>
            </p:nvPr>
          </p:nvSpPr>
          <p:spPr>
            <a:xfrm>
              <a:off x="3508748" y="3359586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188335" y="1622425"/>
            <a:ext cx="237490" cy="12274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停电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23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sym typeface="+mn-ea"/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应急流程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50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M1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50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M2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24754" y="4923157"/>
            <a:ext cx="7775701" cy="861655"/>
            <a:chOff x="3504874" y="3667198"/>
            <a:chExt cx="5182251" cy="112527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762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M4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</a:p>
            <a:p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M4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KSO_Shape"/>
          <p:cNvSpPr/>
          <p:nvPr>
            <p:custDataLst>
              <p:tags r:id="rId1"/>
            </p:custDataLst>
          </p:nvPr>
        </p:nvSpPr>
        <p:spPr bwMode="auto">
          <a:xfrm>
            <a:off x="270652" y="2043393"/>
            <a:ext cx="632975" cy="552797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rgbClr val="EAC1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" name="TextBox 20"/>
          <p:cNvSpPr txBox="1"/>
          <p:nvPr>
            <p:custDataLst>
              <p:tags r:id="rId2"/>
            </p:custDataLst>
          </p:nvPr>
        </p:nvSpPr>
        <p:spPr>
          <a:xfrm>
            <a:off x="1144905" y="2132965"/>
            <a:ext cx="3509645" cy="82486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>
              <a:lnSpc>
                <a:spcPct val="110000"/>
              </a:lnSpc>
            </a:pPr>
            <a:r>
              <a:rPr sz="140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A、B 两路市电分段运行互为备用，201、202 开关合闸，245 开关分闸。</a:t>
            </a:r>
          </a:p>
        </p:txBody>
      </p:sp>
      <p:sp>
        <p:nvSpPr>
          <p:cNvPr id="5" name="KSO_Shape"/>
          <p:cNvSpPr/>
          <p:nvPr>
            <p:custDataLst>
              <p:tags r:id="rId3"/>
            </p:custDataLst>
          </p:nvPr>
        </p:nvSpPr>
        <p:spPr bwMode="auto">
          <a:xfrm>
            <a:off x="270652" y="3115935"/>
            <a:ext cx="632975" cy="552797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rgbClr val="C5BF4B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TextBox 20"/>
          <p:cNvSpPr txBox="1"/>
          <p:nvPr>
            <p:custDataLst>
              <p:tags r:id="rId4"/>
            </p:custDataLst>
          </p:nvPr>
        </p:nvSpPr>
        <p:spPr>
          <a:xfrm>
            <a:off x="1144905" y="3205480"/>
            <a:ext cx="3264535" cy="6248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闭锁备自投压板闭合状态，不具备备自投功能。</a:t>
            </a:r>
          </a:p>
        </p:txBody>
      </p:sp>
      <p:sp>
        <p:nvSpPr>
          <p:cNvPr id="9" name="KSO_Shape"/>
          <p:cNvSpPr/>
          <p:nvPr>
            <p:custDataLst>
              <p:tags r:id="rId5"/>
            </p:custDataLst>
          </p:nvPr>
        </p:nvSpPr>
        <p:spPr bwMode="auto">
          <a:xfrm>
            <a:off x="270652" y="4188477"/>
            <a:ext cx="632975" cy="552797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rgbClr val="A5BB5D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" name="TextBox 20"/>
          <p:cNvSpPr txBox="1"/>
          <p:nvPr>
            <p:custDataLst>
              <p:tags r:id="rId6"/>
            </p:custDataLst>
          </p:nvPr>
        </p:nvSpPr>
        <p:spPr>
          <a:xfrm>
            <a:off x="1144905" y="4277995"/>
            <a:ext cx="3340735" cy="63627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l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双路市电无压无流主用油机自动启动并机。输出至模组内 204 开关。203 开关改为馈线，为 A2 东侧 3#环网柜供电。</a:t>
            </a: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1769926" y="1147387"/>
            <a:ext cx="8652148" cy="55342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M4</a:t>
            </a:r>
            <a:r>
              <a:rPr lang="zh-CN" altLang="en-US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模组</a:t>
            </a:r>
            <a:r>
              <a:rPr lang="en-US" altLang="zh-CN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10KV</a:t>
            </a:r>
            <a:r>
              <a:rPr lang="zh-CN" altLang="en-US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运行方式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940935" y="2357120"/>
            <a:ext cx="72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065510" y="2359660"/>
            <a:ext cx="72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61710" y="2357120"/>
            <a:ext cx="216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597900" y="2357755"/>
            <a:ext cx="216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21240000">
            <a:off x="6519545" y="2590165"/>
            <a:ext cx="619760" cy="619760"/>
          </a:xfrm>
          <a:prstGeom prst="rect">
            <a:avLst/>
          </a:prstGeom>
        </p:spPr>
      </p:pic>
      <p:pic>
        <p:nvPicPr>
          <p:cNvPr id="20" name="图片 19" descr="u=1966825954,4010408679&amp;fm=15&amp;gp=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820000">
            <a:off x="5219700" y="3491230"/>
            <a:ext cx="759460" cy="75946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 rot="5400000">
            <a:off x="6649380" y="253907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6650015" y="324963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10014880" y="253907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0015515" y="324963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8646455" y="25365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8647090" y="324709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7884455" y="253907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7885090" y="324963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0800000">
            <a:off x="8064160" y="3369605"/>
            <a:ext cx="72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8300000">
            <a:off x="9819640" y="2621915"/>
            <a:ext cx="619760" cy="619760"/>
          </a:xfrm>
          <a:prstGeom prst="rect">
            <a:avLst/>
          </a:prstGeom>
        </p:spPr>
      </p:pic>
      <p:pic>
        <p:nvPicPr>
          <p:cNvPr id="37" name="图片 36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8180000">
            <a:off x="7653020" y="2622550"/>
            <a:ext cx="619760" cy="619760"/>
          </a:xfrm>
          <a:prstGeom prst="rect">
            <a:avLst/>
          </a:prstGeom>
        </p:spPr>
      </p:pic>
      <p:pic>
        <p:nvPicPr>
          <p:cNvPr id="38" name="图片 37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17255" y="2621915"/>
            <a:ext cx="619760" cy="619760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 rot="5400000">
            <a:off x="5120300" y="253716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5120935" y="32477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4991100" y="2559685"/>
            <a:ext cx="619760" cy="61976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 rot="5400000">
            <a:off x="11244875" y="25365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11245510" y="324709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11115675" y="2559685"/>
            <a:ext cx="619760" cy="61976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5239385" y="3937635"/>
            <a:ext cx="78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A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路市电</a:t>
            </a:r>
          </a:p>
        </p:txBody>
      </p:sp>
      <p:pic>
        <p:nvPicPr>
          <p:cNvPr id="48" name="图片 47" descr="u=1966825954,4010408679&amp;fm=15&amp;gp=0"/>
          <p:cNvPicPr>
            <a:picLocks noChangeAspect="1"/>
          </p:cNvPicPr>
          <p:nvPr/>
        </p:nvPicPr>
        <p:blipFill>
          <a:blip r:embed="rId1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8900000" flipH="1">
            <a:off x="10915650" y="3491865"/>
            <a:ext cx="759460" cy="75946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 flipH="1">
            <a:off x="10902950" y="3946525"/>
            <a:ext cx="78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路市电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320790" y="4003675"/>
            <a:ext cx="1471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路油机电源为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A2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东侧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3#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环网柜供电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608820" y="3937635"/>
            <a:ext cx="951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路油机电源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241540" y="249872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245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783955" y="2498725"/>
            <a:ext cx="784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245-5</a:t>
            </a: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5998505" y="253716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5999140" y="32477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0800000">
            <a:off x="5351410" y="3370240"/>
            <a:ext cx="7848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9305" y="2622550"/>
            <a:ext cx="619760" cy="61976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rot="16200000" flipV="1">
            <a:off x="10448585" y="253716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V="1">
            <a:off x="10449220" y="32477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V="1">
            <a:off x="10629530" y="3370240"/>
            <a:ext cx="7848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319385" y="2622550"/>
            <a:ext cx="619760" cy="61976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485640" y="250380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179185" y="250380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203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455785" y="249999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204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1425555" y="249999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202</a:t>
            </a:r>
          </a:p>
        </p:txBody>
      </p:sp>
      <p:pic>
        <p:nvPicPr>
          <p:cNvPr id="58" name="图片 57" descr="C:\Users\dell\Desktop\QQ截图20190321174636.pngQQ截图20190321174636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606280" y="3392170"/>
            <a:ext cx="954405" cy="647700"/>
          </a:xfrm>
          <a:prstGeom prst="rect">
            <a:avLst/>
          </a:prstGeom>
        </p:spPr>
      </p:pic>
      <p:pic>
        <p:nvPicPr>
          <p:cNvPr id="53" name="图片 52" descr="C:\Users\dell\Desktop\QQ截图20190321174636.pngQQ截图20190321174636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489065" y="3392170"/>
            <a:ext cx="954405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4" grpId="0"/>
      <p:bldP spid="14" grpId="1"/>
      <p:bldP spid="47" grpId="0"/>
      <p:bldP spid="47" grpId="1"/>
      <p:bldP spid="49" grpId="0"/>
      <p:bldP spid="49" grpId="1"/>
      <p:bldP spid="51" grpId="0"/>
      <p:bldP spid="51" grpId="1"/>
      <p:bldP spid="54" grpId="0"/>
      <p:bldP spid="54" grpId="1"/>
      <p:bldP spid="55" grpId="0"/>
      <p:bldP spid="55" grpId="1"/>
      <p:bldP spid="56" grpId="0"/>
      <p:bldP spid="56" grpId="1"/>
      <p:bldP spid="45" grpId="0"/>
      <p:bldP spid="45" grpId="1"/>
      <p:bldP spid="46" grpId="0"/>
      <p:bldP spid="46" grpId="1"/>
      <p:bldP spid="50" grpId="0"/>
      <p:bldP spid="50" grpId="1"/>
      <p:bldP spid="52" grpId="0"/>
      <p:bldP spid="5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M4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3319464" y="2564608"/>
            <a:ext cx="5191125" cy="635793"/>
            <a:chOff x="1581150" y="1726407"/>
            <a:chExt cx="5191125" cy="635793"/>
          </a:xfrm>
        </p:grpSpPr>
        <p:sp>
          <p:nvSpPr>
            <p:cNvPr id="5" name="同侧圆角矩形 4"/>
            <p:cNvSpPr/>
            <p:nvPr>
              <p:custDataLst>
                <p:tags r:id="rId9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72C5EA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01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72C5EA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3319464" y="4389122"/>
            <a:ext cx="5191125" cy="635793"/>
            <a:chOff x="1581150" y="1726407"/>
            <a:chExt cx="5191125" cy="635793"/>
          </a:xfrm>
        </p:grpSpPr>
        <p:sp>
          <p:nvSpPr>
            <p:cNvPr id="20" name="同侧圆角矩形 19"/>
            <p:cNvSpPr/>
            <p:nvPr>
              <p:custDataLst>
                <p:tags r:id="rId7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EABC8E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03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24" name="组合 23"/>
          <p:cNvGrpSpPr/>
          <p:nvPr>
            <p:custDataLst>
              <p:tags r:id="rId4"/>
            </p:custDataLst>
          </p:nvPr>
        </p:nvGrpSpPr>
        <p:grpSpPr>
          <a:xfrm>
            <a:off x="3681414" y="3476865"/>
            <a:ext cx="5191125" cy="635793"/>
            <a:chOff x="1581150" y="2185512"/>
            <a:chExt cx="5191125" cy="635793"/>
          </a:xfrm>
        </p:grpSpPr>
        <p:sp>
          <p:nvSpPr>
            <p:cNvPr id="22" name="同侧圆角矩形 21"/>
            <p:cNvSpPr/>
            <p:nvPr>
              <p:custDataLst>
                <p:tags r:id="rId5"/>
              </p:custDataLst>
            </p:nvPr>
          </p:nvSpPr>
          <p:spPr>
            <a:xfrm>
              <a:off x="4521994" y="2185512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879AED"/>
            </a:solidFill>
          </p:spPr>
          <p:txBody>
            <a:bodyPr rot="0" spcFirstLastPara="0" vertOverflow="overflow" horzOverflow="overflow" vert="horz" wrap="square" lIns="90000" tIns="0" rIns="36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en-US" altLang="zh-CN" b="1" dirty="0">
                  <a:solidFill>
                    <a:srgbClr val="FFFFFF"/>
                  </a:solidFill>
                </a:rPr>
                <a:t>02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6"/>
              </p:custDataLst>
            </p:nvPr>
          </p:nvSpPr>
          <p:spPr>
            <a:xfrm>
              <a:off x="1581150" y="2230755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M4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8" name="组合 67"/>
          <p:cNvGrpSpPr/>
          <p:nvPr>
            <p:custDataLst>
              <p:tags r:id="rId2"/>
            </p:custDataLst>
          </p:nvPr>
        </p:nvGrpSpPr>
        <p:grpSpPr>
          <a:xfrm>
            <a:off x="4088000" y="1057840"/>
            <a:ext cx="6333751" cy="1079966"/>
            <a:chOff x="3508748" y="794949"/>
            <a:chExt cx="5978151" cy="1019333"/>
          </a:xfrm>
        </p:grpSpPr>
        <p:cxnSp>
          <p:nvCxnSpPr>
            <p:cNvPr id="3" name="直接连接符 2"/>
            <p:cNvCxnSpPr/>
            <p:nvPr>
              <p:custDataLst>
                <p:tags r:id="rId23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" name="任意多边形 3"/>
            <p:cNvSpPr/>
            <p:nvPr>
              <p:custDataLst>
                <p:tags r:id="rId24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5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通知 A2 数据中心 A2 东侧 3#环网柜停电，并进行应急处理。</a:t>
              </a:r>
              <a:endParaRPr lang="zh-CN" altLang="en-US" sz="16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26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9" name="组合 68"/>
          <p:cNvGrpSpPr/>
          <p:nvPr>
            <p:custDataLst>
              <p:tags r:id="rId3"/>
            </p:custDataLst>
          </p:nvPr>
        </p:nvGrpSpPr>
        <p:grpSpPr>
          <a:xfrm>
            <a:off x="4088000" y="1963570"/>
            <a:ext cx="6333751" cy="1079966"/>
            <a:chOff x="3508748" y="1649828"/>
            <a:chExt cx="5978151" cy="1019333"/>
          </a:xfrm>
        </p:grpSpPr>
        <p:cxnSp>
          <p:nvCxnSpPr>
            <p:cNvPr id="44" name="直接连接符 43"/>
            <p:cNvCxnSpPr/>
            <p:nvPr>
              <p:custDataLst>
                <p:tags r:id="rId19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5" name="任意多边形 44"/>
            <p:cNvSpPr/>
            <p:nvPr>
              <p:custDataLst>
                <p:tags r:id="rId20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21"/>
              </p:custDataLst>
            </p:nvPr>
          </p:nvSpPr>
          <p:spPr>
            <a:xfrm>
              <a:off x="4249914" y="2082030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手动断开 201 开关，断开 203 开关并退出小车至实验位，闭合 245 开关。</a:t>
              </a:r>
              <a:endParaRPr lang="zh-CN" altLang="en-US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22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703705" y="1124585"/>
            <a:ext cx="431800" cy="4984750"/>
          </a:xfrm>
          <a:prstGeom prst="rect">
            <a:avLst/>
          </a:prstGeom>
          <a:solidFill>
            <a:srgbClr val="4AB5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M</a:t>
            </a:r>
            <a:r>
              <a:rPr lang="en-US" altLang="zh-CN" sz="2400">
                <a:solidFill>
                  <a:srgbClr val="4AB5F5">
                    <a:lumMod val="50000"/>
                  </a:srgbClr>
                </a:solidFill>
                <a:sym typeface="+mn-ea"/>
              </a:rPr>
              <a:t>4</a:t>
            </a: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 </a:t>
            </a:r>
          </a:p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模组 A 路市电停送电流程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703320" y="1614170"/>
            <a:ext cx="198120" cy="1144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>
            <p:custDataLst>
              <p:tags r:id="rId4"/>
            </p:custDataLst>
          </p:nvPr>
        </p:nvGrpSpPr>
        <p:grpSpPr>
          <a:xfrm>
            <a:off x="4088000" y="3256845"/>
            <a:ext cx="6333751" cy="1079966"/>
            <a:chOff x="3508748" y="794949"/>
            <a:chExt cx="5978151" cy="1019333"/>
          </a:xfrm>
        </p:grpSpPr>
        <p:cxnSp>
          <p:nvCxnSpPr>
            <p:cNvPr id="22" name="直接连接符 21"/>
            <p:cNvCxnSpPr/>
            <p:nvPr>
              <p:custDataLst>
                <p:tags r:id="rId15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3" name="任意多边形 22"/>
            <p:cNvSpPr/>
            <p:nvPr>
              <p:custDataLst>
                <p:tags r:id="rId16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7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市电得电正常，得到专业工程师及以上级别领导市电恢复指</a:t>
              </a:r>
            </a:p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令。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18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6" name="组合 25"/>
          <p:cNvGrpSpPr/>
          <p:nvPr>
            <p:custDataLst>
              <p:tags r:id="rId5"/>
            </p:custDataLst>
          </p:nvPr>
        </p:nvGrpSpPr>
        <p:grpSpPr>
          <a:xfrm>
            <a:off x="4088000" y="4162575"/>
            <a:ext cx="6333751" cy="1079966"/>
            <a:chOff x="3508748" y="1649828"/>
            <a:chExt cx="5978151" cy="1019333"/>
          </a:xfrm>
        </p:grpSpPr>
        <p:cxnSp>
          <p:nvCxnSpPr>
            <p:cNvPr id="27" name="直接连接符 26"/>
            <p:cNvCxnSpPr/>
            <p:nvPr>
              <p:custDataLst>
                <p:tags r:id="rId11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8" name="任意多边形 27"/>
            <p:cNvSpPr/>
            <p:nvPr>
              <p:custDataLst>
                <p:tags r:id="rId12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4249914" y="2082030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sym typeface="Arial" panose="020B0604020202020204" pitchFamily="34" charset="0"/>
                </a:rPr>
                <a:t>手动断开 245 开关，闭合 201 开关。</a:t>
              </a:r>
            </a:p>
          </p:txBody>
        </p:sp>
        <p:sp>
          <p:nvSpPr>
            <p:cNvPr id="30" name="文本框 29"/>
            <p:cNvSpPr txBox="1"/>
            <p:nvPr>
              <p:custDataLst>
                <p:tags r:id="rId14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3188335" y="3821430"/>
            <a:ext cx="237490" cy="1227455"/>
          </a:xfrm>
          <a:prstGeom prst="rect">
            <a:avLst/>
          </a:prstGeom>
          <a:solidFill>
            <a:srgbClr val="8BC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rgbClr val="4AB5F5">
                    <a:lumMod val="50000"/>
                  </a:srgbClr>
                </a:solidFill>
                <a:sym typeface="+mn-ea"/>
              </a:rPr>
              <a:t>送电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3703320" y="3813175"/>
            <a:ext cx="198120" cy="2016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>
            <p:custDataLst>
              <p:tags r:id="rId6"/>
            </p:custDataLst>
          </p:nvPr>
        </p:nvGrpSpPr>
        <p:grpSpPr>
          <a:xfrm>
            <a:off x="4026405" y="5158475"/>
            <a:ext cx="6334125" cy="1080136"/>
            <a:chOff x="3508748" y="2504707"/>
            <a:chExt cx="5978504" cy="1019493"/>
          </a:xfrm>
        </p:grpSpPr>
        <p:cxnSp>
          <p:nvCxnSpPr>
            <p:cNvPr id="49" name="直接连接符 48"/>
            <p:cNvCxnSpPr/>
            <p:nvPr>
              <p:custDataLst>
                <p:tags r:id="rId7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0" name="任意多边形 49"/>
            <p:cNvSpPr/>
            <p:nvPr>
              <p:custDataLst>
                <p:tags r:id="rId8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9"/>
              </p:custDataLst>
            </p:nvPr>
          </p:nvSpPr>
          <p:spPr>
            <a:xfrm>
              <a:off x="4250142" y="2746245"/>
              <a:ext cx="5237110" cy="7779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sym typeface="Arial" panose="020B0604020202020204" pitchFamily="34" charset="0"/>
                </a:rPr>
                <a:t>M4 模组 A 路 UPS 电池无充电电流，203 小车摇入至运行位，闭合开关。通知 A2 人员 3#环网柜已送电，可以恢复市电操作。</a:t>
              </a:r>
            </a:p>
          </p:txBody>
        </p:sp>
        <p:sp>
          <p:nvSpPr>
            <p:cNvPr id="52" name="文本框 51"/>
            <p:cNvSpPr txBox="1"/>
            <p:nvPr>
              <p:custDataLst>
                <p:tags r:id="rId10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188335" y="1622425"/>
            <a:ext cx="237490" cy="12274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停电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31" grpId="0" animBg="1"/>
      <p:bldP spid="31" grpId="1" animBg="1"/>
      <p:bldP spid="32" grpId="0" animBg="1"/>
      <p:bldP spid="32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M4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3319464" y="2564608"/>
            <a:ext cx="5191125" cy="635793"/>
            <a:chOff x="1581150" y="1726407"/>
            <a:chExt cx="5191125" cy="635793"/>
          </a:xfrm>
        </p:grpSpPr>
        <p:sp>
          <p:nvSpPr>
            <p:cNvPr id="5" name="同侧圆角矩形 4"/>
            <p:cNvSpPr/>
            <p:nvPr>
              <p:custDataLst>
                <p:tags r:id="rId9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72C5EA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01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3319464" y="4389122"/>
            <a:ext cx="5191125" cy="635793"/>
            <a:chOff x="1581150" y="1726407"/>
            <a:chExt cx="5191125" cy="635793"/>
          </a:xfrm>
        </p:grpSpPr>
        <p:sp>
          <p:nvSpPr>
            <p:cNvPr id="20" name="同侧圆角矩形 19"/>
            <p:cNvSpPr/>
            <p:nvPr>
              <p:custDataLst>
                <p:tags r:id="rId7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EABC8E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03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24" name="组合 23"/>
          <p:cNvGrpSpPr/>
          <p:nvPr>
            <p:custDataLst>
              <p:tags r:id="rId4"/>
            </p:custDataLst>
          </p:nvPr>
        </p:nvGrpSpPr>
        <p:grpSpPr>
          <a:xfrm>
            <a:off x="3681414" y="3476865"/>
            <a:ext cx="5191125" cy="635793"/>
            <a:chOff x="1581150" y="2185512"/>
            <a:chExt cx="5191125" cy="635793"/>
          </a:xfrm>
        </p:grpSpPr>
        <p:sp>
          <p:nvSpPr>
            <p:cNvPr id="22" name="同侧圆角矩形 21"/>
            <p:cNvSpPr/>
            <p:nvPr>
              <p:custDataLst>
                <p:tags r:id="rId5"/>
              </p:custDataLst>
            </p:nvPr>
          </p:nvSpPr>
          <p:spPr>
            <a:xfrm>
              <a:off x="4521994" y="2185512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879AED"/>
            </a:solidFill>
          </p:spPr>
          <p:txBody>
            <a:bodyPr rot="0" spcFirstLastPara="0" vertOverflow="overflow" horzOverflow="overflow" vert="horz" wrap="square" lIns="90000" tIns="0" rIns="36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en-US" altLang="zh-CN" b="1" dirty="0">
                  <a:solidFill>
                    <a:srgbClr val="FFFFFF"/>
                  </a:solidFill>
                </a:rPr>
                <a:t>02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6"/>
              </p:custDataLst>
            </p:nvPr>
          </p:nvSpPr>
          <p:spPr>
            <a:xfrm>
              <a:off x="1581150" y="2230755"/>
              <a:ext cx="4829175" cy="590550"/>
            </a:xfrm>
            <a:prstGeom prst="rect">
              <a:avLst/>
            </a:prstGeom>
            <a:solidFill>
              <a:srgbClr val="879AED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M4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3705" y="1124585"/>
            <a:ext cx="431800" cy="4984750"/>
          </a:xfrm>
          <a:prstGeom prst="rect">
            <a:avLst/>
          </a:prstGeom>
          <a:solidFill>
            <a:srgbClr val="4AB5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M</a:t>
            </a:r>
            <a:r>
              <a:rPr lang="en-US" altLang="zh-CN" sz="2400">
                <a:solidFill>
                  <a:srgbClr val="4AB5F5">
                    <a:lumMod val="50000"/>
                  </a:srgbClr>
                </a:solidFill>
                <a:sym typeface="+mn-ea"/>
              </a:rPr>
              <a:t>4</a:t>
            </a: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 </a:t>
            </a:r>
          </a:p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模组 </a:t>
            </a:r>
            <a:r>
              <a:rPr lang="en-US" altLang="zh-CN" sz="2400">
                <a:solidFill>
                  <a:srgbClr val="4AB5F5">
                    <a:lumMod val="50000"/>
                  </a:srgbClr>
                </a:solidFill>
                <a:sym typeface="+mn-ea"/>
              </a:rPr>
              <a:t>B</a:t>
            </a: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 路市电停送电流程</a:t>
            </a:r>
          </a:p>
        </p:txBody>
      </p:sp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4124195" y="3669595"/>
            <a:ext cx="6333751" cy="1079966"/>
            <a:chOff x="3508748" y="794949"/>
            <a:chExt cx="5978151" cy="1019333"/>
          </a:xfrm>
        </p:grpSpPr>
        <p:cxnSp>
          <p:nvCxnSpPr>
            <p:cNvPr id="22" name="直接连接符 21"/>
            <p:cNvCxnSpPr/>
            <p:nvPr>
              <p:custDataLst>
                <p:tags r:id="rId28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3" name="任意多边形 22"/>
            <p:cNvSpPr/>
            <p:nvPr>
              <p:custDataLst>
                <p:tags r:id="rId29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30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市电得电正常，得到专业工程师及以上级别领导市电恢复指</a:t>
              </a:r>
            </a:p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令。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31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6" name="组合 25"/>
          <p:cNvGrpSpPr/>
          <p:nvPr>
            <p:custDataLst>
              <p:tags r:id="rId3"/>
            </p:custDataLst>
          </p:nvPr>
        </p:nvGrpSpPr>
        <p:grpSpPr>
          <a:xfrm>
            <a:off x="4105780" y="4460390"/>
            <a:ext cx="6334125" cy="1080134"/>
            <a:chOff x="3508748" y="1649828"/>
            <a:chExt cx="5978504" cy="1019492"/>
          </a:xfrm>
        </p:grpSpPr>
        <p:cxnSp>
          <p:nvCxnSpPr>
            <p:cNvPr id="27" name="直接连接符 26"/>
            <p:cNvCxnSpPr/>
            <p:nvPr>
              <p:custDataLst>
                <p:tags r:id="rId24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8" name="任意多边形 27"/>
            <p:cNvSpPr/>
            <p:nvPr>
              <p:custDataLst>
                <p:tags r:id="rId25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26"/>
              </p:custDataLst>
            </p:nvPr>
          </p:nvSpPr>
          <p:spPr>
            <a:xfrm>
              <a:off x="4250142" y="1923131"/>
              <a:ext cx="5237110" cy="74618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手动断开 221、222、223、224、225 开关。断开 204 开关，并摇出小车至实验位。202 开关摇入至运行位，闭合开关。依次闭合 221、222、223、224、225 开关。</a:t>
              </a:r>
            </a:p>
          </p:txBody>
        </p:sp>
        <p:sp>
          <p:nvSpPr>
            <p:cNvPr id="30" name="文本框 29"/>
            <p:cNvSpPr txBox="1"/>
            <p:nvPr>
              <p:custDataLst>
                <p:tags r:id="rId27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3206115" y="4119245"/>
            <a:ext cx="237490" cy="1227455"/>
          </a:xfrm>
          <a:prstGeom prst="rect">
            <a:avLst/>
          </a:prstGeom>
          <a:solidFill>
            <a:srgbClr val="8BC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rgbClr val="4AB5F5">
                    <a:lumMod val="50000"/>
                  </a:srgbClr>
                </a:solidFill>
                <a:sym typeface="+mn-ea"/>
              </a:rPr>
              <a:t>送电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3721100" y="4110990"/>
            <a:ext cx="198120" cy="2016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>
            <p:custDataLst>
              <p:tags r:id="rId4"/>
            </p:custDataLst>
          </p:nvPr>
        </p:nvGrpSpPr>
        <p:grpSpPr>
          <a:xfrm>
            <a:off x="4044185" y="5456290"/>
            <a:ext cx="6334125" cy="904241"/>
            <a:chOff x="3508748" y="2504707"/>
            <a:chExt cx="5978504" cy="853473"/>
          </a:xfrm>
        </p:grpSpPr>
        <p:cxnSp>
          <p:nvCxnSpPr>
            <p:cNvPr id="49" name="直接连接符 48"/>
            <p:cNvCxnSpPr/>
            <p:nvPr>
              <p:custDataLst>
                <p:tags r:id="rId20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0" name="任意多边形 49"/>
            <p:cNvSpPr/>
            <p:nvPr>
              <p:custDataLst>
                <p:tags r:id="rId21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22"/>
              </p:custDataLst>
            </p:nvPr>
          </p:nvSpPr>
          <p:spPr>
            <a:xfrm>
              <a:off x="4250142" y="2878701"/>
              <a:ext cx="5237110" cy="47947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设备运行正常，关闭柴油发电机。</a:t>
              </a:r>
            </a:p>
          </p:txBody>
        </p:sp>
        <p:sp>
          <p:nvSpPr>
            <p:cNvPr id="52" name="文本框 51"/>
            <p:cNvSpPr txBox="1"/>
            <p:nvPr>
              <p:custDataLst>
                <p:tags r:id="rId23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4105780" y="1021645"/>
            <a:ext cx="6333751" cy="1079966"/>
            <a:chOff x="3508748" y="794949"/>
            <a:chExt cx="5978151" cy="1019333"/>
          </a:xfrm>
        </p:grpSpPr>
        <p:cxnSp>
          <p:nvCxnSpPr>
            <p:cNvPr id="11" name="直接连接符 10"/>
            <p:cNvCxnSpPr/>
            <p:nvPr>
              <p:custDataLst>
                <p:tags r:id="rId16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" name="任意多边形 11"/>
            <p:cNvSpPr/>
            <p:nvPr>
              <p:custDataLst>
                <p:tags r:id="rId17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8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手动至 M4 并机柜启动 M4 油机，至少满足 3 台油机并机成功。输出至模组内 204 开关</a:t>
              </a:r>
              <a:endParaRPr lang="zh-CN" altLang="en-US" sz="14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9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4105780" y="1927375"/>
            <a:ext cx="6334125" cy="987425"/>
            <a:chOff x="3508748" y="1649828"/>
            <a:chExt cx="5978504" cy="931988"/>
          </a:xfrm>
        </p:grpSpPr>
        <p:cxnSp>
          <p:nvCxnSpPr>
            <p:cNvPr id="17" name="直接连接符 16"/>
            <p:cNvCxnSpPr/>
            <p:nvPr>
              <p:custDataLst>
                <p:tags r:id="rId12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8" name="任意多边形 17"/>
            <p:cNvSpPr/>
            <p:nvPr>
              <p:custDataLst>
                <p:tags r:id="rId13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4250142" y="1869789"/>
              <a:ext cx="5237110" cy="71202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依次断开 221、222、223、224、225、开关，断开 202 开关并退出小车至实验位，245-5 小车退出至试验位。</a:t>
              </a:r>
              <a:endParaRPr lang="zh-CN" altLang="en-US" sz="14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5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3721100" y="1577975"/>
            <a:ext cx="198120" cy="1802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>
            <p:custDataLst>
              <p:tags r:id="rId7"/>
            </p:custDataLst>
          </p:nvPr>
        </p:nvGrpSpPr>
        <p:grpSpPr>
          <a:xfrm>
            <a:off x="4123560" y="2765160"/>
            <a:ext cx="6334125" cy="904241"/>
            <a:chOff x="3508748" y="2504707"/>
            <a:chExt cx="5978504" cy="853473"/>
          </a:xfrm>
        </p:grpSpPr>
        <p:cxnSp>
          <p:nvCxnSpPr>
            <p:cNvPr id="36" name="直接连接符 35"/>
            <p:cNvCxnSpPr/>
            <p:nvPr>
              <p:custDataLst>
                <p:tags r:id="rId8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37" name="任意多边形 36"/>
            <p:cNvSpPr/>
            <p:nvPr>
              <p:custDataLst>
                <p:tags r:id="rId9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10"/>
              </p:custDataLst>
            </p:nvPr>
          </p:nvSpPr>
          <p:spPr>
            <a:xfrm>
              <a:off x="4250142" y="2878701"/>
              <a:ext cx="5237110" cy="47947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 lnSpcReduction="10000"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204 开关摇入至运行位，闭合开关。依次闭合 221、222、223、224、225、开关。</a:t>
              </a:r>
              <a:endParaRPr lang="zh-CN" altLang="en-US" sz="16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11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188335" y="1622425"/>
            <a:ext cx="237490" cy="12274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停电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培训目标及培训要求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1420" y="40449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b="1" dirty="0" smtClean="0">
              <a:solidFill>
                <a:schemeClr val="tx1"/>
              </a:solidFill>
              <a:sym typeface="+mn-ea"/>
            </a:endParaRPr>
          </a:p>
          <a:p>
            <a:endParaRPr lang="zh-CN" altLang="en-US"/>
          </a:p>
        </p:txBody>
      </p:sp>
      <p:sp>
        <p:nvSpPr>
          <p:cNvPr id="5" name="TextBox 2"/>
          <p:cNvSpPr txBox="1"/>
          <p:nvPr/>
        </p:nvSpPr>
        <p:spPr>
          <a:xfrm>
            <a:off x="983432" y="119675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培训目标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983432" y="3399383"/>
            <a:ext cx="15121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培训要求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1631504" y="1916832"/>
            <a:ext cx="835292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latin typeface="+mn-ea"/>
              </a:rPr>
              <a:t>       </a:t>
            </a:r>
            <a:r>
              <a:rPr lang="zh-CN" altLang="en-US" sz="1600" dirty="0">
                <a:latin typeface="+mn-ea"/>
              </a:rPr>
              <a:t>本课程针对润泽科技数据中心</a:t>
            </a:r>
            <a:r>
              <a:rPr lang="en-US" altLang="zh-CN" sz="1600" dirty="0">
                <a:latin typeface="+mn-ea"/>
              </a:rPr>
              <a:t>IDC</a:t>
            </a:r>
            <a:r>
              <a:rPr lang="zh-CN" altLang="en-US" sz="1600" dirty="0">
                <a:latin typeface="+mn-ea"/>
              </a:rPr>
              <a:t>部门运维团队人员进行，旨在加强润泽科技数据中心</a:t>
            </a:r>
            <a:r>
              <a:rPr lang="en-US" altLang="zh-CN" sz="1600" dirty="0">
                <a:latin typeface="+mn-ea"/>
              </a:rPr>
              <a:t>IDC</a:t>
            </a:r>
            <a:r>
              <a:rPr lang="zh-CN" altLang="en-US" sz="1600" dirty="0">
                <a:latin typeface="+mn-ea"/>
              </a:rPr>
              <a:t>运维人员在发生市电中断时的应急组织实施，增强运维人员的应急能力，确保数据中心安全稳定运行。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631504" y="3976360"/>
            <a:ext cx="8352928" cy="235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+mn-ea"/>
              </a:rPr>
              <a:t>       参训人员需要明确当发生市电中断时本人所处的岗位及岗位职责，上级、下级的通报。确保现场操作人员对应急实施步骤能够熟知熟会。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参训人员需要掌握当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A-5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数据中心各模组市电异常供电中断时，能够及时对系统进行全面检查，确认系统通过主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备路自动切换恢复机房正常供电。当系统重要节点主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备路自动切换失败时，可以快速通过手动应急切换，能够安全操作及时恢复机房正常供电。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M4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3319464" y="2564608"/>
            <a:ext cx="5191125" cy="635793"/>
            <a:chOff x="1581150" y="1726407"/>
            <a:chExt cx="5191125" cy="635793"/>
          </a:xfrm>
        </p:grpSpPr>
        <p:sp>
          <p:nvSpPr>
            <p:cNvPr id="5" name="同侧圆角矩形 4"/>
            <p:cNvSpPr/>
            <p:nvPr>
              <p:custDataLst>
                <p:tags r:id="rId9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72C5EA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01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3319464" y="4389122"/>
            <a:ext cx="5191125" cy="635793"/>
            <a:chOff x="1581150" y="1726407"/>
            <a:chExt cx="5191125" cy="635793"/>
          </a:xfrm>
        </p:grpSpPr>
        <p:sp>
          <p:nvSpPr>
            <p:cNvPr id="20" name="同侧圆角矩形 19"/>
            <p:cNvSpPr/>
            <p:nvPr>
              <p:custDataLst>
                <p:tags r:id="rId7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EABC8E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03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EABC8E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24" name="组合 23"/>
          <p:cNvGrpSpPr/>
          <p:nvPr>
            <p:custDataLst>
              <p:tags r:id="rId4"/>
            </p:custDataLst>
          </p:nvPr>
        </p:nvGrpSpPr>
        <p:grpSpPr>
          <a:xfrm>
            <a:off x="3681414" y="3476865"/>
            <a:ext cx="5191125" cy="635793"/>
            <a:chOff x="1581150" y="2185512"/>
            <a:chExt cx="5191125" cy="635793"/>
          </a:xfrm>
        </p:grpSpPr>
        <p:sp>
          <p:nvSpPr>
            <p:cNvPr id="22" name="同侧圆角矩形 21"/>
            <p:cNvSpPr/>
            <p:nvPr>
              <p:custDataLst>
                <p:tags r:id="rId5"/>
              </p:custDataLst>
            </p:nvPr>
          </p:nvSpPr>
          <p:spPr>
            <a:xfrm>
              <a:off x="4521994" y="2185512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879AED"/>
            </a:solidFill>
          </p:spPr>
          <p:txBody>
            <a:bodyPr rot="0" spcFirstLastPara="0" vertOverflow="overflow" horzOverflow="overflow" vert="horz" wrap="square" lIns="90000" tIns="0" rIns="36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en-US" altLang="zh-CN" b="1" dirty="0">
                  <a:solidFill>
                    <a:srgbClr val="FFFFFF"/>
                  </a:solidFill>
                </a:rPr>
                <a:t>02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6"/>
              </p:custDataLst>
            </p:nvPr>
          </p:nvSpPr>
          <p:spPr>
            <a:xfrm>
              <a:off x="1581150" y="2230755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M4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3705" y="1124585"/>
            <a:ext cx="431800" cy="4984750"/>
          </a:xfrm>
          <a:prstGeom prst="rect">
            <a:avLst/>
          </a:prstGeom>
          <a:solidFill>
            <a:srgbClr val="4AB5F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M</a:t>
            </a:r>
            <a:r>
              <a:rPr lang="en-US" altLang="zh-CN" sz="2400">
                <a:solidFill>
                  <a:srgbClr val="4AB5F5">
                    <a:lumMod val="50000"/>
                  </a:srgbClr>
                </a:solidFill>
                <a:sym typeface="+mn-ea"/>
              </a:rPr>
              <a:t>4</a:t>
            </a: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 </a:t>
            </a:r>
          </a:p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rgbClr val="4AB5F5">
                    <a:lumMod val="50000"/>
                  </a:srgbClr>
                </a:solidFill>
                <a:sym typeface="+mn-ea"/>
              </a:rPr>
              <a:t>模组 双 路市电停送电流程</a:t>
            </a:r>
          </a:p>
        </p:txBody>
      </p:sp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4141975" y="3004750"/>
            <a:ext cx="6333751" cy="1079966"/>
            <a:chOff x="3508748" y="794949"/>
            <a:chExt cx="5978151" cy="1019333"/>
          </a:xfrm>
        </p:grpSpPr>
        <p:cxnSp>
          <p:nvCxnSpPr>
            <p:cNvPr id="22" name="直接连接符 21"/>
            <p:cNvCxnSpPr/>
            <p:nvPr>
              <p:custDataLst>
                <p:tags r:id="rId33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3" name="任意多边形 22"/>
            <p:cNvSpPr/>
            <p:nvPr>
              <p:custDataLst>
                <p:tags r:id="rId34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35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市电得电正常，得到专业工程师及以上级别领导市电恢复指</a:t>
              </a:r>
            </a:p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令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36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6" name="组合 25"/>
          <p:cNvGrpSpPr/>
          <p:nvPr>
            <p:custDataLst>
              <p:tags r:id="rId3"/>
            </p:custDataLst>
          </p:nvPr>
        </p:nvGrpSpPr>
        <p:grpSpPr>
          <a:xfrm>
            <a:off x="4123560" y="3795545"/>
            <a:ext cx="6334125" cy="1080134"/>
            <a:chOff x="3508748" y="1649828"/>
            <a:chExt cx="5978504" cy="1019492"/>
          </a:xfrm>
        </p:grpSpPr>
        <p:cxnSp>
          <p:nvCxnSpPr>
            <p:cNvPr id="27" name="直接连接符 26"/>
            <p:cNvCxnSpPr/>
            <p:nvPr>
              <p:custDataLst>
                <p:tags r:id="rId29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8" name="任意多边形 27"/>
            <p:cNvSpPr/>
            <p:nvPr>
              <p:custDataLst>
                <p:tags r:id="rId30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31"/>
              </p:custDataLst>
            </p:nvPr>
          </p:nvSpPr>
          <p:spPr>
            <a:xfrm>
              <a:off x="4250142" y="1923131"/>
              <a:ext cx="5237110" cy="74618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断开所有馈线开关，断开 245 开关。断开 204 开关，并退出</a:t>
              </a:r>
            </a:p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小车至实验位。</a:t>
              </a:r>
            </a:p>
          </p:txBody>
        </p:sp>
        <p:sp>
          <p:nvSpPr>
            <p:cNvPr id="30" name="文本框 29"/>
            <p:cNvSpPr txBox="1"/>
            <p:nvPr>
              <p:custDataLst>
                <p:tags r:id="rId32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3242310" y="4108450"/>
            <a:ext cx="237490" cy="1227455"/>
          </a:xfrm>
          <a:prstGeom prst="rect">
            <a:avLst/>
          </a:prstGeom>
          <a:solidFill>
            <a:srgbClr val="8BC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rgbClr val="4AB5F5">
                    <a:lumMod val="50000"/>
                  </a:srgbClr>
                </a:solidFill>
                <a:sym typeface="+mn-ea"/>
              </a:rPr>
              <a:t>送电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3738880" y="3446145"/>
            <a:ext cx="198120" cy="2581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>
            <p:custDataLst>
              <p:tags r:id="rId4"/>
            </p:custDataLst>
          </p:nvPr>
        </p:nvGrpSpPr>
        <p:grpSpPr>
          <a:xfrm>
            <a:off x="4070855" y="4539985"/>
            <a:ext cx="6334125" cy="904240"/>
            <a:chOff x="3508748" y="2504707"/>
            <a:chExt cx="5978504" cy="853472"/>
          </a:xfrm>
        </p:grpSpPr>
        <p:cxnSp>
          <p:nvCxnSpPr>
            <p:cNvPr id="49" name="直接连接符 48"/>
            <p:cNvCxnSpPr/>
            <p:nvPr>
              <p:custDataLst>
                <p:tags r:id="rId25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0" name="任意多边形 49"/>
            <p:cNvSpPr/>
            <p:nvPr>
              <p:custDataLst>
                <p:tags r:id="rId26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27"/>
              </p:custDataLst>
            </p:nvPr>
          </p:nvSpPr>
          <p:spPr>
            <a:xfrm>
              <a:off x="4299888" y="2878700"/>
              <a:ext cx="5187364" cy="47947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7500" lnSpcReduction="10000"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201、202 小车摇入至运行位，闭合开关。依次闭合所有馈</a:t>
              </a:r>
            </a:p>
            <a:p>
              <a:r>
                <a:rPr lang="zh-CN" altLang="en-US" sz="1400" dirty="0">
                  <a:solidFill>
                    <a:schemeClr val="tx1"/>
                  </a:solidFill>
                  <a:sym typeface="Arial" panose="020B0604020202020204" pitchFamily="34" charset="0"/>
                </a:rPr>
                <a:t>线开关。</a:t>
              </a:r>
            </a:p>
          </p:txBody>
        </p:sp>
        <p:sp>
          <p:nvSpPr>
            <p:cNvPr id="52" name="文本框 51"/>
            <p:cNvSpPr txBox="1"/>
            <p:nvPr>
              <p:custDataLst>
                <p:tags r:id="rId28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4141975" y="580320"/>
            <a:ext cx="6333751" cy="1079966"/>
            <a:chOff x="3508748" y="794949"/>
            <a:chExt cx="5978151" cy="1019333"/>
          </a:xfrm>
        </p:grpSpPr>
        <p:cxnSp>
          <p:nvCxnSpPr>
            <p:cNvPr id="11" name="直接连接符 10"/>
            <p:cNvCxnSpPr/>
            <p:nvPr>
              <p:custDataLst>
                <p:tags r:id="rId21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" name="任意多边形 11"/>
            <p:cNvSpPr/>
            <p:nvPr>
              <p:custDataLst>
                <p:tags r:id="rId22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23"/>
              </p:custDataLst>
            </p:nvPr>
          </p:nvSpPr>
          <p:spPr>
            <a:xfrm>
              <a:off x="4249914" y="1227151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油机自动启动，检查 5 台油机并机成功，输出至 M4 模组 204开关。</a:t>
              </a:r>
              <a:endParaRPr lang="zh-CN" altLang="en-US" sz="14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24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4141975" y="1486050"/>
            <a:ext cx="6334125" cy="987425"/>
            <a:chOff x="3508748" y="1649828"/>
            <a:chExt cx="5978504" cy="931988"/>
          </a:xfrm>
        </p:grpSpPr>
        <p:cxnSp>
          <p:nvCxnSpPr>
            <p:cNvPr id="17" name="直接连接符 16"/>
            <p:cNvCxnSpPr/>
            <p:nvPr>
              <p:custDataLst>
                <p:tags r:id="rId17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8" name="任意多边形 17"/>
            <p:cNvSpPr/>
            <p:nvPr>
              <p:custDataLst>
                <p:tags r:id="rId18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9"/>
              </p:custDataLst>
            </p:nvPr>
          </p:nvSpPr>
          <p:spPr>
            <a:xfrm>
              <a:off x="4250142" y="1869789"/>
              <a:ext cx="5237110" cy="71202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断开所有馈线开关，断开 201、202、203 断路器开关并退出小车至实验位。</a:t>
              </a:r>
              <a:endParaRPr lang="zh-CN" altLang="en-US" sz="14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20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3757295" y="1136650"/>
            <a:ext cx="198120" cy="1802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>
            <p:custDataLst>
              <p:tags r:id="rId7"/>
            </p:custDataLst>
          </p:nvPr>
        </p:nvGrpSpPr>
        <p:grpSpPr>
          <a:xfrm>
            <a:off x="4159755" y="2166355"/>
            <a:ext cx="6334125" cy="904241"/>
            <a:chOff x="3508748" y="2504707"/>
            <a:chExt cx="5978504" cy="853473"/>
          </a:xfrm>
        </p:grpSpPr>
        <p:cxnSp>
          <p:nvCxnSpPr>
            <p:cNvPr id="36" name="直接连接符 35"/>
            <p:cNvCxnSpPr/>
            <p:nvPr>
              <p:custDataLst>
                <p:tags r:id="rId13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4AB5F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37" name="任意多边形 36"/>
            <p:cNvSpPr/>
            <p:nvPr>
              <p:custDataLst>
                <p:tags r:id="rId14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4AB5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15"/>
              </p:custDataLst>
            </p:nvPr>
          </p:nvSpPr>
          <p:spPr>
            <a:xfrm>
              <a:off x="4250142" y="2878701"/>
              <a:ext cx="5237110" cy="47947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 lnSpcReduction="10000"/>
            </a:bodyPr>
            <a:lstStyle/>
            <a:p>
              <a:pPr marL="0" marR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204 开关摇入至运行位，闭合开关。闭合 245 开关，依次间隔 6 秒闭合所有馈线开关。</a:t>
              </a:r>
              <a:endParaRPr lang="zh-CN" altLang="en-US" sz="160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16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4AB5F5">
                      <a:lumMod val="50000"/>
                    </a:srgbClr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1" name="组合 70"/>
          <p:cNvGrpSpPr/>
          <p:nvPr>
            <p:custDataLst>
              <p:tags r:id="rId8"/>
            </p:custDataLst>
          </p:nvPr>
        </p:nvGrpSpPr>
        <p:grpSpPr>
          <a:xfrm>
            <a:off x="4088635" y="5335860"/>
            <a:ext cx="6333751" cy="1079966"/>
            <a:chOff x="3508748" y="3359586"/>
            <a:chExt cx="5978151" cy="1019333"/>
          </a:xfrm>
        </p:grpSpPr>
        <p:cxnSp>
          <p:nvCxnSpPr>
            <p:cNvPr id="54" name="直接连接符 53"/>
            <p:cNvCxnSpPr/>
            <p:nvPr>
              <p:custDataLst>
                <p:tags r:id="rId9"/>
              </p:custDataLst>
            </p:nvPr>
          </p:nvCxnSpPr>
          <p:spPr>
            <a:xfrm flipH="1">
              <a:off x="3885645" y="3500488"/>
              <a:ext cx="693178" cy="650445"/>
            </a:xfrm>
            <a:prstGeom prst="line">
              <a:avLst/>
            </a:prstGeom>
            <a:noFill/>
            <a:ln w="12700" cap="flat" cmpd="sng" algn="ctr">
              <a:solidFill>
                <a:srgbClr val="8BC53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5" name="任意多边形 54"/>
            <p:cNvSpPr/>
            <p:nvPr>
              <p:custDataLst>
                <p:tags r:id="rId10"/>
              </p:custDataLst>
            </p:nvPr>
          </p:nvSpPr>
          <p:spPr>
            <a:xfrm>
              <a:off x="3525847" y="3881600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72000" rtlCol="0" anchor="ctr">
              <a:normAutofit fontScale="87500" lnSpcReduction="10000"/>
            </a:bodyPr>
            <a:lstStyle/>
            <a:p>
              <a:pPr algn="ctr"/>
              <a:endParaRPr lang="zh-CN" altLang="en-US" sz="1400">
                <a:solidFill>
                  <a:srgbClr val="4AB5F5">
                    <a:lumMod val="50000"/>
                  </a:srgb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11"/>
              </p:custDataLst>
            </p:nvPr>
          </p:nvSpPr>
          <p:spPr>
            <a:xfrm>
              <a:off x="4249914" y="3791788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87500" lnSpcReduction="20000"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sym typeface="Arial" panose="020B0604020202020204" pitchFamily="34" charset="0"/>
                </a:rPr>
                <a:t>M4 模组 A 路 UPS 电池无充电电流，203 小车摇入至运行位，闭合开关。通知 A2 人员 3#环网柜已送电，可以恢复市电操作。</a:t>
              </a:r>
            </a:p>
          </p:txBody>
        </p:sp>
        <p:sp>
          <p:nvSpPr>
            <p:cNvPr id="57" name="文本框 56"/>
            <p:cNvSpPr txBox="1"/>
            <p:nvPr>
              <p:custDataLst>
                <p:tags r:id="rId12"/>
              </p:custDataLst>
            </p:nvPr>
          </p:nvSpPr>
          <p:spPr>
            <a:xfrm>
              <a:off x="3508748" y="3359586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rgbClr val="8BC53F">
                      <a:lumMod val="50000"/>
                    </a:srgbClr>
                  </a:solidFill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188335" y="1622425"/>
            <a:ext cx="237490" cy="12274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72000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>
              <a:buClrTx/>
              <a:buSzTx/>
              <a:buFontTx/>
            </a:pP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停电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3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sym typeface="+mn-ea"/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应急流程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50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M1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50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M2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24754" y="4923157"/>
            <a:ext cx="7775701" cy="861655"/>
            <a:chOff x="3504874" y="3667198"/>
            <a:chExt cx="5182251" cy="112527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762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M4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</a:p>
            <a:p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应急流程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1825" y="3219450"/>
            <a:ext cx="10811510" cy="1079500"/>
            <a:chOff x="995" y="5070"/>
            <a:chExt cx="17026" cy="1700"/>
          </a:xfrm>
        </p:grpSpPr>
        <p:sp>
          <p:nvSpPr>
            <p:cNvPr id="43" name="矩形 42"/>
            <p:cNvSpPr/>
            <p:nvPr>
              <p:custDataLst>
                <p:tags r:id="rId25"/>
              </p:custDataLst>
            </p:nvPr>
          </p:nvSpPr>
          <p:spPr>
            <a:xfrm flipH="1">
              <a:off x="995" y="5070"/>
              <a:ext cx="17027" cy="17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srgbClr val="000000">
                  <a:lumMod val="50000"/>
                  <a:lumOff val="50000"/>
                  <a:alpha val="15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4" name="任意多边形: 形状 43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 flipH="1">
              <a:off x="995" y="5070"/>
              <a:ext cx="2496" cy="1700"/>
            </a:xfrm>
            <a:custGeom>
              <a:avLst/>
              <a:gdLst>
                <a:gd name="connsiteX0" fmla="*/ 991964 w 1616685"/>
                <a:gd name="connsiteY0" fmla="*/ 0 h 1199251"/>
                <a:gd name="connsiteX1" fmla="*/ 633636 w 1616685"/>
                <a:gd name="connsiteY1" fmla="*/ 0 h 1199251"/>
                <a:gd name="connsiteX2" fmla="*/ 0 w 1616685"/>
                <a:gd name="connsiteY2" fmla="*/ 1199251 h 1199251"/>
                <a:gd name="connsiteX3" fmla="*/ 948419 w 1616685"/>
                <a:gd name="connsiteY3" fmla="*/ 1199251 h 1199251"/>
                <a:gd name="connsiteX4" fmla="*/ 1616076 w 1616685"/>
                <a:gd name="connsiteY4" fmla="*/ 1199251 h 1199251"/>
                <a:gd name="connsiteX5" fmla="*/ 1616685 w 1616685"/>
                <a:gd name="connsiteY5" fmla="*/ 1199251 h 1199251"/>
                <a:gd name="connsiteX6" fmla="*/ 1616685 w 1616685"/>
                <a:gd name="connsiteY6" fmla="*/ 1182379 h 1199251"/>
                <a:gd name="connsiteX7" fmla="*/ 1616076 w 1616685"/>
                <a:gd name="connsiteY7" fmla="*/ 1181226 h 1199251"/>
                <a:gd name="connsiteX8" fmla="*/ 1616076 w 1616685"/>
                <a:gd name="connsiteY8" fmla="*/ 1029 h 1199251"/>
                <a:gd name="connsiteX9" fmla="*/ 992508 w 1616685"/>
                <a:gd name="connsiteY9" fmla="*/ 1029 h 119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6685" h="1199251">
                  <a:moveTo>
                    <a:pt x="991964" y="0"/>
                  </a:moveTo>
                  <a:lnTo>
                    <a:pt x="633636" y="0"/>
                  </a:lnTo>
                  <a:lnTo>
                    <a:pt x="0" y="1199251"/>
                  </a:lnTo>
                  <a:lnTo>
                    <a:pt x="948419" y="1199251"/>
                  </a:lnTo>
                  <a:lnTo>
                    <a:pt x="1616076" y="1199251"/>
                  </a:lnTo>
                  <a:lnTo>
                    <a:pt x="1616685" y="1199251"/>
                  </a:lnTo>
                  <a:lnTo>
                    <a:pt x="1616685" y="1182379"/>
                  </a:lnTo>
                  <a:lnTo>
                    <a:pt x="1616076" y="1181226"/>
                  </a:lnTo>
                  <a:lnTo>
                    <a:pt x="1616076" y="1029"/>
                  </a:lnTo>
                  <a:lnTo>
                    <a:pt x="992508" y="1029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600" b="1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6750" y="3251835"/>
            <a:ext cx="10073005" cy="1014730"/>
            <a:chOff x="1050" y="5121"/>
            <a:chExt cx="15863" cy="1598"/>
          </a:xfrm>
        </p:grpSpPr>
        <p:sp>
          <p:nvSpPr>
            <p:cNvPr id="50" name="文本框 49"/>
            <p:cNvSpPr txBox="1"/>
            <p:nvPr>
              <p:custDataLst>
                <p:tags r:id="rId23"/>
              </p:custDataLst>
            </p:nvPr>
          </p:nvSpPr>
          <p:spPr>
            <a:xfrm flipH="1">
              <a:off x="4023" y="5332"/>
              <a:ext cx="12890" cy="1121"/>
            </a:xfrm>
            <a:prstGeom prst="rect">
              <a:avLst/>
            </a:prstGeom>
            <a:noFill/>
          </p:spPr>
          <p:txBody>
            <a:bodyPr wrap="square" lIns="101600" tIns="0" rIns="82550" bIns="0" rtlCol="0">
              <a:noAutofit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defRPr sz="1600" spc="150">
                  <a:uFillTx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由于配电所内部设备故障，导致的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201/202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路母线段异常供电中断，包括人为或非人为因素导致的</a:t>
              </a:r>
              <a:endPara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24"/>
              </p:custDataLst>
            </p:nvPr>
          </p:nvSpPr>
          <p:spPr>
            <a:xfrm flipH="1">
              <a:off x="1050" y="5121"/>
              <a:ext cx="1622" cy="15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rgbClr val="FFFFFF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6000" b="1" dirty="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6750" y="2104390"/>
            <a:ext cx="10073005" cy="1014730"/>
            <a:chOff x="1050" y="3314"/>
            <a:chExt cx="15863" cy="1598"/>
          </a:xfrm>
        </p:grpSpPr>
        <p:sp>
          <p:nvSpPr>
            <p:cNvPr id="59" name="文本框 58"/>
            <p:cNvSpPr txBox="1"/>
            <p:nvPr>
              <p:custDataLst>
                <p:tags r:id="rId21"/>
              </p:custDataLst>
            </p:nvPr>
          </p:nvSpPr>
          <p:spPr>
            <a:xfrm flipH="1">
              <a:off x="4023" y="3466"/>
              <a:ext cx="12890" cy="1180"/>
            </a:xfrm>
            <a:prstGeom prst="rect">
              <a:avLst/>
            </a:prstGeom>
            <a:noFill/>
          </p:spPr>
          <p:txBody>
            <a:bodyPr wrap="square" lIns="101600" tIns="0" rIns="82550" bIns="0" rtlCol="0">
              <a:noAutofit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defRPr sz="1600" spc="150">
                  <a:uFillTx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201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、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202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路市电电源在未经事先通报的情况下异常供电中断，包括人为或非人为因素导致的</a:t>
              </a:r>
              <a:endPara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>
              <p:custDataLst>
                <p:tags r:id="rId22"/>
              </p:custDataLst>
            </p:nvPr>
          </p:nvSpPr>
          <p:spPr>
            <a:xfrm flipH="1">
              <a:off x="1050" y="3314"/>
              <a:ext cx="1622" cy="15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rgbClr val="FFFFFF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6000" b="1" dirty="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68" name="文本框 67"/>
          <p:cNvSpPr txBox="1"/>
          <p:nvPr>
            <p:custDataLst>
              <p:tags r:id="rId2"/>
            </p:custDataLst>
          </p:nvPr>
        </p:nvSpPr>
        <p:spPr>
          <a:xfrm>
            <a:off x="631825" y="1250315"/>
            <a:ext cx="10566484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algn="ctr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应急启动条件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 descr="U_AS20$OY5XSWJN)WV)S)NP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218180" y="4367530"/>
            <a:ext cx="1905000" cy="1847850"/>
          </a:xfrm>
          <a:prstGeom prst="rect">
            <a:avLst/>
          </a:prstGeom>
        </p:spPr>
      </p:pic>
      <p:pic>
        <p:nvPicPr>
          <p:cNvPr id="4" name="图片 3" descr="ZI$GXO`9JTKGL[469_5[0]F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214620" y="4657725"/>
            <a:ext cx="2685415" cy="1374140"/>
          </a:xfrm>
          <a:prstGeom prst="rect">
            <a:avLst/>
          </a:prstGeom>
        </p:spPr>
      </p:pic>
      <p:pic>
        <p:nvPicPr>
          <p:cNvPr id="5" name="图片 4" descr="_F`2(B_O}[}HWQ[BOA(FYX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1825" y="4367530"/>
            <a:ext cx="1803400" cy="1843405"/>
          </a:xfrm>
          <a:prstGeom prst="rect">
            <a:avLst/>
          </a:prstGeom>
        </p:spPr>
      </p:pic>
      <p:pic>
        <p:nvPicPr>
          <p:cNvPr id="7" name="图片 6" descr="4UG_4K0I`J$B6YT40MVL_S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801100" y="4657725"/>
            <a:ext cx="2642870" cy="1309370"/>
          </a:xfrm>
          <a:prstGeom prst="rect">
            <a:avLst/>
          </a:prstGeom>
        </p:spPr>
      </p:pic>
      <p:pic>
        <p:nvPicPr>
          <p:cNvPr id="8" name="图片 7" descr="微信截图_2019030914013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543810" y="5161280"/>
            <a:ext cx="670560" cy="483870"/>
          </a:xfrm>
          <a:prstGeom prst="rect">
            <a:avLst/>
          </a:prstGeom>
        </p:spPr>
      </p:pic>
      <p:pic>
        <p:nvPicPr>
          <p:cNvPr id="9" name="图片 8" descr="微信截图_2019030914013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046720" y="5102860"/>
            <a:ext cx="670560" cy="48387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31825" y="3219450"/>
            <a:ext cx="10811510" cy="1079500"/>
            <a:chOff x="995" y="5070"/>
            <a:chExt cx="17026" cy="1700"/>
          </a:xfrm>
        </p:grpSpPr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 flipH="1">
              <a:off x="995" y="5070"/>
              <a:ext cx="17027" cy="17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srgbClr val="000000">
                  <a:lumMod val="50000"/>
                  <a:lumOff val="50000"/>
                  <a:alpha val="15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5" name="任意多边形: 形状 43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 flipH="1">
              <a:off x="995" y="5070"/>
              <a:ext cx="2496" cy="1700"/>
            </a:xfrm>
            <a:custGeom>
              <a:avLst/>
              <a:gdLst>
                <a:gd name="connsiteX0" fmla="*/ 991964 w 1616685"/>
                <a:gd name="connsiteY0" fmla="*/ 0 h 1199251"/>
                <a:gd name="connsiteX1" fmla="*/ 633636 w 1616685"/>
                <a:gd name="connsiteY1" fmla="*/ 0 h 1199251"/>
                <a:gd name="connsiteX2" fmla="*/ 0 w 1616685"/>
                <a:gd name="connsiteY2" fmla="*/ 1199251 h 1199251"/>
                <a:gd name="connsiteX3" fmla="*/ 948419 w 1616685"/>
                <a:gd name="connsiteY3" fmla="*/ 1199251 h 1199251"/>
                <a:gd name="connsiteX4" fmla="*/ 1616076 w 1616685"/>
                <a:gd name="connsiteY4" fmla="*/ 1199251 h 1199251"/>
                <a:gd name="connsiteX5" fmla="*/ 1616685 w 1616685"/>
                <a:gd name="connsiteY5" fmla="*/ 1199251 h 1199251"/>
                <a:gd name="connsiteX6" fmla="*/ 1616685 w 1616685"/>
                <a:gd name="connsiteY6" fmla="*/ 1182379 h 1199251"/>
                <a:gd name="connsiteX7" fmla="*/ 1616076 w 1616685"/>
                <a:gd name="connsiteY7" fmla="*/ 1181226 h 1199251"/>
                <a:gd name="connsiteX8" fmla="*/ 1616076 w 1616685"/>
                <a:gd name="connsiteY8" fmla="*/ 1029 h 1199251"/>
                <a:gd name="connsiteX9" fmla="*/ 992508 w 1616685"/>
                <a:gd name="connsiteY9" fmla="*/ 1029 h 119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6685" h="1199251">
                  <a:moveTo>
                    <a:pt x="991964" y="0"/>
                  </a:moveTo>
                  <a:lnTo>
                    <a:pt x="633636" y="0"/>
                  </a:lnTo>
                  <a:lnTo>
                    <a:pt x="0" y="1199251"/>
                  </a:lnTo>
                  <a:lnTo>
                    <a:pt x="948419" y="1199251"/>
                  </a:lnTo>
                  <a:lnTo>
                    <a:pt x="1616076" y="1199251"/>
                  </a:lnTo>
                  <a:lnTo>
                    <a:pt x="1616685" y="1199251"/>
                  </a:lnTo>
                  <a:lnTo>
                    <a:pt x="1616685" y="1182379"/>
                  </a:lnTo>
                  <a:lnTo>
                    <a:pt x="1616076" y="1181226"/>
                  </a:lnTo>
                  <a:lnTo>
                    <a:pt x="1616076" y="1029"/>
                  </a:lnTo>
                  <a:lnTo>
                    <a:pt x="992508" y="1029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600" b="1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6750" y="3251835"/>
            <a:ext cx="10073005" cy="1014730"/>
            <a:chOff x="1050" y="5121"/>
            <a:chExt cx="15863" cy="1598"/>
          </a:xfrm>
        </p:grpSpPr>
        <p:sp>
          <p:nvSpPr>
            <p:cNvPr id="17" name="文本框 16"/>
            <p:cNvSpPr txBox="1"/>
            <p:nvPr>
              <p:custDataLst>
                <p:tags r:id="rId17"/>
              </p:custDataLst>
            </p:nvPr>
          </p:nvSpPr>
          <p:spPr>
            <a:xfrm flipH="1">
              <a:off x="4023" y="5332"/>
              <a:ext cx="12890" cy="1121"/>
            </a:xfrm>
            <a:prstGeom prst="rect">
              <a:avLst/>
            </a:prstGeom>
            <a:noFill/>
          </p:spPr>
          <p:txBody>
            <a:bodyPr wrap="square" lIns="101600" tIns="0" rIns="82550" bIns="0" rtlCol="0">
              <a:noAutofit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defRPr sz="1600" spc="150">
                  <a:uFillTx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由于配电所内部设备故障，导致的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201/202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路母线段异常供电中断，包括人为或非人为因素导致的</a:t>
              </a:r>
              <a:endPara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8"/>
              </p:custDataLst>
            </p:nvPr>
          </p:nvSpPr>
          <p:spPr>
            <a:xfrm flipH="1">
              <a:off x="1050" y="5121"/>
              <a:ext cx="1622" cy="15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rgbClr val="FFFFFF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6000" b="1" dirty="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1825" y="2072005"/>
            <a:ext cx="10811510" cy="1079500"/>
            <a:chOff x="995" y="3263"/>
            <a:chExt cx="17026" cy="1700"/>
          </a:xfrm>
        </p:grpSpPr>
        <p:sp>
          <p:nvSpPr>
            <p:cNvPr id="53" name="矩形 52"/>
            <p:cNvSpPr/>
            <p:nvPr>
              <p:custDataLst>
                <p:tags r:id="rId13"/>
              </p:custDataLst>
            </p:nvPr>
          </p:nvSpPr>
          <p:spPr>
            <a:xfrm flipH="1">
              <a:off x="995" y="3263"/>
              <a:ext cx="17027" cy="17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srgbClr val="000000">
                  <a:lumMod val="50000"/>
                  <a:lumOff val="50000"/>
                  <a:alpha val="15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  <p:sp>
          <p:nvSpPr>
            <p:cNvPr id="54" name="任意多边形: 形状 53"/>
            <p:cNvSpPr/>
            <p:nvPr>
              <p:custDataLst>
                <p:tags r:id="rId14"/>
              </p:custDataLst>
            </p:nvPr>
          </p:nvSpPr>
          <p:spPr>
            <a:xfrm flipH="1">
              <a:off x="995" y="3263"/>
              <a:ext cx="2496" cy="1700"/>
            </a:xfrm>
            <a:custGeom>
              <a:avLst/>
              <a:gdLst>
                <a:gd name="connsiteX0" fmla="*/ 991964 w 1616685"/>
                <a:gd name="connsiteY0" fmla="*/ 0 h 1199251"/>
                <a:gd name="connsiteX1" fmla="*/ 633636 w 1616685"/>
                <a:gd name="connsiteY1" fmla="*/ 0 h 1199251"/>
                <a:gd name="connsiteX2" fmla="*/ 0 w 1616685"/>
                <a:gd name="connsiteY2" fmla="*/ 1199251 h 1199251"/>
                <a:gd name="connsiteX3" fmla="*/ 948419 w 1616685"/>
                <a:gd name="connsiteY3" fmla="*/ 1199251 h 1199251"/>
                <a:gd name="connsiteX4" fmla="*/ 1616076 w 1616685"/>
                <a:gd name="connsiteY4" fmla="*/ 1199251 h 1199251"/>
                <a:gd name="connsiteX5" fmla="*/ 1616685 w 1616685"/>
                <a:gd name="connsiteY5" fmla="*/ 1199251 h 1199251"/>
                <a:gd name="connsiteX6" fmla="*/ 1616685 w 1616685"/>
                <a:gd name="connsiteY6" fmla="*/ 1182379 h 1199251"/>
                <a:gd name="connsiteX7" fmla="*/ 1616076 w 1616685"/>
                <a:gd name="connsiteY7" fmla="*/ 1181226 h 1199251"/>
                <a:gd name="connsiteX8" fmla="*/ 1616076 w 1616685"/>
                <a:gd name="connsiteY8" fmla="*/ 1029 h 1199251"/>
                <a:gd name="connsiteX9" fmla="*/ 992508 w 1616685"/>
                <a:gd name="connsiteY9" fmla="*/ 1029 h 119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6685" h="1199251">
                  <a:moveTo>
                    <a:pt x="991964" y="0"/>
                  </a:moveTo>
                  <a:lnTo>
                    <a:pt x="633636" y="0"/>
                  </a:lnTo>
                  <a:lnTo>
                    <a:pt x="0" y="1199251"/>
                  </a:lnTo>
                  <a:lnTo>
                    <a:pt x="948419" y="1199251"/>
                  </a:lnTo>
                  <a:lnTo>
                    <a:pt x="1616076" y="1199251"/>
                  </a:lnTo>
                  <a:lnTo>
                    <a:pt x="1616685" y="1199251"/>
                  </a:lnTo>
                  <a:lnTo>
                    <a:pt x="1616685" y="1182379"/>
                  </a:lnTo>
                  <a:lnTo>
                    <a:pt x="1616076" y="1181226"/>
                  </a:lnTo>
                  <a:lnTo>
                    <a:pt x="1616076" y="1029"/>
                  </a:lnTo>
                  <a:lnTo>
                    <a:pt x="992508" y="1029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5"/>
              </p:custDataLst>
            </p:nvPr>
          </p:nvSpPr>
          <p:spPr>
            <a:xfrm flipH="1">
              <a:off x="995" y="3263"/>
              <a:ext cx="17027" cy="17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srgbClr val="000000">
                  <a:lumMod val="50000"/>
                  <a:lumOff val="50000"/>
                  <a:alpha val="15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0" name="任意多边形: 形状 53"/>
            <p:cNvSpPr/>
            <p:nvPr>
              <p:custDataLst>
                <p:tags r:id="rId16"/>
              </p:custDataLst>
            </p:nvPr>
          </p:nvSpPr>
          <p:spPr>
            <a:xfrm flipH="1">
              <a:off x="995" y="3263"/>
              <a:ext cx="2496" cy="1700"/>
            </a:xfrm>
            <a:custGeom>
              <a:avLst/>
              <a:gdLst>
                <a:gd name="connsiteX0" fmla="*/ 991964 w 1616685"/>
                <a:gd name="connsiteY0" fmla="*/ 0 h 1199251"/>
                <a:gd name="connsiteX1" fmla="*/ 633636 w 1616685"/>
                <a:gd name="connsiteY1" fmla="*/ 0 h 1199251"/>
                <a:gd name="connsiteX2" fmla="*/ 0 w 1616685"/>
                <a:gd name="connsiteY2" fmla="*/ 1199251 h 1199251"/>
                <a:gd name="connsiteX3" fmla="*/ 948419 w 1616685"/>
                <a:gd name="connsiteY3" fmla="*/ 1199251 h 1199251"/>
                <a:gd name="connsiteX4" fmla="*/ 1616076 w 1616685"/>
                <a:gd name="connsiteY4" fmla="*/ 1199251 h 1199251"/>
                <a:gd name="connsiteX5" fmla="*/ 1616685 w 1616685"/>
                <a:gd name="connsiteY5" fmla="*/ 1199251 h 1199251"/>
                <a:gd name="connsiteX6" fmla="*/ 1616685 w 1616685"/>
                <a:gd name="connsiteY6" fmla="*/ 1182379 h 1199251"/>
                <a:gd name="connsiteX7" fmla="*/ 1616076 w 1616685"/>
                <a:gd name="connsiteY7" fmla="*/ 1181226 h 1199251"/>
                <a:gd name="connsiteX8" fmla="*/ 1616076 w 1616685"/>
                <a:gd name="connsiteY8" fmla="*/ 1029 h 1199251"/>
                <a:gd name="connsiteX9" fmla="*/ 992508 w 1616685"/>
                <a:gd name="connsiteY9" fmla="*/ 1029 h 119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6685" h="1199251">
                  <a:moveTo>
                    <a:pt x="991964" y="0"/>
                  </a:moveTo>
                  <a:lnTo>
                    <a:pt x="633636" y="0"/>
                  </a:lnTo>
                  <a:lnTo>
                    <a:pt x="0" y="1199251"/>
                  </a:lnTo>
                  <a:lnTo>
                    <a:pt x="948419" y="1199251"/>
                  </a:lnTo>
                  <a:lnTo>
                    <a:pt x="1616076" y="1199251"/>
                  </a:lnTo>
                  <a:lnTo>
                    <a:pt x="1616685" y="1199251"/>
                  </a:lnTo>
                  <a:lnTo>
                    <a:pt x="1616685" y="1182379"/>
                  </a:lnTo>
                  <a:lnTo>
                    <a:pt x="1616076" y="1181226"/>
                  </a:lnTo>
                  <a:lnTo>
                    <a:pt x="1616076" y="1029"/>
                  </a:lnTo>
                  <a:lnTo>
                    <a:pt x="992508" y="1029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6750" y="2104390"/>
            <a:ext cx="10073005" cy="1014730"/>
            <a:chOff x="1050" y="3314"/>
            <a:chExt cx="15863" cy="1598"/>
          </a:xfrm>
        </p:grpSpPr>
        <p:sp>
          <p:nvSpPr>
            <p:cNvPr id="22" name="文本框 21"/>
            <p:cNvSpPr txBox="1"/>
            <p:nvPr>
              <p:custDataLst>
                <p:tags r:id="rId11"/>
              </p:custDataLst>
            </p:nvPr>
          </p:nvSpPr>
          <p:spPr>
            <a:xfrm flipH="1">
              <a:off x="4023" y="3466"/>
              <a:ext cx="12890" cy="1180"/>
            </a:xfrm>
            <a:prstGeom prst="rect">
              <a:avLst/>
            </a:prstGeom>
            <a:noFill/>
          </p:spPr>
          <p:txBody>
            <a:bodyPr wrap="square" lIns="101600" tIns="0" rIns="82550" bIns="0" rtlCol="0">
              <a:noAutofit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defRPr sz="1600" spc="150">
                  <a:uFillTx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201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、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202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路市电电源在未经事先通报的情况下异常供电中断，包括人为或非人为因素导致的</a:t>
              </a:r>
              <a:endPara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2"/>
              </p:custDataLst>
            </p:nvPr>
          </p:nvSpPr>
          <p:spPr>
            <a:xfrm flipH="1">
              <a:off x="1050" y="3314"/>
              <a:ext cx="1622" cy="15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rgbClr val="FFFFFF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6000" b="1" dirty="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1825" y="3202305"/>
            <a:ext cx="10811510" cy="1079500"/>
            <a:chOff x="995" y="5070"/>
            <a:chExt cx="17026" cy="1700"/>
          </a:xfrm>
        </p:grpSpPr>
        <p:sp>
          <p:nvSpPr>
            <p:cNvPr id="25" name="矩形 24"/>
            <p:cNvSpPr/>
            <p:nvPr>
              <p:custDataLst>
                <p:tags r:id="rId9"/>
              </p:custDataLst>
            </p:nvPr>
          </p:nvSpPr>
          <p:spPr>
            <a:xfrm flipH="1">
              <a:off x="995" y="5070"/>
              <a:ext cx="17027" cy="17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srgbClr val="000000">
                  <a:lumMod val="50000"/>
                  <a:lumOff val="50000"/>
                  <a:alpha val="15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6" name="任意多边形: 形状 43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 flipH="1">
              <a:off x="995" y="5070"/>
              <a:ext cx="2496" cy="1700"/>
            </a:xfrm>
            <a:custGeom>
              <a:avLst/>
              <a:gdLst>
                <a:gd name="connsiteX0" fmla="*/ 991964 w 1616685"/>
                <a:gd name="connsiteY0" fmla="*/ 0 h 1199251"/>
                <a:gd name="connsiteX1" fmla="*/ 633636 w 1616685"/>
                <a:gd name="connsiteY1" fmla="*/ 0 h 1199251"/>
                <a:gd name="connsiteX2" fmla="*/ 0 w 1616685"/>
                <a:gd name="connsiteY2" fmla="*/ 1199251 h 1199251"/>
                <a:gd name="connsiteX3" fmla="*/ 948419 w 1616685"/>
                <a:gd name="connsiteY3" fmla="*/ 1199251 h 1199251"/>
                <a:gd name="connsiteX4" fmla="*/ 1616076 w 1616685"/>
                <a:gd name="connsiteY4" fmla="*/ 1199251 h 1199251"/>
                <a:gd name="connsiteX5" fmla="*/ 1616685 w 1616685"/>
                <a:gd name="connsiteY5" fmla="*/ 1199251 h 1199251"/>
                <a:gd name="connsiteX6" fmla="*/ 1616685 w 1616685"/>
                <a:gd name="connsiteY6" fmla="*/ 1182379 h 1199251"/>
                <a:gd name="connsiteX7" fmla="*/ 1616076 w 1616685"/>
                <a:gd name="connsiteY7" fmla="*/ 1181226 h 1199251"/>
                <a:gd name="connsiteX8" fmla="*/ 1616076 w 1616685"/>
                <a:gd name="connsiteY8" fmla="*/ 1029 h 1199251"/>
                <a:gd name="connsiteX9" fmla="*/ 992508 w 1616685"/>
                <a:gd name="connsiteY9" fmla="*/ 1029 h 119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6685" h="1199251">
                  <a:moveTo>
                    <a:pt x="991964" y="0"/>
                  </a:moveTo>
                  <a:lnTo>
                    <a:pt x="633636" y="0"/>
                  </a:lnTo>
                  <a:lnTo>
                    <a:pt x="0" y="1199251"/>
                  </a:lnTo>
                  <a:lnTo>
                    <a:pt x="948419" y="1199251"/>
                  </a:lnTo>
                  <a:lnTo>
                    <a:pt x="1616076" y="1199251"/>
                  </a:lnTo>
                  <a:lnTo>
                    <a:pt x="1616685" y="1199251"/>
                  </a:lnTo>
                  <a:lnTo>
                    <a:pt x="1616685" y="1182379"/>
                  </a:lnTo>
                  <a:lnTo>
                    <a:pt x="1616076" y="1181226"/>
                  </a:lnTo>
                  <a:lnTo>
                    <a:pt x="1616076" y="1029"/>
                  </a:lnTo>
                  <a:lnTo>
                    <a:pt x="992508" y="1029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600" b="1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6750" y="3234690"/>
            <a:ext cx="10073005" cy="1014730"/>
            <a:chOff x="1050" y="5121"/>
            <a:chExt cx="15863" cy="1598"/>
          </a:xfrm>
        </p:grpSpPr>
        <p:sp>
          <p:nvSpPr>
            <p:cNvPr id="28" name="文本框 27"/>
            <p:cNvSpPr txBox="1"/>
            <p:nvPr>
              <p:custDataLst>
                <p:tags r:id="rId7"/>
              </p:custDataLst>
            </p:nvPr>
          </p:nvSpPr>
          <p:spPr>
            <a:xfrm flipH="1">
              <a:off x="4023" y="5332"/>
              <a:ext cx="12890" cy="1121"/>
            </a:xfrm>
            <a:prstGeom prst="rect">
              <a:avLst/>
            </a:prstGeom>
            <a:noFill/>
          </p:spPr>
          <p:txBody>
            <a:bodyPr wrap="square" lIns="101600" tIns="0" rIns="82550" bIns="0" rtlCol="0">
              <a:noAutofit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defRPr sz="1600" spc="150">
                  <a:uFillTx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由于配电所内部设备故障，导致的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201/202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路母线段异常供电中断，包括人为或非人为因素导致的</a:t>
              </a:r>
              <a:endPara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8"/>
              </p:custDataLst>
            </p:nvPr>
          </p:nvSpPr>
          <p:spPr>
            <a:xfrm flipH="1">
              <a:off x="1050" y="5121"/>
              <a:ext cx="1622" cy="15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rgbClr val="FFFFFF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6000" b="1" dirty="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1825" y="2054860"/>
            <a:ext cx="10811510" cy="1079500"/>
            <a:chOff x="995" y="3236"/>
            <a:chExt cx="17026" cy="1700"/>
          </a:xfrm>
        </p:grpSpPr>
        <p:sp>
          <p:nvSpPr>
            <p:cNvPr id="30" name="矩形 29"/>
            <p:cNvSpPr/>
            <p:nvPr>
              <p:custDataLst>
                <p:tags r:id="rId5"/>
              </p:custDataLst>
            </p:nvPr>
          </p:nvSpPr>
          <p:spPr>
            <a:xfrm flipH="1">
              <a:off x="995" y="3236"/>
              <a:ext cx="17027" cy="17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srgbClr val="000000">
                  <a:lumMod val="50000"/>
                  <a:lumOff val="50000"/>
                  <a:alpha val="15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任意多边形: 形状 53"/>
            <p:cNvSpPr/>
            <p:nvPr>
              <p:custDataLst>
                <p:tags r:id="rId6"/>
              </p:custDataLst>
            </p:nvPr>
          </p:nvSpPr>
          <p:spPr>
            <a:xfrm flipH="1">
              <a:off x="995" y="3236"/>
              <a:ext cx="2496" cy="1700"/>
            </a:xfrm>
            <a:custGeom>
              <a:avLst/>
              <a:gdLst>
                <a:gd name="connsiteX0" fmla="*/ 991964 w 1616685"/>
                <a:gd name="connsiteY0" fmla="*/ 0 h 1199251"/>
                <a:gd name="connsiteX1" fmla="*/ 633636 w 1616685"/>
                <a:gd name="connsiteY1" fmla="*/ 0 h 1199251"/>
                <a:gd name="connsiteX2" fmla="*/ 0 w 1616685"/>
                <a:gd name="connsiteY2" fmla="*/ 1199251 h 1199251"/>
                <a:gd name="connsiteX3" fmla="*/ 948419 w 1616685"/>
                <a:gd name="connsiteY3" fmla="*/ 1199251 h 1199251"/>
                <a:gd name="connsiteX4" fmla="*/ 1616076 w 1616685"/>
                <a:gd name="connsiteY4" fmla="*/ 1199251 h 1199251"/>
                <a:gd name="connsiteX5" fmla="*/ 1616685 w 1616685"/>
                <a:gd name="connsiteY5" fmla="*/ 1199251 h 1199251"/>
                <a:gd name="connsiteX6" fmla="*/ 1616685 w 1616685"/>
                <a:gd name="connsiteY6" fmla="*/ 1182379 h 1199251"/>
                <a:gd name="connsiteX7" fmla="*/ 1616076 w 1616685"/>
                <a:gd name="connsiteY7" fmla="*/ 1181226 h 1199251"/>
                <a:gd name="connsiteX8" fmla="*/ 1616076 w 1616685"/>
                <a:gd name="connsiteY8" fmla="*/ 1029 h 1199251"/>
                <a:gd name="connsiteX9" fmla="*/ 992508 w 1616685"/>
                <a:gd name="connsiteY9" fmla="*/ 1029 h 119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6685" h="1199251">
                  <a:moveTo>
                    <a:pt x="991964" y="0"/>
                  </a:moveTo>
                  <a:lnTo>
                    <a:pt x="633636" y="0"/>
                  </a:lnTo>
                  <a:lnTo>
                    <a:pt x="0" y="1199251"/>
                  </a:lnTo>
                  <a:lnTo>
                    <a:pt x="948419" y="1199251"/>
                  </a:lnTo>
                  <a:lnTo>
                    <a:pt x="1616076" y="1199251"/>
                  </a:lnTo>
                  <a:lnTo>
                    <a:pt x="1616685" y="1199251"/>
                  </a:lnTo>
                  <a:lnTo>
                    <a:pt x="1616685" y="1182379"/>
                  </a:lnTo>
                  <a:lnTo>
                    <a:pt x="1616076" y="1181226"/>
                  </a:lnTo>
                  <a:lnTo>
                    <a:pt x="1616076" y="1029"/>
                  </a:lnTo>
                  <a:lnTo>
                    <a:pt x="992508" y="1029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6750" y="2087245"/>
            <a:ext cx="10073005" cy="1014730"/>
            <a:chOff x="1050" y="3314"/>
            <a:chExt cx="15863" cy="1598"/>
          </a:xfrm>
        </p:grpSpPr>
        <p:sp>
          <p:nvSpPr>
            <p:cNvPr id="33" name="文本框 32"/>
            <p:cNvSpPr txBox="1"/>
            <p:nvPr>
              <p:custDataLst>
                <p:tags r:id="rId3"/>
              </p:custDataLst>
            </p:nvPr>
          </p:nvSpPr>
          <p:spPr>
            <a:xfrm flipH="1">
              <a:off x="4023" y="3466"/>
              <a:ext cx="12890" cy="1180"/>
            </a:xfrm>
            <a:prstGeom prst="rect">
              <a:avLst/>
            </a:prstGeom>
            <a:noFill/>
          </p:spPr>
          <p:txBody>
            <a:bodyPr wrap="square" lIns="101600" tIns="0" rIns="82550" bIns="0" rtlCol="0">
              <a:noAutofit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defRPr sz="1600" spc="150">
                  <a:uFillTx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201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、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202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路市电电源在未经事先通报的情况下异常供电中断，包括人为或非人为因素导致的</a:t>
              </a:r>
              <a:endPara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4"/>
              </p:custDataLst>
            </p:nvPr>
          </p:nvSpPr>
          <p:spPr>
            <a:xfrm flipH="1">
              <a:off x="1050" y="3314"/>
              <a:ext cx="1622" cy="15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rgbClr val="FFFFFF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6000" b="1" dirty="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282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851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8" grpId="1"/>
      <p:bldP spid="6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16943746"/>
              </p:ext>
            </p:extLst>
          </p:nvPr>
        </p:nvGraphicFramePr>
        <p:xfrm>
          <a:off x="1343472" y="1124744"/>
          <a:ext cx="9793088" cy="4797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51784" y="3212976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班长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560" y="321297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岗位协调</a:t>
            </a:r>
            <a:endParaRPr lang="en-US" altLang="zh-CN" sz="1600" dirty="0" smtClean="0">
              <a:latin typeface="华文仿宋" pitchFamily="2" charset="-122"/>
              <a:ea typeface="华文仿宋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应急事件决策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文本框 146"/>
          <p:cNvSpPr txBox="1"/>
          <p:nvPr/>
        </p:nvSpPr>
        <p:spPr>
          <a:xfrm>
            <a:off x="915352" y="2058149"/>
            <a:ext cx="71615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9933"/>
                </a:solidFill>
                <a:latin typeface="华文仿宋" pitchFamily="2" charset="-122"/>
                <a:ea typeface="华文仿宋" pitchFamily="2" charset="-122"/>
              </a:rPr>
              <a:t>人员分配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3512" y="40466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应急流程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30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fltVal val="0.4184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fltVal val="0.4184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6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sym typeface="+mn-ea"/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应急流程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50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M1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50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M2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24754" y="4923157"/>
            <a:ext cx="7775701" cy="861655"/>
            <a:chOff x="3504874" y="3667198"/>
            <a:chExt cx="5182251" cy="112527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762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M4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模组停送电流程</a:t>
              </a:r>
            </a:p>
            <a:p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</a:p>
        </p:txBody>
      </p:sp>
      <p:sp>
        <p:nvSpPr>
          <p:cNvPr id="3" name="KSO_Shape"/>
          <p:cNvSpPr/>
          <p:nvPr>
            <p:custDataLst>
              <p:tags r:id="rId1"/>
            </p:custDataLst>
          </p:nvPr>
        </p:nvSpPr>
        <p:spPr bwMode="auto">
          <a:xfrm>
            <a:off x="270652" y="2043393"/>
            <a:ext cx="632975" cy="552797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rgbClr val="EAC1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" name="TextBox 20"/>
          <p:cNvSpPr txBox="1"/>
          <p:nvPr>
            <p:custDataLst>
              <p:tags r:id="rId2"/>
            </p:custDataLst>
          </p:nvPr>
        </p:nvSpPr>
        <p:spPr>
          <a:xfrm>
            <a:off x="1144905" y="2132965"/>
            <a:ext cx="3509645" cy="82486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A、B 两路市电分段运行互为备用，201、202 开关合闸，245 开关分闸。</a:t>
            </a:r>
          </a:p>
        </p:txBody>
      </p:sp>
      <p:sp>
        <p:nvSpPr>
          <p:cNvPr id="5" name="KSO_Shape"/>
          <p:cNvSpPr/>
          <p:nvPr>
            <p:custDataLst>
              <p:tags r:id="rId3"/>
            </p:custDataLst>
          </p:nvPr>
        </p:nvSpPr>
        <p:spPr bwMode="auto">
          <a:xfrm>
            <a:off x="270652" y="3115935"/>
            <a:ext cx="632975" cy="552797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rgbClr val="C5BF4B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TextBox 20"/>
          <p:cNvSpPr txBox="1"/>
          <p:nvPr>
            <p:custDataLst>
              <p:tags r:id="rId4"/>
            </p:custDataLst>
          </p:nvPr>
        </p:nvSpPr>
        <p:spPr>
          <a:xfrm>
            <a:off x="1144905" y="3205480"/>
            <a:ext cx="3264535" cy="6248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闭锁备自投压板打开状态，具备备自投功能。</a:t>
            </a:r>
          </a:p>
        </p:txBody>
      </p:sp>
      <p:sp>
        <p:nvSpPr>
          <p:cNvPr id="9" name="KSO_Shape"/>
          <p:cNvSpPr/>
          <p:nvPr>
            <p:custDataLst>
              <p:tags r:id="rId5"/>
            </p:custDataLst>
          </p:nvPr>
        </p:nvSpPr>
        <p:spPr bwMode="auto">
          <a:xfrm>
            <a:off x="270652" y="4188477"/>
            <a:ext cx="632975" cy="552797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rgbClr val="A5BB5D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" name="TextBox 20"/>
          <p:cNvSpPr txBox="1"/>
          <p:nvPr>
            <p:custDataLst>
              <p:tags r:id="rId6"/>
            </p:custDataLst>
          </p:nvPr>
        </p:nvSpPr>
        <p:spPr>
          <a:xfrm>
            <a:off x="1144905" y="4277995"/>
            <a:ext cx="3340735" cy="63627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l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双路市电无压无流主用油机自动启动并机，输出至模组内 203 开关。主用油机不满足带载能力手动启动备用油机带载。</a:t>
            </a:r>
          </a:p>
          <a:p>
            <a:pPr algn="l"/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1725165" y="1200503"/>
            <a:ext cx="8652148" cy="55342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M1</a:t>
            </a:r>
            <a:r>
              <a:rPr lang="zh-CN" altLang="en-US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模组</a:t>
            </a:r>
            <a:r>
              <a:rPr lang="en-US" altLang="zh-CN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10KV</a:t>
            </a:r>
            <a:r>
              <a:rPr lang="zh-CN" altLang="en-US" sz="2400" b="1" dirty="0">
                <a:solidFill>
                  <a:srgbClr val="EAC14C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运行方式</a:t>
            </a:r>
          </a:p>
        </p:txBody>
      </p:sp>
      <p:cxnSp>
        <p:nvCxnSpPr>
          <p:cNvPr id="96" name="直接连接符 95"/>
          <p:cNvCxnSpPr/>
          <p:nvPr/>
        </p:nvCxnSpPr>
        <p:spPr>
          <a:xfrm>
            <a:off x="4798060" y="2293620"/>
            <a:ext cx="72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10922635" y="2296160"/>
            <a:ext cx="72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5918835" y="2293620"/>
            <a:ext cx="216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8455025" y="2294255"/>
            <a:ext cx="2160000" cy="635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8780000">
            <a:off x="6306185" y="2568575"/>
            <a:ext cx="619760" cy="619760"/>
          </a:xfrm>
          <a:prstGeom prst="rect">
            <a:avLst/>
          </a:prstGeom>
        </p:spPr>
      </p:pic>
      <p:pic>
        <p:nvPicPr>
          <p:cNvPr id="101" name="图片 100" descr="u=1966825954,4010408679&amp;fm=15&amp;gp=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820000">
            <a:off x="5076825" y="3427730"/>
            <a:ext cx="759460" cy="759460"/>
          </a:xfrm>
          <a:prstGeom prst="rect">
            <a:avLst/>
          </a:prstGeom>
        </p:spPr>
      </p:pic>
      <p:cxnSp>
        <p:nvCxnSpPr>
          <p:cNvPr id="103" name="直接连接符 102"/>
          <p:cNvCxnSpPr/>
          <p:nvPr/>
        </p:nvCxnSpPr>
        <p:spPr>
          <a:xfrm rot="5400000">
            <a:off x="6506505" y="247557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6507140" y="318613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>
            <a:off x="9872005" y="247557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rot="5400000">
            <a:off x="9872640" y="318613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rot="5400000">
            <a:off x="8503580" y="24730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5400000">
            <a:off x="8504215" y="318359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7741580" y="247557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5400000">
            <a:off x="7742215" y="318613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rot="10800000">
            <a:off x="7921285" y="3306105"/>
            <a:ext cx="72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11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8300000">
            <a:off x="9676765" y="2558415"/>
            <a:ext cx="619760" cy="619760"/>
          </a:xfrm>
          <a:prstGeom prst="rect">
            <a:avLst/>
          </a:prstGeom>
        </p:spPr>
      </p:pic>
      <p:pic>
        <p:nvPicPr>
          <p:cNvPr id="114" name="图片 113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8180000">
            <a:off x="7510145" y="2559050"/>
            <a:ext cx="619760" cy="619760"/>
          </a:xfrm>
          <a:prstGeom prst="rect">
            <a:avLst/>
          </a:prstGeom>
        </p:spPr>
      </p:pic>
      <p:pic>
        <p:nvPicPr>
          <p:cNvPr id="115" name="图片 114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4380" y="2558415"/>
            <a:ext cx="619760" cy="619760"/>
          </a:xfrm>
          <a:prstGeom prst="rect">
            <a:avLst/>
          </a:prstGeom>
        </p:spPr>
      </p:pic>
      <p:cxnSp>
        <p:nvCxnSpPr>
          <p:cNvPr id="116" name="直接连接符 115"/>
          <p:cNvCxnSpPr/>
          <p:nvPr/>
        </p:nvCxnSpPr>
        <p:spPr>
          <a:xfrm rot="5400000">
            <a:off x="4977425" y="247366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4978060" y="31842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图片 117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4848225" y="2496185"/>
            <a:ext cx="619760" cy="619760"/>
          </a:xfrm>
          <a:prstGeom prst="rect">
            <a:avLst/>
          </a:prstGeom>
        </p:spPr>
      </p:pic>
      <p:cxnSp>
        <p:nvCxnSpPr>
          <p:cNvPr id="119" name="直接连接符 118"/>
          <p:cNvCxnSpPr/>
          <p:nvPr/>
        </p:nvCxnSpPr>
        <p:spPr>
          <a:xfrm rot="5400000">
            <a:off x="11102000" y="24730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11102635" y="318359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图片 120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10972800" y="2496185"/>
            <a:ext cx="619760" cy="619760"/>
          </a:xfrm>
          <a:prstGeom prst="rect">
            <a:avLst/>
          </a:prstGeom>
        </p:spPr>
      </p:pic>
      <p:sp>
        <p:nvSpPr>
          <p:cNvPr id="122" name="文本框 121"/>
          <p:cNvSpPr txBox="1"/>
          <p:nvPr/>
        </p:nvSpPr>
        <p:spPr>
          <a:xfrm>
            <a:off x="5096510" y="3874135"/>
            <a:ext cx="78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A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路市电</a:t>
            </a:r>
          </a:p>
        </p:txBody>
      </p:sp>
      <p:pic>
        <p:nvPicPr>
          <p:cNvPr id="123" name="图片 122" descr="u=1966825954,4010408679&amp;fm=15&amp;gp=0"/>
          <p:cNvPicPr>
            <a:picLocks noChangeAspect="1"/>
          </p:cNvPicPr>
          <p:nvPr/>
        </p:nvPicPr>
        <p:blipFill>
          <a:blip r:embed="rId1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8900000" flipH="1">
            <a:off x="10772775" y="3428365"/>
            <a:ext cx="759460" cy="759460"/>
          </a:xfrm>
          <a:prstGeom prst="rect">
            <a:avLst/>
          </a:prstGeom>
        </p:spPr>
      </p:pic>
      <p:sp>
        <p:nvSpPr>
          <p:cNvPr id="124" name="文本框 123"/>
          <p:cNvSpPr txBox="1"/>
          <p:nvPr/>
        </p:nvSpPr>
        <p:spPr>
          <a:xfrm flipH="1">
            <a:off x="10760075" y="3883025"/>
            <a:ext cx="78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路市电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6177915" y="4013835"/>
            <a:ext cx="1471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路油机电源为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A2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东侧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3#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环网柜供电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9457690" y="4013835"/>
            <a:ext cx="90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路油机电源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7098665" y="243522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245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8641080" y="2435225"/>
            <a:ext cx="784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245-5</a:t>
            </a:r>
          </a:p>
        </p:txBody>
      </p:sp>
      <p:cxnSp>
        <p:nvCxnSpPr>
          <p:cNvPr id="129" name="直接连接符 128"/>
          <p:cNvCxnSpPr/>
          <p:nvPr/>
        </p:nvCxnSpPr>
        <p:spPr>
          <a:xfrm rot="5400000">
            <a:off x="5855630" y="247366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rot="5400000">
            <a:off x="5856265" y="31842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rot="10800000">
            <a:off x="5208535" y="3306740"/>
            <a:ext cx="7848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图片 131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21420000">
            <a:off x="5726430" y="2559050"/>
            <a:ext cx="619760" cy="619760"/>
          </a:xfrm>
          <a:prstGeom prst="rect">
            <a:avLst/>
          </a:prstGeom>
        </p:spPr>
      </p:pic>
      <p:cxnSp>
        <p:nvCxnSpPr>
          <p:cNvPr id="133" name="直接连接符 132"/>
          <p:cNvCxnSpPr/>
          <p:nvPr/>
        </p:nvCxnSpPr>
        <p:spPr>
          <a:xfrm rot="16200000" flipV="1">
            <a:off x="10305710" y="2473665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16200000" flipV="1">
            <a:off x="10306345" y="3184230"/>
            <a:ext cx="3600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10800000" flipV="1">
            <a:off x="10486655" y="3306740"/>
            <a:ext cx="784800" cy="635"/>
          </a:xfrm>
          <a:prstGeom prst="line">
            <a:avLst/>
          </a:prstGeom>
          <a:ln w="1143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图片 135" descr="u=829237305,1390283308&amp;fm=26&amp;gp=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176510" y="2559050"/>
            <a:ext cx="619760" cy="619760"/>
          </a:xfrm>
          <a:prstGeom prst="rect">
            <a:avLst/>
          </a:prstGeom>
        </p:spPr>
      </p:pic>
      <p:sp>
        <p:nvSpPr>
          <p:cNvPr id="137" name="文本框 136"/>
          <p:cNvSpPr txBox="1"/>
          <p:nvPr/>
        </p:nvSpPr>
        <p:spPr>
          <a:xfrm>
            <a:off x="6036310" y="244030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203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9312910" y="243649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204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1282680" y="243649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202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4485640" y="244030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201</a:t>
            </a:r>
          </a:p>
        </p:txBody>
      </p:sp>
      <p:pic>
        <p:nvPicPr>
          <p:cNvPr id="58" name="图片 57" descr="C:\Users\dell\Desktop\QQ截图20190321174636.pngQQ截图20190321174636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355080" y="3403600"/>
            <a:ext cx="954405" cy="647700"/>
          </a:xfrm>
          <a:prstGeom prst="rect">
            <a:avLst/>
          </a:prstGeom>
        </p:spPr>
      </p:pic>
      <p:pic>
        <p:nvPicPr>
          <p:cNvPr id="11" name="图片 10" descr="C:\Users\dell\Desktop\QQ截图20190321174636.pngQQ截图20190321174636"/>
          <p:cNvPicPr preferRelativeResize="0"/>
          <p:nvPr/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9531350" y="3403600"/>
            <a:ext cx="95400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4" grpId="0"/>
      <p:bldP spid="14" grpId="1"/>
      <p:bldP spid="122" grpId="0"/>
      <p:bldP spid="122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模组停送电流程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635" y="1348740"/>
            <a:ext cx="12190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A5-M1</a:t>
            </a:r>
            <a:r>
              <a:rPr lang="zh-CN" altLang="en-US" sz="2800"/>
              <a:t>模组市电停送电应急预案</a:t>
            </a:r>
          </a:p>
        </p:txBody>
      </p: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3319464" y="2564608"/>
            <a:ext cx="5191125" cy="635793"/>
            <a:chOff x="1581150" y="1726407"/>
            <a:chExt cx="5191125" cy="635793"/>
          </a:xfrm>
        </p:grpSpPr>
        <p:sp>
          <p:nvSpPr>
            <p:cNvPr id="29" name="同侧圆角矩形 28"/>
            <p:cNvSpPr/>
            <p:nvPr>
              <p:custDataLst>
                <p:tags r:id="rId9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72C5EA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01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0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72C5EA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33" name="组合 32"/>
          <p:cNvGrpSpPr/>
          <p:nvPr>
            <p:custDataLst>
              <p:tags r:id="rId3"/>
            </p:custDataLst>
          </p:nvPr>
        </p:nvGrpSpPr>
        <p:grpSpPr>
          <a:xfrm>
            <a:off x="3319464" y="4389122"/>
            <a:ext cx="5191125" cy="635793"/>
            <a:chOff x="1581150" y="1726407"/>
            <a:chExt cx="5191125" cy="635793"/>
          </a:xfrm>
        </p:grpSpPr>
        <p:sp>
          <p:nvSpPr>
            <p:cNvPr id="34" name="同侧圆角矩形 33"/>
            <p:cNvSpPr/>
            <p:nvPr>
              <p:custDataLst>
                <p:tags r:id="rId7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EABC8E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b="1" dirty="0">
                  <a:solidFill>
                    <a:srgbClr val="FFFFFF"/>
                  </a:solidFill>
                </a:rPr>
                <a:t>03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8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A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  <p:grpSp>
        <p:nvGrpSpPr>
          <p:cNvPr id="39" name="组合 38"/>
          <p:cNvGrpSpPr/>
          <p:nvPr>
            <p:custDataLst>
              <p:tags r:id="rId4"/>
            </p:custDataLst>
          </p:nvPr>
        </p:nvGrpSpPr>
        <p:grpSpPr>
          <a:xfrm>
            <a:off x="3681414" y="3476865"/>
            <a:ext cx="5191125" cy="635793"/>
            <a:chOff x="1581150" y="2185512"/>
            <a:chExt cx="5191125" cy="635793"/>
          </a:xfrm>
        </p:grpSpPr>
        <p:sp>
          <p:nvSpPr>
            <p:cNvPr id="40" name="同侧圆角矩形 39"/>
            <p:cNvSpPr/>
            <p:nvPr>
              <p:custDataLst>
                <p:tags r:id="rId5"/>
              </p:custDataLst>
            </p:nvPr>
          </p:nvSpPr>
          <p:spPr>
            <a:xfrm>
              <a:off x="4521994" y="2185512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879AED"/>
            </a:solidFill>
          </p:spPr>
          <p:txBody>
            <a:bodyPr rot="0" spcFirstLastPara="0" vertOverflow="overflow" horzOverflow="overflow" vert="horz" wrap="square" lIns="90000" tIns="0" rIns="36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en-US" altLang="zh-CN" b="1" dirty="0">
                  <a:solidFill>
                    <a:srgbClr val="FFFFFF"/>
                  </a:solidFill>
                </a:rPr>
                <a:t>02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6"/>
              </p:custDataLst>
            </p:nvPr>
          </p:nvSpPr>
          <p:spPr>
            <a:xfrm>
              <a:off x="1581150" y="2230755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路市电停送电应急预案</a:t>
              </a:r>
              <a:endParaRPr lang="pt-BR" altLang="zh-CN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95f5efb-b192-4b05-b537-f6fa23b7be3b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COLOR_SCHEME_SHAPE_ID" val="43"/>
  <p:tag name="KSO_WM_UNIT_COLOR_SCHEME_PARENT_PAGE" val="0_3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SHADOW_SCHEMECOLOR_INDEX" val="13"/>
  <p:tag name="KSO_WM_UNIT_TEXT_FILL_FORE_SCHEMECOLOR_INDEX" val="14"/>
  <p:tag name="KSO_WM_UNIT_TEXT_FILL_TYPE" val="1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28"/>
  <p:tag name="KSO_WM_TEMPLATE_CATEGORY" val="diagram"/>
  <p:tag name="KSO_WM_TEMPLATE_INDEX" val="160327"/>
  <p:tag name="KSO_WM_UNIT_INDEX" val="2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0"/>
  <p:tag name="KSO_WM_UNIT_ID" val="diagram160327_6*l_i*1_10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2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COLOR_SCHEME_SHAPE_ID" val="44"/>
  <p:tag name="KSO_WM_UNIT_COLOR_SCHEME_PARENT_PAGE" val="0_3"/>
  <p:tag name="KSO_WM_UNIT_DIAGRAM_MODELTYPE" val="stripeEnum"/>
  <p:tag name="KSO_WM_UNIT_SUBTYPE" val="e"/>
  <p:tag name="KSO_WM_UNIT_FILL_FORE_SCHEMECOLOR_INDEX" val="1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1"/>
  <p:tag name="KSO_WM_UNIT_ID" val="diagram160327_6*l_i*1_1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4_1"/>
  <p:tag name="KSO_WM_UNIT_ID" val="diagram160327_6*l_h_f*1_4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2"/>
  <p:tag name="KSO_WM_UNIT_ID" val="diagram160327_6*l_i*1_12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HIGHLIGHT" val="0"/>
  <p:tag name="KSO_WM_UNIT_COMPATIBLE" val="0"/>
  <p:tag name="KSO_WM_UNIT_DIAGRAM_ISNUMVISUAL" val="0"/>
  <p:tag name="KSO_WM_UNIT_DIAGRAM_ISREFERUNIT" val="0"/>
  <p:tag name="KSO_WM_UNIT_ID" val="diagram20196511_3*l_h_f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点击此处添加正文文字，文字是您思想的提炼，请尽可能言简意赅的阐述您的观点。"/>
  <p:tag name="KSO_WM_UNIT_VALUE" val="39"/>
  <p:tag name="KSO_WM_UNIT_COLOR_SCHEME_SHAPE_ID" val="59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28"/>
  <p:tag name="KSO_WM_TEMPLATE_CATEGORY" val="diagram"/>
  <p:tag name="KSO_WM_TEMPLATE_INDEX" val="160327"/>
  <p:tag name="KSO_WM_UNIT_INDEX" val="2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37"/>
  <p:tag name="KSO_WM_TEMPLATE_CATEGORY" val="diagram"/>
  <p:tag name="KSO_WM_TEMPLATE_INDEX" val="160327"/>
  <p:tag name="KSO_WM_UNIT_INDEX" val="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1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COLOR_SCHEME_SHAPE_ID" val="58"/>
  <p:tag name="KSO_WM_UNIT_COLOR_SCHEME_PARENT_PAGE" val="0_3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46"/>
  <p:tag name="KSO_WM_TEMPLATE_CATEGORY" val="diagram"/>
  <p:tag name="KSO_WM_TEMPLATE_INDEX" val="160327"/>
  <p:tag name="KSO_WM_UNIT_INDEX" val="4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6"/>
  <p:tag name="KSO_WM_UNIT_ID" val="diagram160327_6*l_i*1_16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7"/>
  <p:tag name="KSO_WM_UNIT_ID" val="diagram160327_6*l_i*1_17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6_1"/>
  <p:tag name="KSO_WM_UNIT_ID" val="diagram160327_6*l_h_f*1_6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8"/>
  <p:tag name="KSO_WM_UNIT_ID" val="diagram160327_6*l_i*1_18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3"/>
  <p:tag name="KSO_WM_UNIT_ID" val="diagram160327_6*l_i*1_1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4"/>
  <p:tag name="KSO_WM_UNIT_ID" val="diagram160327_6*l_i*1_14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5_1"/>
  <p:tag name="KSO_WM_UNIT_ID" val="diagram160327_6*l_h_f*1_5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5"/>
  <p:tag name="KSO_WM_UNIT_ID" val="diagram160327_6*l_i*1_15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0"/>
  <p:tag name="KSO_WM_UNIT_ID" val="diagram160327_6*l_i*1_10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53"/>
  <p:tag name="KSO_WM_UNIT_COLOR_SCHEME_PARENT_PAGE" val="0_3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SHADOW_SCHEMECOLOR_INDEX" val="13"/>
  <p:tag name="KSO_WM_UNIT_TEXT_FILL_FORE_SCHEMECOLOR_INDEX" val="14"/>
  <p:tag name="KSO_WM_UNIT_TEXT_FILL_TYPE" val="1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1"/>
  <p:tag name="KSO_WM_UNIT_ID" val="diagram160327_6*l_i*1_1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4_1"/>
  <p:tag name="KSO_WM_UNIT_ID" val="diagram160327_6*l_h_f*1_4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2"/>
  <p:tag name="KSO_WM_UNIT_ID" val="diagram160327_6*l_i*1_12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1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COLOR_SCHEME_SHAPE_ID" val="54"/>
  <p:tag name="KSO_WM_UNIT_COLOR_SCHEME_PARENT_PAGE" val="0_3"/>
  <p:tag name="KSO_WM_UNIT_DIAGRAM_MODELTYPE" val="stripeEnum"/>
  <p:tag name="KSO_WM_UNIT_SUBTYPE" val="e"/>
  <p:tag name="KSO_WM_UNIT_FILL_FORE_SCHEMECOLOR_INDEX" val="1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i"/>
  <p:tag name="KSO_WM_UNIT_INDEX" val="1_1"/>
  <p:tag name="KSO_WM_UNIT_ID" val="diagram160055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h_f"/>
  <p:tag name="KSO_WM_UNIT_INDEX" val="1_1_1"/>
  <p:tag name="KSO_WM_UNIT_ID" val="diagram160055_4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i"/>
  <p:tag name="KSO_WM_UNIT_INDEX" val="1_2"/>
  <p:tag name="KSO_WM_UNIT_ID" val="diagram160055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h_f"/>
  <p:tag name="KSO_WM_UNIT_INDEX" val="1_2_1"/>
  <p:tag name="KSO_WM_UNIT_ID" val="diagram160055_4*l_h_f*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i"/>
  <p:tag name="KSO_WM_UNIT_INDEX" val="1_3"/>
  <p:tag name="KSO_WM_UNIT_ID" val="diagram160055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53"/>
  <p:tag name="KSO_WM_UNIT_COLOR_SCHEME_PARENT_PAGE" val="0_3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SHADOW_SCHEMECOLOR_INDEX" val="13"/>
  <p:tag name="KSO_WM_UNIT_TEXT_FILL_FORE_SCHEMECOLOR_INDEX" val="14"/>
  <p:tag name="KSO_WM_UNIT_TEXT_FILL_TYPE" val="1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h_f"/>
  <p:tag name="KSO_WM_UNIT_INDEX" val="1_3_1"/>
  <p:tag name="KSO_WM_UNIT_ID" val="diagram160055_4*l_h_f*1_3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  <p:tag name="KSO_WM_UNIT_TEXT_FILL_FORE_SCHEMECOLOR_INDEX" val="7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59*l*1"/>
  <p:tag name="KSO_WM_TEMPLATE_CATEGORY" val="diagram"/>
  <p:tag name="KSO_WM_TEMPLATE_INDEX" val="160055"/>
  <p:tag name="KSO_WM_UNIT_TYPE" val="a"/>
  <p:tag name="KSO_WM_UNIT_INDEX" val="1"/>
  <p:tag name="KSO_WM_UNIT_ID" val="diagram16005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59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"/>
  <p:tag name="KSO_WM_TEMPLATE_CATEGORY" val="diagram"/>
  <p:tag name="KSO_WM_TEMPLATE_INDEX" val="160447"/>
  <p:tag name="KSO_WM_UNIT_INDEX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6"/>
  <p:tag name="KSO_WM_TEMPLATE_CATEGORY" val="diagram"/>
  <p:tag name="KSO_WM_TEMPLATE_INDEX" val="160447"/>
  <p:tag name="KSO_WM_UNIT_INDEX" val="6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1"/>
  <p:tag name="KSO_WM_TEMPLATE_CATEGORY" val="diagram"/>
  <p:tag name="KSO_WM_TEMPLATE_INDEX" val="160447"/>
  <p:tag name="KSO_WM_UNIT_INDEX" val="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1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COLOR_SCHEME_SHAPE_ID" val="54"/>
  <p:tag name="KSO_WM_UNIT_COLOR_SCHEME_PARENT_PAGE" val="0_3"/>
  <p:tag name="KSO_WM_UNIT_DIAGRAM_MODELTYPE" val="stripeEnum"/>
  <p:tag name="KSO_WM_UNIT_SUBTYPE" val="e"/>
  <p:tag name="KSO_WM_UNIT_FILL_FORE_SCHEMECOLOR_INDEX" val="1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61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HIGHLIGHT" val="0"/>
  <p:tag name="KSO_WM_UNIT_COMPATIBLE" val="0"/>
  <p:tag name="KSO_WM_UNIT_DIAGRAM_ISNUMVISUAL" val="0"/>
  <p:tag name="KSO_WM_UNIT_DIAGRAM_ISREFERUNIT" val="0"/>
  <p:tag name="KSO_WM_UNIT_ID" val="diagram20196511_3*l_h_f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点击此处添加正文文字，文字是您思想的提炼，请尽可能言简意赅的阐述您的观点。"/>
  <p:tag name="KSO_WM_UNIT_VALUE" val="39"/>
  <p:tag name="KSO_WM_UNIT_COLOR_SCHEME_SHAPE_ID" val="50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2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COLOR_SCHEME_SHAPE_ID" val="47"/>
  <p:tag name="KSO_WM_UNIT_COLOR_SCHEME_PARENT_PAGE" val="0_3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59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"/>
  <p:tag name="KSO_WM_TEMPLATE_CATEGORY" val="diagram"/>
  <p:tag name="KSO_WM_TEMPLATE_INDEX" val="160447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59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COLOR_SCHEME_SHAPE_ID" val="43"/>
  <p:tag name="KSO_WM_UNIT_COLOR_SCHEME_PARENT_PAGE" val="0_3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SHADOW_SCHEMECOLOR_INDEX" val="13"/>
  <p:tag name="KSO_WM_UNIT_TEXT_FILL_FORE_SCHEMECOLOR_INDEX" val="14"/>
  <p:tag name="KSO_WM_UNIT_TEXT_FILL_TYPE" val="1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6"/>
  <p:tag name="KSO_WM_TEMPLATE_CATEGORY" val="diagram"/>
  <p:tag name="KSO_WM_TEMPLATE_INDEX" val="160447"/>
  <p:tag name="KSO_WM_UNIT_INDEX" val="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1"/>
  <p:tag name="KSO_WM_TEMPLATE_CATEGORY" val="diagram"/>
  <p:tag name="KSO_WM_TEMPLATE_INDEX" val="160447"/>
  <p:tag name="KSO_WM_UNIT_INDEX" val="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61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2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COLOR_SCHEME_SHAPE_ID" val="44"/>
  <p:tag name="KSO_WM_UNIT_COLOR_SCHEME_PARENT_PAGE" val="0_3"/>
  <p:tag name="KSO_WM_UNIT_DIAGRAM_MODELTYPE" val="stripeEnum"/>
  <p:tag name="KSO_WM_UNIT_SUBTYPE" val="e"/>
  <p:tag name="KSO_WM_UNIT_FILL_FORE_SCHEMECOLOR_INDEX" val="1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HIGHLIGHT" val="0"/>
  <p:tag name="KSO_WM_UNIT_COMPATIBLE" val="0"/>
  <p:tag name="KSO_WM_UNIT_DIAGRAM_ISNUMVISUAL" val="0"/>
  <p:tag name="KSO_WM_UNIT_DIAGRAM_ISREFERUNIT" val="0"/>
  <p:tag name="KSO_WM_UNIT_ID" val="diagram20196511_3*l_h_f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点击此处添加正文文字，文字是您思想的提炼，请尽可能言简意赅的阐述您的观点。"/>
  <p:tag name="KSO_WM_UNIT_VALUE" val="39"/>
  <p:tag name="KSO_WM_UNIT_COLOR_SCHEME_SHAPE_ID" val="59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1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COLOR_SCHEME_SHAPE_ID" val="58"/>
  <p:tag name="KSO_WM_UNIT_COLOR_SCHEME_PARENT_PAGE" val="0_3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5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HIGHLIGHT" val="0"/>
  <p:tag name="KSO_WM_UNIT_COMPATIBLE" val="0"/>
  <p:tag name="KSO_WM_UNIT_DIAGRAM_ISNUMVISUAL" val="0"/>
  <p:tag name="KSO_WM_UNIT_DIAGRAM_ISREFERUNIT" val="0"/>
  <p:tag name="KSO_WM_UNIT_ID" val="diagram20196511_3*l_h_f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点击此处添加正文文字，文字是您思想的提炼，请尽可能言简意赅的阐述您的观点。"/>
  <p:tag name="KSO_WM_UNIT_VALUE" val="39"/>
  <p:tag name="KSO_WM_UNIT_COLOR_SCHEME_SHAPE_ID" val="50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"/>
  <p:tag name="KSO_WM_TEMPLATE_CATEGORY" val="diagram"/>
  <p:tag name="KSO_WM_TEMPLATE_INDEX" val="160447"/>
  <p:tag name="KSO_WM_UNIT_INDEX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6"/>
  <p:tag name="KSO_WM_TEMPLATE_CATEGORY" val="diagram"/>
  <p:tag name="KSO_WM_TEMPLATE_INDEX" val="160447"/>
  <p:tag name="KSO_WM_UNIT_INDEX" val="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1"/>
  <p:tag name="KSO_WM_TEMPLATE_CATEGORY" val="diagram"/>
  <p:tag name="KSO_WM_TEMPLATE_INDEX" val="160447"/>
  <p:tag name="KSO_WM_UNIT_INDEX" val="1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6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2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COLOR_SCHEME_SHAPE_ID" val="47"/>
  <p:tag name="KSO_WM_UNIT_COLOR_SCHEME_PARENT_PAGE" val="0_3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28"/>
  <p:tag name="KSO_WM_TEMPLATE_CATEGORY" val="diagram"/>
  <p:tag name="KSO_WM_TEMPLATE_INDEX" val="160327"/>
  <p:tag name="KSO_WM_UNIT_INDEX" val="28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0"/>
  <p:tag name="KSO_WM_UNIT_ID" val="diagram160327_6*l_i*1_10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1"/>
  <p:tag name="KSO_WM_UNIT_ID" val="diagram160327_6*l_i*1_1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4_1"/>
  <p:tag name="KSO_WM_UNIT_ID" val="diagram160327_6*l_h_f*1_4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COLOR_SCHEME_SHAPE_ID" val="43"/>
  <p:tag name="KSO_WM_UNIT_COLOR_SCHEME_PARENT_PAGE" val="0_3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SHADOW_SCHEMECOLOR_INDEX" val="13"/>
  <p:tag name="KSO_WM_UNIT_TEXT_FILL_FORE_SCHEMECOLOR_INDEX" val="14"/>
  <p:tag name="KSO_WM_UNIT_TEXT_FILL_TYPE" val="1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2"/>
  <p:tag name="KSO_WM_UNIT_ID" val="diagram160327_6*l_i*1_12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2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COLOR_SCHEME_SHAPE_ID" val="44"/>
  <p:tag name="KSO_WM_UNIT_COLOR_SCHEME_PARENT_PAGE" val="0_3"/>
  <p:tag name="KSO_WM_UNIT_DIAGRAM_MODELTYPE" val="stripeEnum"/>
  <p:tag name="KSO_WM_UNIT_SUBTYPE" val="e"/>
  <p:tag name="KSO_WM_UNIT_FILL_FORE_SCHEMECOLOR_INDEX" val="1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i"/>
  <p:tag name="KSO_WM_UNIT_INDEX" val="1_1"/>
  <p:tag name="KSO_WM_UNIT_ID" val="diagram160055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i"/>
  <p:tag name="KSO_WM_UNIT_INDEX" val="1_1"/>
  <p:tag name="KSO_WM_UNIT_ID" val="diagram160055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h_f"/>
  <p:tag name="KSO_WM_UNIT_INDEX" val="1_1_1"/>
  <p:tag name="KSO_WM_UNIT_ID" val="diagram160055_4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i"/>
  <p:tag name="KSO_WM_UNIT_INDEX" val="1_2"/>
  <p:tag name="KSO_WM_UNIT_ID" val="diagram160055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h_f"/>
  <p:tag name="KSO_WM_UNIT_INDEX" val="1_2_1"/>
  <p:tag name="KSO_WM_UNIT_ID" val="diagram160055_4*l_h_f*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i"/>
  <p:tag name="KSO_WM_UNIT_INDEX" val="1_3"/>
  <p:tag name="KSO_WM_UNIT_ID" val="diagram160055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h_f"/>
  <p:tag name="KSO_WM_UNIT_INDEX" val="1_1_1"/>
  <p:tag name="KSO_WM_UNIT_ID" val="diagram160055_4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h_f"/>
  <p:tag name="KSO_WM_UNIT_INDEX" val="1_3_1"/>
  <p:tag name="KSO_WM_UNIT_ID" val="diagram160055_4*l_h_f*1_3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  <p:tag name="KSO_WM_UNIT_TEXT_FILL_FORE_SCHEMECOLOR_INDEX" val="7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59*l*1"/>
  <p:tag name="KSO_WM_TEMPLATE_CATEGORY" val="diagram"/>
  <p:tag name="KSO_WM_TEMPLATE_INDEX" val="160055"/>
  <p:tag name="KSO_WM_UNIT_TYPE" val="a"/>
  <p:tag name="KSO_WM_UNIT_INDEX" val="1"/>
  <p:tag name="KSO_WM_UNIT_ID" val="diagram16005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599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"/>
  <p:tag name="KSO_WM_TEMPLATE_CATEGORY" val="diagram"/>
  <p:tag name="KSO_WM_TEMPLATE_INDEX" val="160447"/>
  <p:tag name="KSO_WM_UNIT_INDEX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6"/>
  <p:tag name="KSO_WM_TEMPLATE_CATEGORY" val="diagram"/>
  <p:tag name="KSO_WM_TEMPLATE_INDEX" val="160447"/>
  <p:tag name="KSO_WM_UNIT_INDEX" val="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1"/>
  <p:tag name="KSO_WM_TEMPLATE_CATEGORY" val="diagram"/>
  <p:tag name="KSO_WM_TEMPLATE_INDEX" val="160447"/>
  <p:tag name="KSO_WM_UNIT_INDEX" val="1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4-1"/>
  <p:tag name="KSO_WM_UNIT_HIGHLIGHT" val="0"/>
  <p:tag name="KSO_WM_UNIT_COMPATIBLE" val="0"/>
  <p:tag name="KSO_WM_UNIT_DIAGRAM_ISNUMVISUAL" val="0"/>
  <p:tag name="KSO_WM_UNIT_DIAGRAM_ISREFERUNIT" val="0"/>
  <p:tag name="KSO_WM_UNIT_ID" val="diagram20196511_3*a*1"/>
  <p:tag name="KSO_WM_TEMPLATE_CATEGORY" val="diagram"/>
  <p:tag name="KSO_WM_TEMPLATE_INDEX" val="20196511"/>
  <p:tag name="KSO_WM_UNIT_LAYERLEVEL" val="1"/>
  <p:tag name="KSO_WM_TAG_VERSION" val="1.0"/>
  <p:tag name="KSO_WM_BEAUTIFY_FLAG" val="#wm#"/>
  <p:tag name="KSO_WM_UNIT_ISCONTENTSTITLE" val="0"/>
  <p:tag name="KSO_WM_UNIT_PRESET_TEXT" val="单击此处可添加您的大标题内容"/>
  <p:tag name="KSO_WM_UNIT_NOCLEAR" val="0"/>
  <p:tag name="KSO_WM_UNIT_VALUE" val="25"/>
  <p:tag name="KSO_WM_DIAGRAM_GROUP_CODE" val="l1-1"/>
  <p:tag name="KSO_WM_UNIT_TYPE" val="a"/>
  <p:tag name="KSO_WM_UNIT_INDEX" val="1"/>
  <p:tag name="KSO_WM_UNIT_COLOR_SCHEME_SHAPE_ID" val="6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i"/>
  <p:tag name="KSO_WM_UNIT_INDEX" val="1_2"/>
  <p:tag name="KSO_WM_UNIT_ID" val="diagram160055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USESOURCEFORMAT_APPLY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617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h_f"/>
  <p:tag name="KSO_WM_UNIT_INDEX" val="1_2_1"/>
  <p:tag name="KSO_WM_UNIT_ID" val="diagram160055_4*l_h_f*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i"/>
  <p:tag name="KSO_WM_UNIT_INDEX" val="1_3"/>
  <p:tag name="KSO_WM_UNIT_ID" val="diagram160055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USESOURCEFORMAT_APPLY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599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"/>
  <p:tag name="KSO_WM_TEMPLATE_CATEGORY" val="diagram"/>
  <p:tag name="KSO_WM_TEMPLATE_INDEX" val="160447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55"/>
  <p:tag name="KSO_WM_UNIT_TYPE" val="l_h_f"/>
  <p:tag name="KSO_WM_UNIT_INDEX" val="1_3_1"/>
  <p:tag name="KSO_WM_UNIT_ID" val="diagram160055_4*l_h_f*1_3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  <p:tag name="KSO_WM_UNIT_TEXT_FILL_FORE_SCHEMECOLOR_INDEX" val="7"/>
  <p:tag name="KSO_WM_UNIT_TEXT_FILL_TYPE" val="1"/>
  <p:tag name="KSO_WM_UNIT_USESOURCEFORMAT_APPLY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6"/>
  <p:tag name="KSO_WM_TEMPLATE_CATEGORY" val="diagram"/>
  <p:tag name="KSO_WM_TEMPLATE_INDEX" val="160447"/>
  <p:tag name="KSO_WM_UNIT_INDEX" val="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1"/>
  <p:tag name="KSO_WM_TEMPLATE_CATEGORY" val="diagram"/>
  <p:tag name="KSO_WM_TEMPLATE_INDEX" val="160447"/>
  <p:tag name="KSO_WM_UNIT_INDEX" val="1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617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59*l*1"/>
  <p:tag name="KSO_WM_TEMPLATE_CATEGORY" val="diagram"/>
  <p:tag name="KSO_WM_TEMPLATE_INDEX" val="160055"/>
  <p:tag name="KSO_WM_UNIT_TYPE" val="a"/>
  <p:tag name="KSO_WM_UNIT_INDEX" val="1"/>
  <p:tag name="KSO_WM_UNIT_ID" val="diagram16005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599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"/>
  <p:tag name="KSO_WM_TEMPLATE_CATEGORY" val="diagram"/>
  <p:tag name="KSO_WM_TEMPLATE_INDEX" val="160447"/>
  <p:tag name="KSO_WM_UNIT_INDEX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59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6"/>
  <p:tag name="KSO_WM_TEMPLATE_CATEGORY" val="diagram"/>
  <p:tag name="KSO_WM_TEMPLATE_INDEX" val="160447"/>
  <p:tag name="KSO_WM_UNIT_INDEX" val="6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"/>
  <p:tag name="KSO_WM_TEMPLATE_CATEGORY" val="diagram"/>
  <p:tag name="KSO_WM_TEMPLATE_INDEX" val="160447"/>
  <p:tag name="KSO_WM_UNIT_INDEX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6"/>
  <p:tag name="KSO_WM_TEMPLATE_CATEGORY" val="diagram"/>
  <p:tag name="KSO_WM_TEMPLATE_INDEX" val="160447"/>
  <p:tag name="KSO_WM_UNIT_INDEX" val="6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1"/>
  <p:tag name="KSO_WM_TEMPLATE_CATEGORY" val="diagram"/>
  <p:tag name="KSO_WM_TEMPLATE_INDEX" val="160447"/>
  <p:tag name="KSO_WM_UNIT_INDEX" val="1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6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1"/>
  <p:tag name="KSO_WM_TEMPLATE_CATEGORY" val="diagram"/>
  <p:tag name="KSO_WM_TEMPLATE_INDEX" val="160447"/>
  <p:tag name="KSO_WM_UNIT_INDEX" val="1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28"/>
  <p:tag name="KSO_WM_TEMPLATE_CATEGORY" val="diagram"/>
  <p:tag name="KSO_WM_TEMPLATE_INDEX" val="160327"/>
  <p:tag name="KSO_WM_UNIT_INDEX" val="28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0"/>
  <p:tag name="KSO_WM_UNIT_ID" val="diagram160327_6*l_i*1_10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1"/>
  <p:tag name="KSO_WM_UNIT_ID" val="diagram160327_6*l_i*1_1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4_1"/>
  <p:tag name="KSO_WM_UNIT_ID" val="diagram160327_6*l_h_f*1_4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2"/>
  <p:tag name="KSO_WM_UNIT_ID" val="diagram160327_6*l_i*1_12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HIGHLIGHT" val="0"/>
  <p:tag name="KSO_WM_UNIT_COMPATIBLE" val="0"/>
  <p:tag name="KSO_WM_UNIT_DIAGRAM_ISNUMVISUAL" val="0"/>
  <p:tag name="KSO_WM_UNIT_DIAGRAM_ISREFERUNIT" val="0"/>
  <p:tag name="KSO_WM_UNIT_ID" val="diagram20196511_3*l_h_f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点击此处添加正文文字，文字是您思想的提炼，请尽可能言简意赅的阐述您的观点。"/>
  <p:tag name="KSO_WM_UNIT_VALUE" val="39"/>
  <p:tag name="KSO_WM_UNIT_COLOR_SCHEME_SHAPE_ID" val="59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1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COLOR_SCHEME_SHAPE_ID" val="58"/>
  <p:tag name="KSO_WM_UNIT_COLOR_SCHEME_PARENT_PAGE" val="0_3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53"/>
  <p:tag name="KSO_WM_UNIT_COLOR_SCHEME_PARENT_PAGE" val="0_3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SHADOW_SCHEMECOLOR_INDEX" val="13"/>
  <p:tag name="KSO_WM_UNIT_TEXT_FILL_FORE_SCHEMECOLOR_INDEX" val="14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59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"/>
  <p:tag name="KSO_WM_TEMPLATE_CATEGORY" val="diagram"/>
  <p:tag name="KSO_WM_TEMPLATE_INDEX" val="160447"/>
  <p:tag name="KSO_WM_UNIT_INDEX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6"/>
  <p:tag name="KSO_WM_TEMPLATE_CATEGORY" val="diagram"/>
  <p:tag name="KSO_WM_TEMPLATE_INDEX" val="160447"/>
  <p:tag name="KSO_WM_UNIT_INDEX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1"/>
  <p:tag name="KSO_WM_TEMPLATE_CATEGORY" val="diagram"/>
  <p:tag name="KSO_WM_TEMPLATE_INDEX" val="160447"/>
  <p:tag name="KSO_WM_UNIT_INDEX" val="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1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COLOR_SCHEME_SHAPE_ID" val="54"/>
  <p:tag name="KSO_WM_UNIT_COLOR_SCHEME_PARENT_PAGE" val="0_3"/>
  <p:tag name="KSO_WM_UNIT_DIAGRAM_MODELTYPE" val="stripeEnum"/>
  <p:tag name="KSO_WM_UNIT_SUBTYPE" val="e"/>
  <p:tag name="KSO_WM_UNIT_FILL_FORE_SCHEMECOLOR_INDEX" val="1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HIGHLIGHT" val="0"/>
  <p:tag name="KSO_WM_UNIT_COMPATIBLE" val="0"/>
  <p:tag name="KSO_WM_UNIT_DIAGRAM_ISNUMVISUAL" val="0"/>
  <p:tag name="KSO_WM_UNIT_DIAGRAM_ISREFERUNIT" val="0"/>
  <p:tag name="KSO_WM_UNIT_ID" val="diagram20196511_3*l_h_f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点击此处添加正文文字，文字是您思想的提炼，请尽可能言简意赅的阐述您的观点。"/>
  <p:tag name="KSO_WM_UNIT_VALUE" val="39"/>
  <p:tag name="KSO_WM_UNIT_COLOR_SCHEME_SHAPE_ID" val="50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511_3*l_h_i*1_2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COLOR_SCHEME_SHAPE_ID" val="47"/>
  <p:tag name="KSO_WM_UNIT_COLOR_SCHEME_PARENT_PAGE" val="0_3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ANIMATION_ID" val="311059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"/>
  <p:tag name="KSO_WM_TEMPLATE_CATEGORY" val="diagram"/>
  <p:tag name="KSO_WM_TEMPLATE_INDEX" val="160447"/>
  <p:tag name="KSO_WM_UNIT_INDEX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6"/>
  <p:tag name="KSO_WM_TEMPLATE_CATEGORY" val="diagram"/>
  <p:tag name="KSO_WM_TEMPLATE_INDEX" val="160447"/>
  <p:tag name="KSO_WM_UNIT_INDEX" val="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4*i*11"/>
  <p:tag name="KSO_WM_TEMPLATE_CATEGORY" val="diagram"/>
  <p:tag name="KSO_WM_TEMPLATE_INDEX" val="160447"/>
  <p:tag name="KSO_WM_UNIT_INDEX" val="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</TotalTime>
  <Words>2585</Words>
  <Application>Microsoft Office PowerPoint</Application>
  <PresentationFormat>自定义</PresentationFormat>
  <Paragraphs>433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Calibri</vt:lpstr>
      <vt:lpstr>Copperplate Gothic Bold</vt:lpstr>
      <vt:lpstr>华康俪金黑W8</vt:lpstr>
      <vt:lpstr>Impact</vt:lpstr>
      <vt:lpstr>微软雅黑</vt:lpstr>
      <vt:lpstr>Agency FB</vt:lpstr>
      <vt:lpstr>Calibri Light</vt:lpstr>
      <vt:lpstr>华文仿宋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AutoBVT</cp:lastModifiedBy>
  <cp:revision>464</cp:revision>
  <dcterms:created xsi:type="dcterms:W3CDTF">2014-01-11T15:22:00Z</dcterms:created>
  <dcterms:modified xsi:type="dcterms:W3CDTF">2019-03-22T01:51:48Z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