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462" r:id="rId3"/>
    <p:sldId id="350" r:id="rId4"/>
    <p:sldId id="449" r:id="rId5"/>
    <p:sldId id="403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34" r:id="rId16"/>
    <p:sldId id="461" r:id="rId17"/>
    <p:sldId id="281" r:id="rId18"/>
  </p:sldIdLst>
  <p:sldSz cx="12192000" cy="6858000"/>
  <p:notesSz cx="6858000" cy="9144000"/>
  <p:embeddedFontLst>
    <p:embeddedFont>
      <p:font typeface="Impact" panose="020B0806030902050204" pitchFamily="34" charset="0"/>
      <p:regular r:id="rId21"/>
    </p:embeddedFont>
    <p:embeddedFont>
      <p:font typeface="Copperplate Gothic Bold" panose="020E0705020206020404" pitchFamily="34" charset="0"/>
      <p:regular r:id="rId22"/>
    </p:embeddedFont>
    <p:embeddedFont>
      <p:font typeface="微软雅黑" panose="020B0503020204020204" pitchFamily="34" charset="-122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00CC00"/>
    <a:srgbClr val="28A9D6"/>
    <a:srgbClr val="7FCCE7"/>
    <a:srgbClr val="4AB7DC"/>
    <a:srgbClr val="0033CC"/>
    <a:srgbClr val="4DB8DD"/>
    <a:srgbClr val="404040"/>
    <a:srgbClr val="6A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0750" autoAdjust="0"/>
  </p:normalViewPr>
  <p:slideViewPr>
    <p:cSldViewPr showGuides="1">
      <p:cViewPr varScale="1">
        <p:scale>
          <a:sx n="71" d="100"/>
          <a:sy n="71" d="100"/>
        </p:scale>
        <p:origin x="-882" y="-96"/>
      </p:cViewPr>
      <p:guideLst>
        <p:guide orient="horz" pos="391"/>
        <p:guide orient="horz" pos="1298"/>
        <p:guide orient="horz" pos="3793"/>
        <p:guide orient="horz" pos="3113"/>
        <p:guide orient="horz" pos="2704"/>
        <p:guide orient="horz" pos="3294"/>
        <p:guide pos="3840"/>
        <p:guide pos="892"/>
        <p:guide pos="7650"/>
        <p:guide pos="7015"/>
        <p:guide pos="1255"/>
        <p:guide pos="63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80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2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02BD0B-23ED-4A76-9C99-2E249C5C7E4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14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22886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</a:p>
          <a:p>
            <a:pPr algn="ctr"/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800600" y="6093460"/>
            <a:ext cx="2795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4780" y="184785"/>
            <a:ext cx="2434590" cy="5562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>
                <a:solidFill>
                  <a:schemeClr val="accent1"/>
                </a:solidFill>
              </a:rPr>
              <a:t>目录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814570" y="6078220"/>
            <a:ext cx="2783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2279576" y="3212976"/>
            <a:ext cx="849694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特灵冷机</a:t>
            </a:r>
            <a:r>
              <a:rPr lang="en-US" altLang="zh-CN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-CVHG1100-</a:t>
            </a:r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冷水机组维护</a:t>
            </a:r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保养培训</a:t>
            </a:r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培训</a:t>
            </a:r>
            <a:r>
              <a:rPr lang="zh-CN" altLang="en-US"/>
              <a:t>讲师</a:t>
            </a:r>
            <a:r>
              <a:rPr lang="zh-CN" altLang="en-US" smtClean="0"/>
              <a:t>：</a:t>
            </a:r>
            <a:endParaRPr lang="en-US" altLang="zh-CN" dirty="0"/>
          </a:p>
          <a:p>
            <a:r>
              <a:rPr lang="zh-CN" altLang="en-US" dirty="0"/>
              <a:t>培训日期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特灵冷机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-CVHG1100-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厂家维护保养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年度保养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07368" y="1340768"/>
          <a:ext cx="1123324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控制及保护电路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检测及校正低温传感器。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检测及调整油压调节阀。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检测油压转换器。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检测及调整</a:t>
                      </a:r>
                      <a:r>
                        <a:rPr lang="en-US" altLang="zh-CN" dirty="0" smtClean="0"/>
                        <a:t>Guide</a:t>
                      </a:r>
                      <a:r>
                        <a:rPr lang="en-US" altLang="zh-CN" baseline="0" dirty="0" smtClean="0"/>
                        <a:t> Vane</a:t>
                      </a:r>
                      <a:r>
                        <a:rPr lang="zh-CN" altLang="en-US" baseline="0" dirty="0" smtClean="0"/>
                        <a:t>步进马达。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润滑所有</a:t>
                      </a:r>
                      <a:r>
                        <a:rPr lang="en-US" altLang="zh-CN" dirty="0" smtClean="0"/>
                        <a:t>Guide</a:t>
                      </a:r>
                      <a:r>
                        <a:rPr lang="en-US" altLang="zh-CN" baseline="0" dirty="0" smtClean="0"/>
                        <a:t> Vane</a:t>
                      </a:r>
                      <a:r>
                        <a:rPr lang="zh-CN" altLang="en-US" baseline="0" dirty="0" smtClean="0"/>
                        <a:t>连杆及传动部分。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检测冷却水及冰水温度传感器。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检测及调整冷却水及冷冻水流量开关。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校正及调整主机设定参数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特灵冷机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-CVHG1100-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厂家维护保养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年度保养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35360" y="1268760"/>
          <a:ext cx="1123324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抽气系统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检测及校正低温传感器。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检测及调整油压调节阀。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检测油压转换器。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检测及调整</a:t>
                      </a:r>
                      <a:r>
                        <a:rPr lang="en-US" altLang="zh-CN" dirty="0" smtClean="0"/>
                        <a:t>Guide</a:t>
                      </a:r>
                      <a:r>
                        <a:rPr lang="en-US" altLang="zh-CN" baseline="0" dirty="0" smtClean="0"/>
                        <a:t> Vane</a:t>
                      </a:r>
                      <a:r>
                        <a:rPr lang="zh-CN" altLang="en-US" baseline="0" dirty="0" smtClean="0"/>
                        <a:t>步进马达。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润滑所有</a:t>
                      </a:r>
                      <a:r>
                        <a:rPr lang="en-US" altLang="zh-CN" dirty="0" smtClean="0"/>
                        <a:t>Guide</a:t>
                      </a:r>
                      <a:r>
                        <a:rPr lang="en-US" altLang="zh-CN" baseline="0" dirty="0" smtClean="0"/>
                        <a:t> Vane</a:t>
                      </a:r>
                      <a:r>
                        <a:rPr lang="zh-CN" altLang="en-US" baseline="0" dirty="0" smtClean="0"/>
                        <a:t>连杆及传动部分。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检测冷却水及冰水温度传感器。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5360" y="4581128"/>
          <a:ext cx="112332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冷凝器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检测水及冷媒温差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检测冷媒饱和温度传感器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特灵冷机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-CVHG1100-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厂家维护保养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年度保养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63352" y="2636912"/>
          <a:ext cx="1123324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开机运转测试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检测马达线圈温度传感器。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油槽视窗油位是否正常。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从视窗检测抽气回收马达。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若有水分将其排除。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检测不正常值噪音，振动及高温。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检测及报告损坏之零件。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检测及报告其操作状况。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3352" y="1124744"/>
          <a:ext cx="112332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蒸发器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检测水及冷媒温差。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检测校正冷媒饱和温度传感器。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特灵冷机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-CVHG1100-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厂家维护保养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年度保养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63352" y="2636912"/>
          <a:ext cx="1123324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开机运转测试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检测马达线圈温度传感器。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油槽视窗油位是否正常。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从视窗检测抽气回收马达。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若有水分将其排除。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检测不正常值噪音，振动及高温。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检测及报告损坏之零件。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检测及报告其操作状况。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3352" y="1124744"/>
          <a:ext cx="112332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蒸发器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检测水及冷媒温差。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检测校正冷媒饱和温度传感器。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5014892" y="194852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14892" y="2066089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14892" y="187015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14892" y="198771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14892" y="210527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14892" y="202690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14892" y="1909341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1"/>
          <p:cNvGrpSpPr/>
          <p:nvPr/>
        </p:nvGrpSpPr>
        <p:grpSpPr>
          <a:xfrm>
            <a:off x="2063552" y="2060848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2062389" y="3012939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特冷冷机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-CVHG1100-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厂家维护保养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1"/>
          <p:cNvGrpSpPr/>
          <p:nvPr/>
        </p:nvGrpSpPr>
        <p:grpSpPr>
          <a:xfrm>
            <a:off x="2063552" y="3987053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特灵冷机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-CVHG1100-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例行维护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7" name="TextBox 81"/>
          <p:cNvSpPr txBox="1"/>
          <p:nvPr/>
        </p:nvSpPr>
        <p:spPr>
          <a:xfrm>
            <a:off x="8328248" y="3068960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、常规保养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81"/>
          <p:cNvSpPr txBox="1"/>
          <p:nvPr/>
        </p:nvSpPr>
        <p:spPr>
          <a:xfrm>
            <a:off x="8328248" y="342900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、年度保养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183D58-648D-4475-BEF8-624F48514A30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14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kern="0" noProof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特灵冷机</a:t>
            </a:r>
            <a:r>
              <a:rPr lang="en-US" altLang="zh-CN" sz="2400" b="1" kern="0" noProof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-CVHG1100-</a:t>
            </a:r>
            <a:r>
              <a:rPr lang="zh-CN" altLang="en-US" sz="2400" b="1" kern="0" noProof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例行维护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42354"/>
              </p:ext>
            </p:extLst>
          </p:nvPr>
        </p:nvGraphicFramePr>
        <p:xfrm>
          <a:off x="1271464" y="1124744"/>
          <a:ext cx="9520496" cy="465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58"/>
                <a:gridCol w="8432438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准备工作及回退计划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经过相关领导及部门的变更审批流程；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通报基础设施监控室值班人员；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穿戴必备的个人防护用品，相关安全技术措施已准备完毕，应至少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人配合进行，互相监护；</a:t>
                      </a:r>
                    </a:p>
                  </a:txBody>
                  <a:tcPr marL="9525" marR="9525" marT="9525" marB="0"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MOP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程序文档及维护记录表；</a:t>
                      </a:r>
                    </a:p>
                  </a:txBody>
                  <a:tcPr marL="9525" marR="9525" marT="9525" marB="0"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安全防护用品，包括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长袖工作服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、护目镜、安全鞋；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厂家配备专业维护保养工具：</a:t>
                      </a:r>
                      <a:endParaRPr lang="en-US" altLang="zh-CN" sz="1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随工人员：如遇紧急情况可进行放冷操作：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313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维护作业过程中若发生异常，不可强行操作，应立即停止操作，对设备问题进行讨论、判定，采取恢复回退操作或隔离措施，待查明问题并修复完成后方可继续按照标准操作程序进行操作。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特灵冷机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-CVHG1100-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例行维护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07107"/>
              </p:ext>
            </p:extLst>
          </p:nvPr>
        </p:nvGraphicFramePr>
        <p:xfrm>
          <a:off x="407368" y="1196752"/>
          <a:ext cx="1123324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开机运转测试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检查油压差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检查油温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蒸发器趋近温度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蒸发器制冷剂压力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冷凝器趋近温度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冷凝器制冷剂压力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检查冷机油位</a:t>
                      </a:r>
                      <a:endParaRPr lang="zh-CN" altLang="en-US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冷机外部除尘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5014892" y="194852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14892" y="2066089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14892" y="187015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14892" y="198771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14892" y="210527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14892" y="202690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14892" y="1909341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1"/>
          <p:cNvGrpSpPr/>
          <p:nvPr/>
        </p:nvGrpSpPr>
        <p:grpSpPr>
          <a:xfrm>
            <a:off x="2063552" y="2060848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2062389" y="3012939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特冷冷机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-CVHG1100-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厂家维护保养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1"/>
          <p:cNvGrpSpPr/>
          <p:nvPr/>
        </p:nvGrpSpPr>
        <p:grpSpPr>
          <a:xfrm>
            <a:off x="2063552" y="3987053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特灵冷机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-CVHG1100-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例行维护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27" name="TextBox 81"/>
          <p:cNvSpPr txBox="1"/>
          <p:nvPr/>
        </p:nvSpPr>
        <p:spPr>
          <a:xfrm>
            <a:off x="8328248" y="3068960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、常规保养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81"/>
          <p:cNvSpPr txBox="1"/>
          <p:nvPr/>
        </p:nvSpPr>
        <p:spPr>
          <a:xfrm>
            <a:off x="8328248" y="342900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、年度保养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培训目标及培训要求</a:t>
            </a:r>
          </a:p>
        </p:txBody>
      </p:sp>
      <p:sp>
        <p:nvSpPr>
          <p:cNvPr id="3" name="矩形 2"/>
          <p:cNvSpPr/>
          <p:nvPr/>
        </p:nvSpPr>
        <p:spPr>
          <a:xfrm>
            <a:off x="1847528" y="1412776"/>
            <a:ext cx="8568952" cy="1778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培训目的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本课程针对润泽科技数据中心运维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团队，暖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通系统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运维全职人员进行，旨在使相关人员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掌握特灵冷机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-CVHG1100-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冷水机组系统维护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操作流程以及安全注意事项等内容，以进一步提高润泽科技数据中心运维人员安全操作水平。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9928" y="3573016"/>
            <a:ext cx="8568952" cy="1779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培训要求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该课程考核合格分数线为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 参训人员需要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掌握特灵冷机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-CVHG1100-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冷水机组系统维护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操作流程以及安全注意事项，能够按照标准维护操作程序，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进行冷水机组的例行维护保养。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5014892" y="194852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14892" y="2066089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14892" y="187015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14892" y="198771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14892" y="210527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14892" y="202690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14892" y="1909341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1"/>
          <p:cNvGrpSpPr/>
          <p:nvPr/>
        </p:nvGrpSpPr>
        <p:grpSpPr>
          <a:xfrm>
            <a:off x="2063552" y="2060848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2062389" y="3012939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特冷冷机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-CVHG1100-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厂家维护保养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1"/>
          <p:cNvGrpSpPr/>
          <p:nvPr/>
        </p:nvGrpSpPr>
        <p:grpSpPr>
          <a:xfrm>
            <a:off x="2063552" y="3987053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特灵冷机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-CVHG1100-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例行维护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7" name="TextBox 81"/>
          <p:cNvSpPr txBox="1"/>
          <p:nvPr/>
        </p:nvSpPr>
        <p:spPr>
          <a:xfrm>
            <a:off x="8328248" y="3068960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、常规保养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81"/>
          <p:cNvSpPr txBox="1"/>
          <p:nvPr/>
        </p:nvSpPr>
        <p:spPr>
          <a:xfrm>
            <a:off x="8328248" y="342900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、年度保养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特灵冷机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-CVHG1100-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厂家维护保养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71464" y="1124744"/>
          <a:ext cx="9520496" cy="465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58"/>
                <a:gridCol w="8432438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准备工作及回退计划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经过相关领导及部门的变更审批流程；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通报基础设施监控室值班人员；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穿戴必备的个人防护用品，相关安全技术措施已准备完毕，应至少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人配合进行，互相监护；</a:t>
                      </a:r>
                    </a:p>
                  </a:txBody>
                  <a:tcPr marL="9525" marR="9525" marT="9525" marB="0"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MOP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程序文档及维护记录表；</a:t>
                      </a:r>
                    </a:p>
                  </a:txBody>
                  <a:tcPr marL="9525" marR="9525" marT="9525" marB="0"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安全防护用品，包括长袖纯棉工作服、护目镜、安全鞋；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厂家配备专业维护保养工具：</a:t>
                      </a:r>
                      <a:endParaRPr lang="en-US" altLang="zh-CN" sz="1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随工人员：如遇紧急情况可进行放冷操作：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313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维护作业过程中若发生异常，不可强行操作，应立即停止操作，对设备问题进行讨论、判定，采取恢复回退操作或隔离措施，待查明问题并修复完成后方可继续按照标准操作程序进行操作。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特灵冷机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-CVHG1100-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厂家维护保养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常规保养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9376" y="980728"/>
          <a:ext cx="112332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压缩机马达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检测及收紧所有马达电源端子。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检测马达线圈温度传感器欧姆值。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马达线阻之绝缘阻抗测试。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79376" y="2852936"/>
          <a:ext cx="112332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马达启动控制箱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收紧所有电源端子。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对马达启动箱除垢。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9376" y="4293096"/>
          <a:ext cx="112332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润滑系统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检查油槽油位是否正常。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收紧油泵马达电源端子。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检查及除垢处理。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特灵冷机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-CVHG1100-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厂家维护保养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常规保养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9376" y="980728"/>
          <a:ext cx="112332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控制及保护电路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润滑所有导叶之连杆及传动部分。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检查及调整导叶马达。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9376" y="2420888"/>
          <a:ext cx="112332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冷凝器及蒸发器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检查水及冷媒之温差。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79376" y="3429000"/>
          <a:ext cx="1123324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冷凝器及蒸发器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检测冷媒系统是否有漏点。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检测不正常噪音，振动及高温。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检测及报告损坏之表计。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从视窗检视压缩机油位是否正常。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运转主机，检查及报告其操作状况。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特灵冷机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-CVHG1100-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厂家维护保养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年度保养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9376" y="980728"/>
          <a:ext cx="112332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压缩机马达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检测及收紧所有马达电源端子。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检测马达线圈温度传感器欧姆值。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马达线阻之绝缘阻抗测试。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9376" y="2852936"/>
          <a:ext cx="1123324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马达启动控制箱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收紧所有电源端子。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检测马达启动器的所有其他装置。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检测各接触器线路端子。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对马达启动箱除垢。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检测马达接线端子温度。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检测各接触器接点。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清洁各接触器接点。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特灵冷机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-CVHG1100-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厂家维护保养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年度保养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07368" y="1052736"/>
          <a:ext cx="1123324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24"/>
                <a:gridCol w="999542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润滑系统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更换压缩机润滑油（每台需</a:t>
                      </a:r>
                      <a:r>
                        <a:rPr lang="en-US" altLang="zh-CN" dirty="0" smtClean="0"/>
                        <a:t>7.5</a:t>
                      </a:r>
                      <a:r>
                        <a:rPr lang="zh-CN" altLang="en-US" dirty="0" smtClean="0"/>
                        <a:t>加仑）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检测油槽油位是否正常（运转中）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更换压缩机油过滤器。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检测油温控制传感器。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收紧油泵马达电源端子。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记录马达运转电流。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检测油泵马达绕阻。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检测马达线圈内阻。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检测及除垢处理。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321</TotalTime>
  <Words>1307</Words>
  <Application>Microsoft Office PowerPoint</Application>
  <PresentationFormat>自定义</PresentationFormat>
  <Paragraphs>297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Impact</vt:lpstr>
      <vt:lpstr>Copperplate Gothic Bold</vt:lpstr>
      <vt:lpstr>微软雅黑</vt:lpstr>
      <vt:lpstr>Calibri</vt:lpstr>
      <vt:lpstr>华康俪金黑W8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dell</cp:lastModifiedBy>
  <cp:revision>56</cp:revision>
  <dcterms:created xsi:type="dcterms:W3CDTF">2014-01-11T15:22:00Z</dcterms:created>
  <dcterms:modified xsi:type="dcterms:W3CDTF">2019-04-02T00:56:22Z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