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7" r:id="rId3"/>
    <p:sldId id="349" r:id="rId5"/>
    <p:sldId id="350" r:id="rId6"/>
    <p:sldId id="351" r:id="rId7"/>
    <p:sldId id="357" r:id="rId8"/>
    <p:sldId id="422" r:id="rId9"/>
    <p:sldId id="358" r:id="rId10"/>
    <p:sldId id="447" r:id="rId11"/>
    <p:sldId id="368" r:id="rId12"/>
    <p:sldId id="364" r:id="rId13"/>
    <p:sldId id="446" r:id="rId14"/>
    <p:sldId id="281" r:id="rId15"/>
  </p:sldIdLst>
  <p:sldSz cx="12192000" cy="6858000"/>
  <p:notesSz cx="6858000" cy="9144000"/>
  <p:embeddedFontLst>
    <p:embeddedFont>
      <p:font typeface="Impact" panose="020B0806030902050204" pitchFamily="34" charset="0"/>
      <p:regular r:id="rId21"/>
    </p:embeddedFont>
    <p:embeddedFont>
      <p:font typeface="Copperplate Gothic Bold" panose="02010600030101010101" pitchFamily="34" charset="0"/>
      <p:regular r:id="rId22"/>
    </p:embeddedFont>
    <p:embeddedFont>
      <p:font typeface="华文楷体" panose="02010600040101010101" pitchFamily="2" charset="-122"/>
      <p:regular r:id="rId23"/>
    </p:embeddedFont>
    <p:embeddedFont>
      <p:font typeface="微软雅黑" panose="020B0503020204020204" charset="-122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洪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750" autoAdjust="0"/>
  </p:normalViewPr>
  <p:slideViewPr>
    <p:cSldViewPr showGuides="1">
      <p:cViewPr varScale="1">
        <p:scale>
          <a:sx n="103" d="100"/>
          <a:sy n="103" d="100"/>
        </p:scale>
        <p:origin x="-1002" y="-90"/>
      </p:cViewPr>
      <p:guideLst>
        <p:guide orient="horz" pos="400"/>
        <p:guide orient="horz" pos="1299"/>
        <p:guide orient="horz" pos="3763"/>
        <p:guide orient="horz" pos="3094"/>
        <p:guide orient="horz" pos="2744"/>
        <p:guide orient="horz" pos="3294"/>
        <p:guide pos="3862"/>
        <p:guide pos="936"/>
        <p:guide pos="7650"/>
        <p:guide pos="6970"/>
        <p:guide pos="1280"/>
        <p:guide pos="63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910"/>
        <p:guide pos="21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6B0F2-D332-46AA-83F8-5F31409E395F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DE86DF8-07EB-4353-B8D2-FD2D6A7E81B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latin typeface="+mn-ea"/>
            </a:rPr>
            <a:t>了解入侵报警系统的组成</a:t>
          </a:r>
          <a:r>
            <a:rPr lang="zh-CN" altLang="en-US" dirty="0"/>
            <a:t/>
          </a:r>
          <a:endParaRPr lang="zh-CN" altLang="en-US" dirty="0"/>
        </a:p>
      </dgm:t>
    </dgm:pt>
    <dgm:pt modelId="{D512A28E-9C2F-449C-9654-53384CE5A0EA}" cxnId="{2E06E005-E81B-4488-8C67-900773DE4F6B}" type="parTrans">
      <dgm:prSet/>
      <dgm:spPr/>
      <dgm:t>
        <a:bodyPr/>
        <a:lstStyle/>
        <a:p>
          <a:endParaRPr lang="zh-CN" altLang="en-US"/>
        </a:p>
      </dgm:t>
    </dgm:pt>
    <dgm:pt modelId="{C7FEA793-D2B0-42AA-902D-A5DF0DCFC793}" cxnId="{2E06E005-E81B-4488-8C67-900773DE4F6B}" type="sibTrans">
      <dgm:prSet/>
      <dgm:spPr/>
      <dgm:t>
        <a:bodyPr/>
        <a:lstStyle/>
        <a:p>
          <a:endParaRPr lang="zh-CN" altLang="en-US"/>
        </a:p>
      </dgm:t>
    </dgm:pt>
    <dgm:pt modelId="{2AE6BE5A-23A6-44A0-A077-5F7C6065A7C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latin typeface="+mn-ea"/>
            </a:rPr>
            <a:t>掌握入侵报警系统软件的一般操作与维护</a:t>
          </a:r>
          <a:r>
            <a:rPr lang="zh-CN" altLang="en-US" dirty="0"/>
            <a:t/>
          </a:r>
          <a:endParaRPr lang="zh-CN" altLang="en-US" dirty="0"/>
        </a:p>
      </dgm:t>
    </dgm:pt>
    <dgm:pt modelId="{7F1FDFA6-925B-46DE-9CA0-630112EB1F25}" cxnId="{E0C177D0-22E5-4EB8-96F0-3810A757982D}" type="parTrans">
      <dgm:prSet/>
      <dgm:spPr/>
      <dgm:t>
        <a:bodyPr/>
        <a:lstStyle/>
        <a:p>
          <a:endParaRPr lang="zh-CN" altLang="en-US"/>
        </a:p>
      </dgm:t>
    </dgm:pt>
    <dgm:pt modelId="{4E032D47-9311-4D6D-B9CC-0B0DECD72930}" cxnId="{E0C177D0-22E5-4EB8-96F0-3810A757982D}" type="sibTrans">
      <dgm:prSet/>
      <dgm:spPr/>
      <dgm:t>
        <a:bodyPr/>
        <a:lstStyle/>
        <a:p>
          <a:endParaRPr lang="zh-CN" altLang="en-US"/>
        </a:p>
      </dgm:t>
    </dgm:pt>
    <dgm:pt modelId="{4BAD2CF2-935E-4864-BB41-DD2C3124A314}">
      <dgm:prSet phldrT="[文本]"/>
      <dgm:spPr/>
      <dgm:t>
        <a:bodyPr/>
        <a:lstStyle/>
        <a:p>
          <a:r>
            <a:rPr lang="zh-CN" altLang="en-US" dirty="0" smtClean="0">
              <a:latin typeface="+mn-ea"/>
            </a:rPr>
            <a:t>解决一般常见问题</a:t>
          </a:r>
          <a:endParaRPr lang="zh-CN" altLang="en-US" dirty="0"/>
        </a:p>
      </dgm:t>
    </dgm:pt>
    <dgm:pt modelId="{986D25C5-897D-4553-B98F-58C8647E7CE9}" cxnId="{EEA8F089-35AC-4957-8AAC-F0F2B80A42E1}" type="parTrans">
      <dgm:prSet/>
      <dgm:spPr/>
      <dgm:t>
        <a:bodyPr/>
        <a:lstStyle/>
        <a:p>
          <a:endParaRPr lang="zh-CN" altLang="en-US"/>
        </a:p>
      </dgm:t>
    </dgm:pt>
    <dgm:pt modelId="{801C807C-5E6C-48F0-B175-526C5CFE5F9E}" cxnId="{EEA8F089-35AC-4957-8AAC-F0F2B80A42E1}" type="sibTrans">
      <dgm:prSet/>
      <dgm:spPr/>
      <dgm:t>
        <a:bodyPr/>
        <a:lstStyle/>
        <a:p>
          <a:endParaRPr lang="zh-CN" altLang="en-US"/>
        </a:p>
      </dgm:t>
    </dgm:pt>
    <dgm:pt modelId="{552E2E34-F847-4E71-8B94-1096022514A7}" type="pres">
      <dgm:prSet presAssocID="{C8F6B0F2-D332-46AA-83F8-5F31409E39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C8C3C4-F96B-4560-BF1B-30030FE61BC5}" type="pres">
      <dgm:prSet presAssocID="{5DE86DF8-07EB-4353-B8D2-FD2D6A7E81B4}" presName="parentLin" presStyleCnt="0"/>
      <dgm:spPr/>
    </dgm:pt>
    <dgm:pt modelId="{44CF5350-505A-4F48-9269-B1A4CA494012}" type="pres">
      <dgm:prSet presAssocID="{5DE86DF8-07EB-4353-B8D2-FD2D6A7E81B4}" presName="parentLeftMargin" presStyleCnt="0"/>
      <dgm:spPr/>
      <dgm:t>
        <a:bodyPr/>
        <a:lstStyle/>
        <a:p>
          <a:endParaRPr lang="zh-CN" altLang="en-US"/>
        </a:p>
      </dgm:t>
    </dgm:pt>
    <dgm:pt modelId="{B0DD292B-1C7E-44DC-AD94-4EC697801AD1}" type="pres">
      <dgm:prSet presAssocID="{5DE86DF8-07EB-4353-B8D2-FD2D6A7E81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9D177-E521-4CC5-A613-B72BDB24BAB1}" type="pres">
      <dgm:prSet presAssocID="{5DE86DF8-07EB-4353-B8D2-FD2D6A7E81B4}" presName="negativeSpace" presStyleCnt="0"/>
      <dgm:spPr/>
    </dgm:pt>
    <dgm:pt modelId="{9F64F6C0-BA71-48C3-8645-6C97B5C0D0B8}" type="pres">
      <dgm:prSet presAssocID="{5DE86DF8-07EB-4353-B8D2-FD2D6A7E81B4}" presName="childText" presStyleLbl="conFgAcc1" presStyleIdx="0" presStyleCnt="3">
        <dgm:presLayoutVars>
          <dgm:bulletEnabled val="1"/>
        </dgm:presLayoutVars>
      </dgm:prSet>
      <dgm:spPr/>
    </dgm:pt>
    <dgm:pt modelId="{D13C337E-ACB2-4F99-BA8B-B72A2476A2D5}" type="pres">
      <dgm:prSet presAssocID="{C7FEA793-D2B0-42AA-902D-A5DF0DCFC793}" presName="spaceBetweenRectangles" presStyleCnt="0"/>
      <dgm:spPr/>
    </dgm:pt>
    <dgm:pt modelId="{0F175430-2AB8-4A5E-A82A-7712571B06CB}" type="pres">
      <dgm:prSet presAssocID="{2AE6BE5A-23A6-44A0-A077-5F7C6065A7C5}" presName="parentLin" presStyleCnt="0"/>
      <dgm:spPr/>
    </dgm:pt>
    <dgm:pt modelId="{91BF38B5-1646-4F2D-BF43-6FB159AC1B43}" type="pres">
      <dgm:prSet presAssocID="{2AE6BE5A-23A6-44A0-A077-5F7C6065A7C5}" presName="parentLeftMargin" presStyleCnt="0"/>
      <dgm:spPr/>
      <dgm:t>
        <a:bodyPr/>
        <a:lstStyle/>
        <a:p>
          <a:endParaRPr lang="zh-CN" altLang="en-US"/>
        </a:p>
      </dgm:t>
    </dgm:pt>
    <dgm:pt modelId="{D20F7541-C1DE-4029-B311-1D094EB0EA7C}" type="pres">
      <dgm:prSet presAssocID="{2AE6BE5A-23A6-44A0-A077-5F7C6065A7C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FB5DE-1C56-4926-9446-30964EC2279B}" type="pres">
      <dgm:prSet presAssocID="{2AE6BE5A-23A6-44A0-A077-5F7C6065A7C5}" presName="negativeSpace" presStyleCnt="0"/>
      <dgm:spPr/>
    </dgm:pt>
    <dgm:pt modelId="{789A384A-1F53-4713-9DAD-43656C639692}" type="pres">
      <dgm:prSet presAssocID="{2AE6BE5A-23A6-44A0-A077-5F7C6065A7C5}" presName="childText" presStyleLbl="conFgAcc1" presStyleIdx="1" presStyleCnt="3">
        <dgm:presLayoutVars>
          <dgm:bulletEnabled val="1"/>
        </dgm:presLayoutVars>
      </dgm:prSet>
      <dgm:spPr/>
    </dgm:pt>
    <dgm:pt modelId="{7FE2C8A7-460D-44B8-BDCC-B0DDE057B5E3}" type="pres">
      <dgm:prSet presAssocID="{4E032D47-9311-4D6D-B9CC-0B0DECD72930}" presName="spaceBetweenRectangles" presStyleCnt="0"/>
      <dgm:spPr/>
    </dgm:pt>
    <dgm:pt modelId="{988FDF10-57FF-4716-B219-55302F7573E8}" type="pres">
      <dgm:prSet presAssocID="{4BAD2CF2-935E-4864-BB41-DD2C3124A314}" presName="parentLin" presStyleCnt="0"/>
      <dgm:spPr/>
    </dgm:pt>
    <dgm:pt modelId="{CDA119D8-0EB7-4BC9-A67C-1453F3C6FA9C}" type="pres">
      <dgm:prSet presAssocID="{4BAD2CF2-935E-4864-BB41-DD2C3124A314}" presName="parentLeftMargin" presStyleCnt="0"/>
      <dgm:spPr/>
      <dgm:t>
        <a:bodyPr/>
        <a:lstStyle/>
        <a:p>
          <a:endParaRPr lang="zh-CN" altLang="en-US"/>
        </a:p>
      </dgm:t>
    </dgm:pt>
    <dgm:pt modelId="{8793BB30-E4A0-489F-A7B8-558E506D7D51}" type="pres">
      <dgm:prSet presAssocID="{4BAD2CF2-935E-4864-BB41-DD2C3124A31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816B80-FD37-4EEB-BD94-7E82DC33CD44}" type="pres">
      <dgm:prSet presAssocID="{4BAD2CF2-935E-4864-BB41-DD2C3124A314}" presName="negativeSpace" presStyleCnt="0"/>
      <dgm:spPr/>
    </dgm:pt>
    <dgm:pt modelId="{BBBF3F47-2212-48C4-A356-580D593B1BB5}" type="pres">
      <dgm:prSet presAssocID="{4BAD2CF2-935E-4864-BB41-DD2C3124A3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06E005-E81B-4488-8C67-900773DE4F6B}" srcId="{C8F6B0F2-D332-46AA-83F8-5F31409E395F}" destId="{5DE86DF8-07EB-4353-B8D2-FD2D6A7E81B4}" srcOrd="0" destOrd="0" parTransId="{D512A28E-9C2F-449C-9654-53384CE5A0EA}" sibTransId="{C7FEA793-D2B0-42AA-902D-A5DF0DCFC793}"/>
    <dgm:cxn modelId="{E0C177D0-22E5-4EB8-96F0-3810A757982D}" srcId="{C8F6B0F2-D332-46AA-83F8-5F31409E395F}" destId="{2AE6BE5A-23A6-44A0-A077-5F7C6065A7C5}" srcOrd="1" destOrd="0" parTransId="{7F1FDFA6-925B-46DE-9CA0-630112EB1F25}" sibTransId="{4E032D47-9311-4D6D-B9CC-0B0DECD72930}"/>
    <dgm:cxn modelId="{EEA8F089-35AC-4957-8AAC-F0F2B80A42E1}" srcId="{C8F6B0F2-D332-46AA-83F8-5F31409E395F}" destId="{4BAD2CF2-935E-4864-BB41-DD2C3124A314}" srcOrd="2" destOrd="0" parTransId="{986D25C5-897D-4553-B98F-58C8647E7CE9}" sibTransId="{801C807C-5E6C-48F0-B175-526C5CFE5F9E}"/>
    <dgm:cxn modelId="{341E7540-E8D7-4A3D-AC95-2EFCB4139B86}" type="presOf" srcId="{C8F6B0F2-D332-46AA-83F8-5F31409E395F}" destId="{552E2E34-F847-4E71-8B94-1096022514A7}" srcOrd="0" destOrd="0" presId="urn:microsoft.com/office/officeart/2005/8/layout/list1#1"/>
    <dgm:cxn modelId="{062BF77C-CECC-4E17-9735-27E19ACACC1A}" type="presParOf" srcId="{552E2E34-F847-4E71-8B94-1096022514A7}" destId="{70C8C3C4-F96B-4560-BF1B-30030FE61BC5}" srcOrd="0" destOrd="0" presId="urn:microsoft.com/office/officeart/2005/8/layout/list1#1"/>
    <dgm:cxn modelId="{33130AD6-40D1-43D1-AE9F-C46C20C56C35}" type="presParOf" srcId="{70C8C3C4-F96B-4560-BF1B-30030FE61BC5}" destId="{44CF5350-505A-4F48-9269-B1A4CA494012}" srcOrd="0" destOrd="0" presId="urn:microsoft.com/office/officeart/2005/8/layout/list1#1"/>
    <dgm:cxn modelId="{ABCF190D-56C0-4EB8-BE08-3D983605BBF6}" type="presOf" srcId="{5DE86DF8-07EB-4353-B8D2-FD2D6A7E81B4}" destId="{44CF5350-505A-4F48-9269-B1A4CA494012}" srcOrd="0" destOrd="0" presId="urn:microsoft.com/office/officeart/2005/8/layout/list1#1"/>
    <dgm:cxn modelId="{34EC33C2-2AA8-4F74-B691-837B09835DE4}" type="presParOf" srcId="{70C8C3C4-F96B-4560-BF1B-30030FE61BC5}" destId="{B0DD292B-1C7E-44DC-AD94-4EC697801AD1}" srcOrd="1" destOrd="0" presId="urn:microsoft.com/office/officeart/2005/8/layout/list1#1"/>
    <dgm:cxn modelId="{E91F8E9C-532C-4BB2-A3B9-585215860644}" type="presOf" srcId="{5DE86DF8-07EB-4353-B8D2-FD2D6A7E81B4}" destId="{B0DD292B-1C7E-44DC-AD94-4EC697801AD1}" srcOrd="0" destOrd="0" presId="urn:microsoft.com/office/officeart/2005/8/layout/list1#1"/>
    <dgm:cxn modelId="{98D8685A-1103-41FD-B33B-B050EDD37BAD}" type="presParOf" srcId="{552E2E34-F847-4E71-8B94-1096022514A7}" destId="{5E29D177-E521-4CC5-A613-B72BDB24BAB1}" srcOrd="1" destOrd="0" presId="urn:microsoft.com/office/officeart/2005/8/layout/list1#1"/>
    <dgm:cxn modelId="{E99D0E44-15BD-4E92-9A4D-62AA7B3F521C}" type="presParOf" srcId="{552E2E34-F847-4E71-8B94-1096022514A7}" destId="{9F64F6C0-BA71-48C3-8645-6C97B5C0D0B8}" srcOrd="2" destOrd="0" presId="urn:microsoft.com/office/officeart/2005/8/layout/list1#1"/>
    <dgm:cxn modelId="{F93C9456-0AAA-492A-9FCD-F226C2DBD051}" type="presParOf" srcId="{552E2E34-F847-4E71-8B94-1096022514A7}" destId="{D13C337E-ACB2-4F99-BA8B-B72A2476A2D5}" srcOrd="3" destOrd="0" presId="urn:microsoft.com/office/officeart/2005/8/layout/list1#1"/>
    <dgm:cxn modelId="{50A1C086-DFCA-4564-B695-A5392EBFE487}" type="presParOf" srcId="{552E2E34-F847-4E71-8B94-1096022514A7}" destId="{0F175430-2AB8-4A5E-A82A-7712571B06CB}" srcOrd="4" destOrd="0" presId="urn:microsoft.com/office/officeart/2005/8/layout/list1#1"/>
    <dgm:cxn modelId="{E33F11C7-5328-4496-B5F0-55CB4BF92F27}" type="presParOf" srcId="{0F175430-2AB8-4A5E-A82A-7712571B06CB}" destId="{91BF38B5-1646-4F2D-BF43-6FB159AC1B43}" srcOrd="0" destOrd="4" presId="urn:microsoft.com/office/officeart/2005/8/layout/list1#1"/>
    <dgm:cxn modelId="{62CFFB4D-18E3-4702-9997-6DEAF80ED49B}" type="presOf" srcId="{2AE6BE5A-23A6-44A0-A077-5F7C6065A7C5}" destId="{91BF38B5-1646-4F2D-BF43-6FB159AC1B43}" srcOrd="0" destOrd="0" presId="urn:microsoft.com/office/officeart/2005/8/layout/list1#1"/>
    <dgm:cxn modelId="{476948C1-2B23-4837-81DD-B03ADB707D5D}" type="presParOf" srcId="{0F175430-2AB8-4A5E-A82A-7712571B06CB}" destId="{D20F7541-C1DE-4029-B311-1D094EB0EA7C}" srcOrd="1" destOrd="4" presId="urn:microsoft.com/office/officeart/2005/8/layout/list1#1"/>
    <dgm:cxn modelId="{A89D2485-1749-4CB3-8326-853A9CDEC9AF}" type="presOf" srcId="{2AE6BE5A-23A6-44A0-A077-5F7C6065A7C5}" destId="{D20F7541-C1DE-4029-B311-1D094EB0EA7C}" srcOrd="0" destOrd="0" presId="urn:microsoft.com/office/officeart/2005/8/layout/list1#1"/>
    <dgm:cxn modelId="{019E0C2F-419F-4DFF-BA90-C47E5DE48221}" type="presParOf" srcId="{552E2E34-F847-4E71-8B94-1096022514A7}" destId="{97CFB5DE-1C56-4926-9446-30964EC2279B}" srcOrd="5" destOrd="0" presId="urn:microsoft.com/office/officeart/2005/8/layout/list1#1"/>
    <dgm:cxn modelId="{6C511168-5F87-461A-B93C-551490CFBECB}" type="presParOf" srcId="{552E2E34-F847-4E71-8B94-1096022514A7}" destId="{789A384A-1F53-4713-9DAD-43656C639692}" srcOrd="6" destOrd="0" presId="urn:microsoft.com/office/officeart/2005/8/layout/list1#1"/>
    <dgm:cxn modelId="{06226D1C-D91D-4054-8EAC-BA1040818C26}" type="presParOf" srcId="{552E2E34-F847-4E71-8B94-1096022514A7}" destId="{7FE2C8A7-460D-44B8-BDCC-B0DDE057B5E3}" srcOrd="7" destOrd="0" presId="urn:microsoft.com/office/officeart/2005/8/layout/list1#1"/>
    <dgm:cxn modelId="{8DFA93DD-59AF-44E3-A14E-DFB29526D6A5}" type="presParOf" srcId="{552E2E34-F847-4E71-8B94-1096022514A7}" destId="{988FDF10-57FF-4716-B219-55302F7573E8}" srcOrd="8" destOrd="0" presId="urn:microsoft.com/office/officeart/2005/8/layout/list1#1"/>
    <dgm:cxn modelId="{1D56CC02-29F6-4C8B-BE42-95846D83895B}" type="presParOf" srcId="{988FDF10-57FF-4716-B219-55302F7573E8}" destId="{CDA119D8-0EB7-4BC9-A67C-1453F3C6FA9C}" srcOrd="0" destOrd="8" presId="urn:microsoft.com/office/officeart/2005/8/layout/list1#1"/>
    <dgm:cxn modelId="{DFC5CBFE-B978-4877-B71A-5CAC898C170F}" type="presOf" srcId="{4BAD2CF2-935E-4864-BB41-DD2C3124A314}" destId="{CDA119D8-0EB7-4BC9-A67C-1453F3C6FA9C}" srcOrd="0" destOrd="0" presId="urn:microsoft.com/office/officeart/2005/8/layout/list1#1"/>
    <dgm:cxn modelId="{1704B107-277C-4AFE-90DA-D4F319D580E8}" type="presParOf" srcId="{988FDF10-57FF-4716-B219-55302F7573E8}" destId="{8793BB30-E4A0-489F-A7B8-558E506D7D51}" srcOrd="1" destOrd="8" presId="urn:microsoft.com/office/officeart/2005/8/layout/list1#1"/>
    <dgm:cxn modelId="{AA8710BF-A0EA-4D2F-8773-C0A7ECFB21EA}" type="presOf" srcId="{4BAD2CF2-935E-4864-BB41-DD2C3124A314}" destId="{8793BB30-E4A0-489F-A7B8-558E506D7D51}" srcOrd="0" destOrd="0" presId="urn:microsoft.com/office/officeart/2005/8/layout/list1#1"/>
    <dgm:cxn modelId="{1C974382-EB12-4A67-8A23-578802FBC381}" type="presParOf" srcId="{552E2E34-F847-4E71-8B94-1096022514A7}" destId="{1E816B80-FD37-4EEB-BD94-7E82DC33CD44}" srcOrd="9" destOrd="0" presId="urn:microsoft.com/office/officeart/2005/8/layout/list1#1"/>
    <dgm:cxn modelId="{45A3E810-E631-4D3D-B89E-D7D7D89D03B6}" type="presParOf" srcId="{552E2E34-F847-4E71-8B94-1096022514A7}" destId="{BBBF3F47-2212-48C4-A356-580D593B1BB5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5713A2-6140-4C93-93FD-5EC3F7790876}" type="doc">
      <dgm:prSet loTypeId="urn:microsoft.com/office/officeart/2005/8/layout/vList6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417A76AD-78DB-44DE-B168-90732A37A36A}">
      <dgm:prSet phldrT="[文本]" custT="1"/>
      <dgm:spPr/>
      <dgm:t>
        <a:bodyPr/>
        <a:lstStyle/>
        <a:p>
          <a:r>
            <a:rPr lang="zh-CN" altLang="en-US" sz="3200" dirty="0"/>
            <a:t>服务器硬件配置要求</a:t>
          </a:r>
        </a:p>
      </dgm:t>
    </dgm:pt>
    <dgm:pt modelId="{BBF72145-289C-4850-B563-5949753F328B}" cxnId="{892F288A-F62A-49B1-BF17-3604C618AA3D}" type="parTrans">
      <dgm:prSet/>
      <dgm:spPr/>
      <dgm:t>
        <a:bodyPr/>
        <a:lstStyle/>
        <a:p>
          <a:endParaRPr lang="zh-CN" altLang="en-US"/>
        </a:p>
      </dgm:t>
    </dgm:pt>
    <dgm:pt modelId="{4C097E65-D9E0-4F3A-AA18-888BC60865D2}" cxnId="{892F288A-F62A-49B1-BF17-3604C618AA3D}" type="sibTrans">
      <dgm:prSet/>
      <dgm:spPr/>
      <dgm:t>
        <a:bodyPr/>
        <a:lstStyle/>
        <a:p>
          <a:endParaRPr lang="zh-CN" altLang="en-US"/>
        </a:p>
      </dgm:t>
    </dgm:pt>
    <dgm:pt modelId="{E212167C-F07D-4B1B-ABDD-9D03257CD1C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latin typeface="+mn-ea"/>
              <a:ea typeface="+mn-ea"/>
            </a:rPr>
            <a:t>CPU:</a:t>
          </a:r>
          <a:r>
            <a:rPr lang="zh-CN" altLang="en-US" dirty="0">
              <a:latin typeface="+mn-ea"/>
              <a:ea typeface="+mn-ea"/>
            </a:rPr>
            <a:t>双核及以上</a:t>
          </a:r>
          <a:r>
            <a:rPr lang="zh-CN" altLang="en-US" dirty="0">
              <a:latin typeface="+mn-ea"/>
              <a:ea typeface="+mn-ea"/>
            </a:rPr>
            <a:t/>
          </a:r>
          <a:endParaRPr lang="zh-CN" altLang="en-US" dirty="0">
            <a:latin typeface="+mn-ea"/>
            <a:ea typeface="+mn-ea"/>
          </a:endParaRPr>
        </a:p>
      </dgm:t>
    </dgm:pt>
    <dgm:pt modelId="{BC11245C-E821-49E0-BF51-84D17E36E4B1}" cxnId="{C54B7D63-C643-43EC-9785-242F3E24BA39}" type="parTrans">
      <dgm:prSet/>
      <dgm:spPr/>
      <dgm:t>
        <a:bodyPr/>
        <a:lstStyle/>
        <a:p>
          <a:endParaRPr lang="zh-CN" altLang="en-US"/>
        </a:p>
      </dgm:t>
    </dgm:pt>
    <dgm:pt modelId="{8FBDC3BC-3454-4F70-9727-FF36291AC5E9}" cxnId="{C54B7D63-C643-43EC-9785-242F3E24BA39}" type="sibTrans">
      <dgm:prSet/>
      <dgm:spPr/>
      <dgm:t>
        <a:bodyPr/>
        <a:lstStyle/>
        <a:p>
          <a:endParaRPr lang="zh-CN" altLang="en-US"/>
        </a:p>
      </dgm:t>
    </dgm:pt>
    <dgm:pt modelId="{4070E723-09A7-40C2-ABC1-D93F02D0AC8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内存：</a:t>
          </a:r>
          <a:r>
            <a:rPr lang="en-US" altLang="zh-CN" dirty="0">
              <a:latin typeface="+mn-ea"/>
              <a:ea typeface="+mn-ea"/>
            </a:rPr>
            <a:t>2G</a:t>
          </a:r>
          <a:r>
            <a:rPr lang="zh-CN" altLang="en-US" dirty="0">
              <a:latin typeface="+mn-ea"/>
              <a:ea typeface="+mn-ea"/>
            </a:rPr>
            <a:t>及以上</a:t>
          </a:r>
          <a:r>
            <a:rPr lang="zh-CN" altLang="en-US" dirty="0">
              <a:latin typeface="+mn-ea"/>
              <a:ea typeface="+mn-ea"/>
            </a:rPr>
            <a:t/>
          </a:r>
          <a:endParaRPr lang="zh-CN" altLang="en-US" dirty="0">
            <a:latin typeface="+mn-ea"/>
            <a:ea typeface="+mn-ea"/>
          </a:endParaRPr>
        </a:p>
      </dgm:t>
    </dgm:pt>
    <dgm:pt modelId="{AB53071B-D5FE-4EB7-A504-E7C2AC4A7CEB}" cxnId="{7DCE8851-E2D8-427C-91B1-957AE9B11ECB}" type="parTrans">
      <dgm:prSet/>
      <dgm:spPr/>
    </dgm:pt>
    <dgm:pt modelId="{EC172D88-A58D-4ACF-BB30-59CDB6F2F10D}" cxnId="{7DCE8851-E2D8-427C-91B1-957AE9B11ECB}" type="sibTrans">
      <dgm:prSet/>
      <dgm:spPr/>
    </dgm:pt>
    <dgm:pt modelId="{77B53643-9740-4005-917D-7C3F2C89C6E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硬盘：可用空间</a:t>
          </a:r>
          <a:r>
            <a:rPr lang="en-US" altLang="zh-CN" dirty="0">
              <a:latin typeface="+mn-ea"/>
              <a:ea typeface="+mn-ea"/>
            </a:rPr>
            <a:t>100G</a:t>
          </a:r>
          <a:r>
            <a:rPr lang="zh-CN" altLang="en-US" dirty="0">
              <a:latin typeface="+mn-ea"/>
              <a:ea typeface="+mn-ea"/>
            </a:rPr>
            <a:t>及以上</a:t>
          </a:r>
          <a:r>
            <a:rPr lang="zh-CN" altLang="en-US" dirty="0">
              <a:latin typeface="+mn-ea"/>
              <a:ea typeface="+mn-ea"/>
            </a:rPr>
            <a:t/>
          </a:r>
          <a:endParaRPr lang="zh-CN" altLang="en-US" dirty="0">
            <a:latin typeface="+mn-ea"/>
            <a:ea typeface="+mn-ea"/>
          </a:endParaRPr>
        </a:p>
      </dgm:t>
    </dgm:pt>
    <dgm:pt modelId="{5E6051BD-BBB1-4ADF-8019-8A20A84CA18D}" cxnId="{C7FA8172-88BD-43EC-85FF-F480544671C0}" type="parTrans">
      <dgm:prSet/>
      <dgm:spPr/>
    </dgm:pt>
    <dgm:pt modelId="{634ABF6C-5D10-48B0-8239-F80F7E9B067C}" cxnId="{C7FA8172-88BD-43EC-85FF-F480544671C0}" type="sibTrans">
      <dgm:prSet/>
      <dgm:spPr/>
    </dgm:pt>
    <dgm:pt modelId="{7A95A05D-18AC-4FB5-9554-EFFAE20FB06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显示器分辨率：</a:t>
          </a:r>
          <a:r>
            <a:rPr lang="en-US" altLang="zh-CN" dirty="0">
              <a:latin typeface="+mn-ea"/>
              <a:ea typeface="+mn-ea"/>
            </a:rPr>
            <a:t>1024*768</a:t>
          </a:r>
          <a:r>
            <a:rPr lang="zh-CN" altLang="en-US" dirty="0">
              <a:latin typeface="+mn-ea"/>
              <a:ea typeface="+mn-ea"/>
            </a:rPr>
            <a:t>及以上</a:t>
          </a:r>
          <a:r>
            <a:rPr/>
            <a:t/>
          </a:r>
          <a:endParaRPr/>
        </a:p>
      </dgm:t>
    </dgm:pt>
    <dgm:pt modelId="{1E65B788-4D09-4259-8A11-46CD81009FC5}" cxnId="{7F3F7DFD-AB7C-4128-B4F0-15DCB64D29FA}" type="parTrans">
      <dgm:prSet/>
      <dgm:spPr/>
    </dgm:pt>
    <dgm:pt modelId="{3322044B-FE11-49B4-A65C-C79012D044EF}" cxnId="{7F3F7DFD-AB7C-4128-B4F0-15DCB64D29FA}" type="sibTrans">
      <dgm:prSet/>
      <dgm:spPr/>
    </dgm:pt>
    <dgm:pt modelId="{3D0AF11B-0158-4D23-AF7E-B5F12D9222AE}">
      <dgm:prSet phldrT="[文本]" custT="1"/>
      <dgm:spPr/>
      <dgm:t>
        <a:bodyPr/>
        <a:lstStyle/>
        <a:p>
          <a:r>
            <a:rPr lang="zh-CN" altLang="en-US" sz="3200" dirty="0"/>
            <a:t>软件运行环境</a:t>
          </a:r>
        </a:p>
      </dgm:t>
    </dgm:pt>
    <dgm:pt modelId="{E15EF918-088E-474F-9683-2623EDCD6F04}" cxnId="{F7C02A38-7C4E-422C-BBF9-A283641C317C}" type="parTrans">
      <dgm:prSet/>
      <dgm:spPr/>
      <dgm:t>
        <a:bodyPr/>
        <a:lstStyle/>
        <a:p>
          <a:endParaRPr lang="zh-CN" altLang="en-US"/>
        </a:p>
      </dgm:t>
    </dgm:pt>
    <dgm:pt modelId="{7C8E3901-C7A9-48F2-A24B-9B546B0F6CA3}" cxnId="{F7C02A38-7C4E-422C-BBF9-A283641C317C}" type="sibTrans">
      <dgm:prSet/>
      <dgm:spPr/>
      <dgm:t>
        <a:bodyPr/>
        <a:lstStyle/>
        <a:p>
          <a:endParaRPr lang="zh-CN" altLang="en-US"/>
        </a:p>
      </dgm:t>
    </dgm:pt>
    <dgm:pt modelId="{CC00672B-F2E3-41FF-AEE1-8595E5DD588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可支持的操作系统：</a:t>
          </a:r>
          <a:r>
            <a:rPr lang="en-US" altLang="zh-CN" dirty="0">
              <a:latin typeface="+mn-ea"/>
              <a:ea typeface="+mn-ea"/>
            </a:rPr>
            <a:t>Windows7/</a:t>
          </a:r>
          <a:r>
            <a:rPr lang="en-US" altLang="zh-CN" dirty="0">
              <a:latin typeface="+mn-ea"/>
              <a:ea typeface="+mn-ea"/>
            </a:rPr>
            <a:t>XP</a:t>
          </a:r>
          <a:r>
            <a:rPr lang="zh-CN" altLang="en-US" dirty="0">
              <a:latin typeface="+mn-ea"/>
              <a:ea typeface="+mn-ea"/>
            </a:rPr>
            <a:t/>
          </a:r>
          <a:endParaRPr lang="zh-CN" altLang="en-US" dirty="0">
            <a:latin typeface="+mn-ea"/>
            <a:ea typeface="+mn-ea"/>
          </a:endParaRPr>
        </a:p>
      </dgm:t>
    </dgm:pt>
    <dgm:pt modelId="{45B1953D-D6BF-4CF9-A8E0-683A4CC9028A}" cxnId="{FCDF97AC-51A9-4AE7-B07C-A78791DD46DF}" type="parTrans">
      <dgm:prSet/>
      <dgm:spPr/>
      <dgm:t>
        <a:bodyPr/>
        <a:lstStyle/>
        <a:p>
          <a:endParaRPr lang="zh-CN" altLang="en-US"/>
        </a:p>
      </dgm:t>
    </dgm:pt>
    <dgm:pt modelId="{140A1464-8B3E-4285-9B15-63E7910D63BE}" cxnId="{FCDF97AC-51A9-4AE7-B07C-A78791DD46DF}" type="sibTrans">
      <dgm:prSet/>
      <dgm:spPr/>
      <dgm:t>
        <a:bodyPr/>
        <a:lstStyle/>
        <a:p>
          <a:endParaRPr lang="zh-CN" altLang="en-US"/>
        </a:p>
      </dgm:t>
    </dgm:pt>
    <dgm:pt modelId="{D45DA086-AA02-4626-9806-10957BF74C4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可支持的数据库：</a:t>
          </a:r>
          <a:r>
            <a:rPr lang="en-US" altLang="zh-CN" dirty="0">
              <a:latin typeface="+mn-ea"/>
              <a:ea typeface="+mn-ea"/>
            </a:rPr>
            <a:t>MS Access</a:t>
          </a:r>
          <a:r>
            <a:rPr lang="zh-CN" altLang="en-US" dirty="0"/>
            <a:t/>
          </a:r>
          <a:endParaRPr lang="zh-CN" altLang="en-US" dirty="0"/>
        </a:p>
      </dgm:t>
    </dgm:pt>
    <dgm:pt modelId="{81C845A3-22D3-471F-B6F8-C95007365773}" cxnId="{F08F2B16-DCAA-4CA6-AE2E-A843FCD99719}" type="parTrans">
      <dgm:prSet/>
      <dgm:spPr/>
    </dgm:pt>
    <dgm:pt modelId="{144105B1-3C63-4992-B01D-D2B9E5084B42}" cxnId="{F08F2B16-DCAA-4CA6-AE2E-A843FCD99719}" type="sibTrans">
      <dgm:prSet/>
      <dgm:spPr/>
    </dgm:pt>
    <dgm:pt modelId="{A097F324-B746-41B9-BF35-3935D06C3F93}" type="pres">
      <dgm:prSet presAssocID="{955713A2-6140-4C93-93FD-5EC3F779087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FEBED06-6310-4871-9367-19DABF6CAB55}" type="pres">
      <dgm:prSet presAssocID="{417A76AD-78DB-44DE-B168-90732A37A36A}" presName="linNode" presStyleCnt="0"/>
      <dgm:spPr/>
    </dgm:pt>
    <dgm:pt modelId="{2B8FF71E-4D4C-496B-A131-513EA49552D7}" type="pres">
      <dgm:prSet presAssocID="{417A76AD-78DB-44DE-B168-90732A37A36A}" presName="parentShp" presStyleLbl="node1" presStyleIdx="0" presStyleCnt="2" custScaleX="70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DDE12-DE05-424D-8753-D4B4D80938B6}" type="pres">
      <dgm:prSet presAssocID="{417A76AD-78DB-44DE-B168-90732A37A36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A63B7C-09B3-4E78-9E6B-F576E8961E33}" type="pres">
      <dgm:prSet presAssocID="{4C097E65-D9E0-4F3A-AA18-888BC60865D2}" presName="spacing" presStyleCnt="0"/>
      <dgm:spPr/>
    </dgm:pt>
    <dgm:pt modelId="{F5E028C8-1ED6-460C-9D7A-A9370AB02F09}" type="pres">
      <dgm:prSet presAssocID="{3D0AF11B-0158-4D23-AF7E-B5F12D9222AE}" presName="linNode" presStyleCnt="0"/>
      <dgm:spPr/>
    </dgm:pt>
    <dgm:pt modelId="{C33D3814-6542-4B75-9CAD-8150194A32BD}" type="pres">
      <dgm:prSet presAssocID="{3D0AF11B-0158-4D23-AF7E-B5F12D9222AE}" presName="parentShp" presStyleLbl="node1" presStyleIdx="1" presStyleCnt="2" custScaleX="720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044EF-6260-41E5-B793-3C2F5F681C3B}" type="pres">
      <dgm:prSet presAssocID="{3D0AF11B-0158-4D23-AF7E-B5F12D9222AE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2F288A-F62A-49B1-BF17-3604C618AA3D}" srcId="{955713A2-6140-4C93-93FD-5EC3F7790876}" destId="{417A76AD-78DB-44DE-B168-90732A37A36A}" srcOrd="0" destOrd="0" parTransId="{BBF72145-289C-4850-B563-5949753F328B}" sibTransId="{4C097E65-D9E0-4F3A-AA18-888BC60865D2}"/>
    <dgm:cxn modelId="{C54B7D63-C643-43EC-9785-242F3E24BA39}" srcId="{417A76AD-78DB-44DE-B168-90732A37A36A}" destId="{E212167C-F07D-4B1B-ABDD-9D03257CD1C7}" srcOrd="0" destOrd="0" parTransId="{BC11245C-E821-49E0-BF51-84D17E36E4B1}" sibTransId="{8FBDC3BC-3454-4F70-9727-FF36291AC5E9}"/>
    <dgm:cxn modelId="{7DCE8851-E2D8-427C-91B1-957AE9B11ECB}" srcId="{417A76AD-78DB-44DE-B168-90732A37A36A}" destId="{4070E723-09A7-40C2-ABC1-D93F02D0AC8C}" srcOrd="1" destOrd="0" parTransId="{AB53071B-D5FE-4EB7-A504-E7C2AC4A7CEB}" sibTransId="{EC172D88-A58D-4ACF-BB30-59CDB6F2F10D}"/>
    <dgm:cxn modelId="{C7FA8172-88BD-43EC-85FF-F480544671C0}" srcId="{417A76AD-78DB-44DE-B168-90732A37A36A}" destId="{77B53643-9740-4005-917D-7C3F2C89C6E3}" srcOrd="2" destOrd="0" parTransId="{5E6051BD-BBB1-4ADF-8019-8A20A84CA18D}" sibTransId="{634ABF6C-5D10-48B0-8239-F80F7E9B067C}"/>
    <dgm:cxn modelId="{7F3F7DFD-AB7C-4128-B4F0-15DCB64D29FA}" srcId="{417A76AD-78DB-44DE-B168-90732A37A36A}" destId="{7A95A05D-18AC-4FB5-9554-EFFAE20FB06E}" srcOrd="3" destOrd="0" parTransId="{1E65B788-4D09-4259-8A11-46CD81009FC5}" sibTransId="{3322044B-FE11-49B4-A65C-C79012D044EF}"/>
    <dgm:cxn modelId="{F7C02A38-7C4E-422C-BBF9-A283641C317C}" srcId="{955713A2-6140-4C93-93FD-5EC3F7790876}" destId="{3D0AF11B-0158-4D23-AF7E-B5F12D9222AE}" srcOrd="1" destOrd="0" parTransId="{E15EF918-088E-474F-9683-2623EDCD6F04}" sibTransId="{7C8E3901-C7A9-48F2-A24B-9B546B0F6CA3}"/>
    <dgm:cxn modelId="{FCDF97AC-51A9-4AE7-B07C-A78791DD46DF}" srcId="{3D0AF11B-0158-4D23-AF7E-B5F12D9222AE}" destId="{CC00672B-F2E3-41FF-AEE1-8595E5DD5880}" srcOrd="0" destOrd="1" parTransId="{45B1953D-D6BF-4CF9-A8E0-683A4CC9028A}" sibTransId="{140A1464-8B3E-4285-9B15-63E7910D63BE}"/>
    <dgm:cxn modelId="{F08F2B16-DCAA-4CA6-AE2E-A843FCD99719}" srcId="{3D0AF11B-0158-4D23-AF7E-B5F12D9222AE}" destId="{D45DA086-AA02-4626-9806-10957BF74C45}" srcOrd="1" destOrd="1" parTransId="{81C845A3-22D3-471F-B6F8-C95007365773}" sibTransId="{144105B1-3C63-4992-B01D-D2B9E5084B42}"/>
    <dgm:cxn modelId="{3FCA1962-C0B0-47E0-90B4-AAF797A62BBC}" type="presOf" srcId="{955713A2-6140-4C93-93FD-5EC3F7790876}" destId="{A097F324-B746-41B9-BF35-3935D06C3F93}" srcOrd="0" destOrd="0" presId="urn:microsoft.com/office/officeart/2005/8/layout/vList6"/>
    <dgm:cxn modelId="{A1E8DE13-C66D-4F85-BF09-09CA2199C707}" type="presParOf" srcId="{A097F324-B746-41B9-BF35-3935D06C3F93}" destId="{6FEBED06-6310-4871-9367-19DABF6CAB55}" srcOrd="0" destOrd="0" presId="urn:microsoft.com/office/officeart/2005/8/layout/vList6"/>
    <dgm:cxn modelId="{3A8D6764-B440-4D05-8DCD-93C5D1251132}" type="presParOf" srcId="{6FEBED06-6310-4871-9367-19DABF6CAB55}" destId="{2B8FF71E-4D4C-496B-A131-513EA49552D7}" srcOrd="0" destOrd="0" presId="urn:microsoft.com/office/officeart/2005/8/layout/vList6"/>
    <dgm:cxn modelId="{13CA8B01-B0C2-475B-8F43-5B75DCE0F916}" type="presOf" srcId="{417A76AD-78DB-44DE-B168-90732A37A36A}" destId="{2B8FF71E-4D4C-496B-A131-513EA49552D7}" srcOrd="0" destOrd="0" presId="urn:microsoft.com/office/officeart/2005/8/layout/vList6"/>
    <dgm:cxn modelId="{7D1A0B7B-53D6-4C3B-B2A0-D9080F246275}" type="presParOf" srcId="{6FEBED06-6310-4871-9367-19DABF6CAB55}" destId="{58EDDE12-DE05-424D-8753-D4B4D80938B6}" srcOrd="1" destOrd="0" presId="urn:microsoft.com/office/officeart/2005/8/layout/vList6"/>
    <dgm:cxn modelId="{6F07EDFD-69F0-4C5F-B831-574B2165E114}" type="presOf" srcId="{E212167C-F07D-4B1B-ABDD-9D03257CD1C7}" destId="{58EDDE12-DE05-424D-8753-D4B4D80938B6}" srcOrd="0" destOrd="0" presId="urn:microsoft.com/office/officeart/2005/8/layout/vList6"/>
    <dgm:cxn modelId="{72401DEE-A690-48FC-A449-5020540477E7}" type="presOf" srcId="{4070E723-09A7-40C2-ABC1-D93F02D0AC8C}" destId="{58EDDE12-DE05-424D-8753-D4B4D80938B6}" srcOrd="0" destOrd="1" presId="urn:microsoft.com/office/officeart/2005/8/layout/vList6"/>
    <dgm:cxn modelId="{711BB92D-C437-4211-85FE-D3D74071684D}" type="presOf" srcId="{77B53643-9740-4005-917D-7C3F2C89C6E3}" destId="{58EDDE12-DE05-424D-8753-D4B4D80938B6}" srcOrd="0" destOrd="2" presId="urn:microsoft.com/office/officeart/2005/8/layout/vList6"/>
    <dgm:cxn modelId="{FC9E85E5-E504-4B2C-97EA-66EF2E540EB9}" type="presOf" srcId="{7A95A05D-18AC-4FB5-9554-EFFAE20FB06E}" destId="{58EDDE12-DE05-424D-8753-D4B4D80938B6}" srcOrd="0" destOrd="3" presId="urn:microsoft.com/office/officeart/2005/8/layout/vList6"/>
    <dgm:cxn modelId="{BD7C86C7-87BC-41A1-8C6D-24B933E0093F}" type="presParOf" srcId="{A097F324-B746-41B9-BF35-3935D06C3F93}" destId="{B5A63B7C-09B3-4E78-9E6B-F576E8961E33}" srcOrd="1" destOrd="0" presId="urn:microsoft.com/office/officeart/2005/8/layout/vList6"/>
    <dgm:cxn modelId="{EABCD7DE-EC46-4BC9-8007-25FE114704C4}" type="presParOf" srcId="{A097F324-B746-41B9-BF35-3935D06C3F93}" destId="{F5E028C8-1ED6-460C-9D7A-A9370AB02F09}" srcOrd="2" destOrd="0" presId="urn:microsoft.com/office/officeart/2005/8/layout/vList6"/>
    <dgm:cxn modelId="{776CF54C-DD6B-4F22-ACD2-104798E38805}" type="presParOf" srcId="{F5E028C8-1ED6-460C-9D7A-A9370AB02F09}" destId="{C33D3814-6542-4B75-9CAD-8150194A32BD}" srcOrd="0" destOrd="2" presId="urn:microsoft.com/office/officeart/2005/8/layout/vList6"/>
    <dgm:cxn modelId="{82E518C1-DFB9-42A7-BD7D-7123C273C0E7}" type="presOf" srcId="{3D0AF11B-0158-4D23-AF7E-B5F12D9222AE}" destId="{C33D3814-6542-4B75-9CAD-8150194A32BD}" srcOrd="0" destOrd="0" presId="urn:microsoft.com/office/officeart/2005/8/layout/vList6"/>
    <dgm:cxn modelId="{E0C1A162-AA0B-4944-A71E-16211A607526}" type="presParOf" srcId="{F5E028C8-1ED6-460C-9D7A-A9370AB02F09}" destId="{97C044EF-6260-41E5-B793-3C2F5F681C3B}" srcOrd="1" destOrd="2" presId="urn:microsoft.com/office/officeart/2005/8/layout/vList6"/>
    <dgm:cxn modelId="{D5B01B6B-39A7-42D8-A9A1-48CCF827DCF3}" type="presOf" srcId="{CC00672B-F2E3-41FF-AEE1-8595E5DD5880}" destId="{97C044EF-6260-41E5-B793-3C2F5F681C3B}" srcOrd="0" destOrd="0" presId="urn:microsoft.com/office/officeart/2005/8/layout/vList6"/>
    <dgm:cxn modelId="{7C9464C6-B7BB-4B54-9063-90A5E4FCCA91}" type="presOf" srcId="{D45DA086-AA02-4626-9806-10957BF74C45}" destId="{97C044EF-6260-41E5-B793-3C2F5F681C3B}" srcOrd="0" destOrd="1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64F6C0-BA71-48C3-8645-6C97B5C0D0B8}">
      <dsp:nvSpPr>
        <dsp:cNvPr id="0" name=""/>
        <dsp:cNvSpPr/>
      </dsp:nvSpPr>
      <dsp:spPr>
        <a:xfrm>
          <a:off x="0" y="1444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D292B-1C7E-44DC-AD94-4EC697801AD1}">
      <dsp:nvSpPr>
        <dsp:cNvPr id="0" name=""/>
        <dsp:cNvSpPr/>
      </dsp:nvSpPr>
      <dsp:spPr>
        <a:xfrm>
          <a:off x="406400" y="1075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了解门禁系统的组成</a:t>
          </a:r>
          <a:endParaRPr lang="zh-CN" altLang="en-US" sz="2500" kern="1200" dirty="0"/>
        </a:p>
      </dsp:txBody>
      <dsp:txXfrm>
        <a:off x="406400" y="1075833"/>
        <a:ext cx="5689600" cy="738000"/>
      </dsp:txXfrm>
    </dsp:sp>
    <dsp:sp modelId="{789A384A-1F53-4713-9DAD-43656C639692}">
      <dsp:nvSpPr>
        <dsp:cNvPr id="0" name=""/>
        <dsp:cNvSpPr/>
      </dsp:nvSpPr>
      <dsp:spPr>
        <a:xfrm>
          <a:off x="0" y="2578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F7541-C1DE-4029-B311-1D094EB0EA7C}">
      <dsp:nvSpPr>
        <dsp:cNvPr id="0" name=""/>
        <dsp:cNvSpPr/>
      </dsp:nvSpPr>
      <dsp:spPr>
        <a:xfrm>
          <a:off x="406400" y="2209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掌握门禁系统软件的一般操作与维护</a:t>
          </a:r>
          <a:endParaRPr lang="zh-CN" altLang="en-US" sz="2500" kern="1200" dirty="0"/>
        </a:p>
      </dsp:txBody>
      <dsp:txXfrm>
        <a:off x="406400" y="2209833"/>
        <a:ext cx="5689600" cy="738000"/>
      </dsp:txXfrm>
    </dsp:sp>
    <dsp:sp modelId="{BBBF3F47-2212-48C4-A356-580D593B1BB5}">
      <dsp:nvSpPr>
        <dsp:cNvPr id="0" name=""/>
        <dsp:cNvSpPr/>
      </dsp:nvSpPr>
      <dsp:spPr>
        <a:xfrm>
          <a:off x="0" y="3712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3BB30-E4A0-489F-A7B8-558E506D7D51}">
      <dsp:nvSpPr>
        <dsp:cNvPr id="0" name=""/>
        <dsp:cNvSpPr/>
      </dsp:nvSpPr>
      <dsp:spPr>
        <a:xfrm>
          <a:off x="406400" y="3343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解决一般常见问题</a:t>
          </a:r>
          <a:endParaRPr lang="zh-CN" altLang="en-US" sz="2500" kern="1200" dirty="0"/>
        </a:p>
      </dsp:txBody>
      <dsp:txXfrm>
        <a:off x="406400" y="3343833"/>
        <a:ext cx="5689600" cy="738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EDDE12-DE05-424D-8753-D4B4D80938B6}">
      <dsp:nvSpPr>
        <dsp:cNvPr id="0" name=""/>
        <dsp:cNvSpPr/>
      </dsp:nvSpPr>
      <dsp:spPr>
        <a:xfrm>
          <a:off x="3787615" y="527"/>
          <a:ext cx="6653539" cy="20568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>
              <a:latin typeface="+mn-ea"/>
              <a:ea typeface="+mn-ea"/>
            </a:rPr>
            <a:t>CPU:</a:t>
          </a:r>
          <a:r>
            <a:rPr lang="zh-CN" altLang="en-US" sz="1700" kern="1200" dirty="0">
              <a:latin typeface="+mn-ea"/>
              <a:ea typeface="+mn-ea"/>
            </a:rPr>
            <a:t>双核及以上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内存：</a:t>
          </a:r>
          <a:r>
            <a:rPr lang="en-US" altLang="zh-CN" sz="1700" kern="1200" dirty="0">
              <a:latin typeface="+mn-ea"/>
              <a:ea typeface="+mn-ea"/>
            </a:rPr>
            <a:t>4G</a:t>
          </a:r>
          <a:r>
            <a:rPr lang="zh-CN" altLang="en-US" sz="1700" kern="1200" dirty="0">
              <a:latin typeface="+mn-ea"/>
              <a:ea typeface="+mn-ea"/>
            </a:rPr>
            <a:t>及以上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硬盘：可用空间</a:t>
          </a:r>
          <a:r>
            <a:rPr lang="en-US" altLang="zh-CN" sz="1700" kern="1200" dirty="0">
              <a:latin typeface="+mn-ea"/>
              <a:ea typeface="+mn-ea"/>
            </a:rPr>
            <a:t>10G</a:t>
          </a:r>
          <a:r>
            <a:rPr lang="zh-CN" altLang="en-US" sz="1700" kern="1200" dirty="0">
              <a:latin typeface="+mn-ea"/>
              <a:ea typeface="+mn-ea"/>
            </a:rPr>
            <a:t>及以上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显示器分辨率：</a:t>
          </a:r>
          <a:r>
            <a:rPr lang="en-US" altLang="zh-CN" sz="1700" kern="1200" dirty="0">
              <a:latin typeface="+mn-ea"/>
              <a:ea typeface="+mn-ea"/>
            </a:rPr>
            <a:t>1024*768</a:t>
          </a:r>
          <a:r>
            <a:rPr lang="zh-CN" altLang="en-US" sz="1700" kern="1200" dirty="0">
              <a:latin typeface="+mn-ea"/>
              <a:ea typeface="+mn-ea"/>
            </a:rPr>
            <a:t>及以上</a:t>
          </a:r>
        </a:p>
      </dsp:txBody>
      <dsp:txXfrm>
        <a:off x="3787615" y="527"/>
        <a:ext cx="6653539" cy="2056869"/>
      </dsp:txXfrm>
    </dsp:sp>
    <dsp:sp modelId="{2B8FF71E-4D4C-496B-A131-513EA49552D7}">
      <dsp:nvSpPr>
        <dsp:cNvPr id="0" name=""/>
        <dsp:cNvSpPr/>
      </dsp:nvSpPr>
      <dsp:spPr>
        <a:xfrm>
          <a:off x="648076" y="527"/>
          <a:ext cx="3139539" cy="2056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/>
            <a:t>服务器硬件配置要求</a:t>
          </a:r>
        </a:p>
      </dsp:txBody>
      <dsp:txXfrm>
        <a:off x="648076" y="527"/>
        <a:ext cx="3139539" cy="2056869"/>
      </dsp:txXfrm>
    </dsp:sp>
    <dsp:sp modelId="{97C044EF-6260-41E5-B793-3C2F5F681C3B}">
      <dsp:nvSpPr>
        <dsp:cNvPr id="0" name=""/>
        <dsp:cNvSpPr/>
      </dsp:nvSpPr>
      <dsp:spPr>
        <a:xfrm>
          <a:off x="3816425" y="2263083"/>
          <a:ext cx="6653539" cy="20568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可支持的操作系统：</a:t>
          </a:r>
          <a:r>
            <a:rPr lang="en-US" altLang="zh-CN" sz="1700" kern="1200" dirty="0">
              <a:latin typeface="+mn-ea"/>
              <a:ea typeface="+mn-ea"/>
            </a:rPr>
            <a:t>Windows7/8/8.1</a:t>
          </a:r>
          <a:endParaRPr lang="zh-CN" altLang="en-US" sz="1700" kern="1200" dirty="0">
            <a:latin typeface="+mn-ea"/>
            <a:ea typeface="+mn-ea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可支持的数据库：</a:t>
          </a:r>
          <a:r>
            <a:rPr lang="en-US" altLang="zh-CN" sz="1700" kern="1200" dirty="0">
              <a:latin typeface="+mn-ea"/>
              <a:ea typeface="+mn-ea"/>
            </a:rPr>
            <a:t>postgresql,oracle11g</a:t>
          </a:r>
          <a:endParaRPr lang="zh-CN" altLang="en-US" sz="1700" kern="1200" dirty="0">
            <a:latin typeface="+mn-ea"/>
            <a:ea typeface="+mn-ea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推荐使用浏览器版本：</a:t>
          </a:r>
          <a:r>
            <a:rPr lang="en-US" altLang="zh-CN" sz="1700" kern="1200" dirty="0">
              <a:latin typeface="+mn-ea"/>
              <a:ea typeface="+mn-ea"/>
            </a:rPr>
            <a:t>IE11+</a:t>
          </a:r>
          <a:r>
            <a:rPr lang="zh-CN" altLang="en-US" sz="1700" kern="1200" dirty="0">
              <a:latin typeface="+mn-ea"/>
              <a:ea typeface="+mn-ea"/>
            </a:rPr>
            <a:t>，</a:t>
          </a:r>
          <a:r>
            <a:rPr lang="en-US" altLang="zh-CN" sz="1700" kern="1200" dirty="0">
              <a:latin typeface="+mn-ea"/>
              <a:ea typeface="+mn-ea"/>
            </a:rPr>
            <a:t>Chrome33</a:t>
          </a:r>
          <a:r>
            <a:rPr lang="en-US" altLang="zh-CN" sz="1700" kern="1200" dirty="0"/>
            <a:t>+</a:t>
          </a:r>
          <a:endParaRPr lang="zh-CN" altLang="en-US" sz="1700" kern="1200" dirty="0"/>
        </a:p>
      </dsp:txBody>
      <dsp:txXfrm>
        <a:off x="3816425" y="2263083"/>
        <a:ext cx="6653539" cy="2056869"/>
      </dsp:txXfrm>
    </dsp:sp>
    <dsp:sp modelId="{C33D3814-6542-4B75-9CAD-8150194A32BD}">
      <dsp:nvSpPr>
        <dsp:cNvPr id="0" name=""/>
        <dsp:cNvSpPr/>
      </dsp:nvSpPr>
      <dsp:spPr>
        <a:xfrm>
          <a:off x="619267" y="2263083"/>
          <a:ext cx="3197158" cy="2056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/>
            <a:t>软件运行环境</a:t>
          </a:r>
        </a:p>
      </dsp:txBody>
      <dsp:txXfrm>
        <a:off x="619267" y="2263083"/>
        <a:ext cx="3197158" cy="2056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8187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  <a:endParaRPr lang="zh-CN" altLang="en-US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58385" y="6093460"/>
            <a:ext cx="286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73050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6265" y="39433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2642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4265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2765" y="42354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2640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701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6353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10600030101010101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911090" y="6089650"/>
            <a:ext cx="296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3560" y="17462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2495550" y="3198495"/>
            <a:ext cx="7517130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运维五部入侵报警系统设备操作培训</a:t>
            </a:r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培训讲师：</a:t>
            </a:r>
            <a:endParaRPr lang="en-US" altLang="zh-CN" dirty="0"/>
          </a:p>
          <a:p>
            <a:r>
              <a:rPr lang="zh-CN" altLang="en-US" dirty="0"/>
              <a:t>培训日期：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9</a:t>
            </a:r>
            <a:endParaRPr lang="en-US" altLang="zh-CN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9595" y="1567815"/>
            <a:ext cx="26689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  <a:sym typeface="+mn-ea"/>
              </a:rPr>
              <a:t>点击模块树</a:t>
            </a:r>
            <a:r>
              <a:rPr lang="en-US" altLang="zh-CN" dirty="0" smtClean="0">
                <a:latin typeface="+mn-ea"/>
                <a:sym typeface="+mn-ea"/>
              </a:rPr>
              <a:t> &gt;</a:t>
            </a:r>
            <a:r>
              <a:rPr lang="zh-CN" altLang="en-US" dirty="0" smtClean="0">
                <a:latin typeface="+mn-ea"/>
                <a:sym typeface="+mn-ea"/>
              </a:rPr>
              <a:t>报警子系统，选择对应模组</a:t>
            </a:r>
            <a:r>
              <a:rPr lang="en-US" altLang="zh-CN" dirty="0" smtClean="0">
                <a:latin typeface="+mn-ea"/>
                <a:sym typeface="+mn-ea"/>
              </a:rPr>
              <a:t>&gt;</a:t>
            </a:r>
            <a:r>
              <a:rPr lang="zh-CN" altLang="en-US" dirty="0" smtClean="0">
                <a:latin typeface="+mn-ea"/>
                <a:sym typeface="+mn-ea"/>
              </a:rPr>
              <a:t>楼层或在报警子界面，点击鼠标右键可进行系统布防。</a:t>
            </a:r>
            <a:endParaRPr lang="zh-CN" altLang="en-US" dirty="0" smtClean="0">
              <a:latin typeface="+mn-ea"/>
              <a:sym typeface="+mn-ea"/>
            </a:endParaRPr>
          </a:p>
          <a:p>
            <a:r>
              <a:rPr lang="en-US" altLang="zh-CN" dirty="0" smtClean="0">
                <a:latin typeface="+mn-ea"/>
                <a:sym typeface="+mn-ea"/>
              </a:rPr>
              <a:t>2.</a:t>
            </a:r>
            <a:r>
              <a:rPr lang="zh-CN" altLang="en-US" dirty="0" smtClean="0">
                <a:latin typeface="+mn-ea"/>
                <a:sym typeface="+mn-ea"/>
              </a:rPr>
              <a:t>也可用</a:t>
            </a:r>
            <a:r>
              <a:rPr lang="en-US" altLang="zh-CN" dirty="0" smtClean="0">
                <a:latin typeface="+mn-ea"/>
                <a:sym typeface="+mn-ea"/>
              </a:rPr>
              <a:t>6160</a:t>
            </a:r>
            <a:r>
              <a:rPr lang="zh-CN" altLang="en-US" dirty="0" smtClean="0">
                <a:latin typeface="+mn-ea"/>
                <a:sym typeface="+mn-ea"/>
              </a:rPr>
              <a:t>键盘布防，布防输入</a:t>
            </a:r>
            <a:r>
              <a:rPr lang="en-US" altLang="zh-CN" dirty="0" smtClean="0">
                <a:latin typeface="+mn-ea"/>
                <a:sym typeface="+mn-ea"/>
              </a:rPr>
              <a:t>41401</a:t>
            </a:r>
            <a:r>
              <a:rPr lang="zh-CN" altLang="en-US" dirty="0" smtClean="0">
                <a:latin typeface="+mn-ea"/>
                <a:sym typeface="+mn-ea"/>
              </a:rPr>
              <a:t>。</a:t>
            </a:r>
            <a:endParaRPr lang="zh-CN" altLang="en-US" dirty="0" smtClean="0">
              <a:latin typeface="+mn-ea"/>
              <a:sym typeface="+mn-ea"/>
            </a:endParaRPr>
          </a:p>
          <a:p>
            <a:r>
              <a:rPr lang="en-US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布防的作用：将防区布防后，当有非法侵入防范区时，安装的报警装置会发出报警声响。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  </a:t>
            </a:r>
            <a:endParaRPr lang="zh-CN" altLang="en-US" dirty="0">
              <a:latin typeface="+mn-ea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</a:rPr>
              <a:t>入侵报警系统操作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636395"/>
            <a:ext cx="6675755" cy="4563110"/>
          </a:xfrm>
          <a:prstGeom prst="rect">
            <a:avLst/>
          </a:prstGeom>
        </p:spPr>
      </p:pic>
      <p:sp>
        <p:nvSpPr>
          <p:cNvPr id="7" name="文本框 11"/>
          <p:cNvSpPr txBox="1"/>
          <p:nvPr/>
        </p:nvSpPr>
        <p:spPr>
          <a:xfrm>
            <a:off x="772359" y="1168812"/>
            <a:ext cx="59766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latin typeface="+mn-ea"/>
              </a:rPr>
              <a:t>五、布防报警防区</a:t>
            </a:r>
            <a:endParaRPr lang="zh-CN" altLang="en-US" sz="2000" b="1" dirty="0">
              <a:latin typeface="+mn-ea"/>
            </a:endParaRP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</a:rPr>
              <a:t>入侵报警系统操作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772359" y="1168812"/>
            <a:ext cx="59766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latin typeface="+mn-ea"/>
              </a:rPr>
              <a:t>六、撤防报警防区</a:t>
            </a:r>
            <a:endParaRPr lang="zh-CN" altLang="en-US" sz="2000" b="1" dirty="0">
              <a:latin typeface="+mn-ea"/>
            </a:endParaRPr>
          </a:p>
        </p:txBody>
      </p:sp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636395"/>
            <a:ext cx="6675755" cy="4563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9595" y="1567815"/>
            <a:ext cx="26689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  <a:sym typeface="+mn-ea"/>
              </a:rPr>
              <a:t>点击模块树</a:t>
            </a:r>
            <a:r>
              <a:rPr lang="en-US" altLang="zh-CN" dirty="0" smtClean="0">
                <a:latin typeface="+mn-ea"/>
                <a:sym typeface="+mn-ea"/>
              </a:rPr>
              <a:t> &gt;</a:t>
            </a:r>
            <a:r>
              <a:rPr lang="zh-CN" altLang="en-US" dirty="0" smtClean="0">
                <a:latin typeface="+mn-ea"/>
                <a:sym typeface="+mn-ea"/>
              </a:rPr>
              <a:t>报警子系统，选择对应模组</a:t>
            </a:r>
            <a:r>
              <a:rPr lang="en-US" altLang="zh-CN" dirty="0" smtClean="0">
                <a:latin typeface="+mn-ea"/>
                <a:sym typeface="+mn-ea"/>
              </a:rPr>
              <a:t>&gt;</a:t>
            </a:r>
            <a:r>
              <a:rPr lang="zh-CN" altLang="en-US" dirty="0" smtClean="0">
                <a:latin typeface="+mn-ea"/>
                <a:sym typeface="+mn-ea"/>
              </a:rPr>
              <a:t>楼层或在报警子界面，点击鼠标右键可进行系统撤防。</a:t>
            </a:r>
            <a:endParaRPr lang="zh-CN" altLang="en-US" dirty="0" smtClean="0">
              <a:latin typeface="+mn-ea"/>
              <a:sym typeface="+mn-ea"/>
            </a:endParaRPr>
          </a:p>
          <a:p>
            <a:r>
              <a:rPr lang="en-US" altLang="zh-CN" dirty="0" smtClean="0">
                <a:latin typeface="+mn-ea"/>
                <a:sym typeface="+mn-ea"/>
              </a:rPr>
              <a:t>2.</a:t>
            </a:r>
            <a:r>
              <a:rPr lang="zh-CN" altLang="en-US" dirty="0" smtClean="0">
                <a:latin typeface="+mn-ea"/>
                <a:sym typeface="+mn-ea"/>
              </a:rPr>
              <a:t>也可用</a:t>
            </a:r>
            <a:r>
              <a:rPr lang="en-US" altLang="zh-CN" dirty="0" smtClean="0">
                <a:latin typeface="+mn-ea"/>
                <a:sym typeface="+mn-ea"/>
              </a:rPr>
              <a:t>6160</a:t>
            </a:r>
            <a:r>
              <a:rPr lang="zh-CN" altLang="en-US" dirty="0" smtClean="0">
                <a:latin typeface="+mn-ea"/>
                <a:sym typeface="+mn-ea"/>
              </a:rPr>
              <a:t>键盘撤防，撤防输入</a:t>
            </a:r>
            <a:r>
              <a:rPr lang="en-US" altLang="zh-CN" dirty="0" smtClean="0">
                <a:latin typeface="+mn-ea"/>
                <a:sym typeface="+mn-ea"/>
              </a:rPr>
              <a:t>41401</a:t>
            </a:r>
            <a:r>
              <a:rPr lang="zh-CN" altLang="en-US" dirty="0" smtClean="0">
                <a:latin typeface="+mn-ea"/>
                <a:sym typeface="+mn-ea"/>
              </a:rPr>
              <a:t>。</a:t>
            </a:r>
            <a:endParaRPr lang="zh-CN" altLang="en-US" dirty="0" smtClean="0">
              <a:latin typeface="+mn-ea"/>
              <a:sym typeface="+mn-ea"/>
            </a:endParaRPr>
          </a:p>
          <a:p>
            <a:r>
              <a:rPr lang="en-US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撤防的作用：撤销当前已布防的报警防区。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  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09489" y="181840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37734" y="313491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入侵报警系统简介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37734" y="445142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入侵报警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系统操作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培训目标及培训要求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704340" y="1350645"/>
          <a:ext cx="9247505" cy="451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入侵报警系统简介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587" y="3372983"/>
            <a:ext cx="300398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入侵报警系统的概念：入侵报警系统</a:t>
            </a:r>
            <a:r>
              <a:rPr lang="zh-CN" altLang="en-US" dirty="0" smtClean="0">
                <a:latin typeface="+mn-ea"/>
              </a:rPr>
              <a:t>通常由前端设备（包含探测器和紧急报警装置）、传输设备（报警信号传输线缆）、处理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控制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管理设备和显示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记录设备（报警主机和监控显示设备）部分构成。</a:t>
            </a:r>
            <a:r>
              <a:rPr lang="en-US" altLang="zh-CN" dirty="0" smtClean="0">
                <a:latin typeface="+mn-ea"/>
              </a:rPr>
              <a:t>    </a:t>
            </a:r>
            <a:endParaRPr lang="en-US" altLang="zh-CN" sz="2000" dirty="0"/>
          </a:p>
        </p:txBody>
      </p:sp>
      <p:grpSp>
        <p:nvGrpSpPr>
          <p:cNvPr id="7181" name="组合 7180"/>
          <p:cNvGrpSpPr/>
          <p:nvPr/>
        </p:nvGrpSpPr>
        <p:grpSpPr>
          <a:xfrm>
            <a:off x="1897812" y="1084739"/>
            <a:ext cx="9430007" cy="5342368"/>
            <a:chOff x="2498641" y="1067726"/>
            <a:chExt cx="9430007" cy="5342368"/>
          </a:xfrm>
        </p:grpSpPr>
        <p:sp>
          <p:nvSpPr>
            <p:cNvPr id="16" name="TextBox 15"/>
            <p:cNvSpPr txBox="1"/>
            <p:nvPr/>
          </p:nvSpPr>
          <p:spPr>
            <a:xfrm>
              <a:off x="9247421" y="6041681"/>
              <a:ext cx="9004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报警器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08811" y="6041681"/>
              <a:ext cx="13563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红外探测器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49267" y="6041794"/>
              <a:ext cx="11521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6160</a:t>
              </a:r>
              <a:r>
                <a:rPr lang="zh-CN" altLang="en-US" dirty="0"/>
                <a:t>键盘</a:t>
              </a:r>
              <a:endParaRPr lang="zh-CN" altLang="en-US" dirty="0"/>
            </a:p>
          </p:txBody>
        </p:sp>
        <p:pic>
          <p:nvPicPr>
            <p:cNvPr id="7172" name="Picture 4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04" b="28085"/>
            <a:stretch>
              <a:fillRect/>
            </a:stretch>
          </p:blipFill>
          <p:spPr bwMode="auto">
            <a:xfrm>
              <a:off x="8333593" y="2420887"/>
              <a:ext cx="2365573" cy="541057"/>
            </a:xfrm>
            <a:prstGeom prst="rect">
              <a:avLst/>
            </a:prstGeom>
            <a:noFill/>
          </p:spPr>
        </p:pic>
        <p:grpSp>
          <p:nvGrpSpPr>
            <p:cNvPr id="30" name="组合 29"/>
            <p:cNvGrpSpPr/>
            <p:nvPr/>
          </p:nvGrpSpPr>
          <p:grpSpPr>
            <a:xfrm>
              <a:off x="2642581" y="1067726"/>
              <a:ext cx="3492839" cy="901206"/>
              <a:chOff x="1900858" y="1229444"/>
              <a:chExt cx="3492839" cy="901206"/>
            </a:xfrm>
          </p:grpSpPr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36"/>
              <a:stretch>
                <a:fillRect/>
              </a:stretch>
            </p:blipFill>
            <p:spPr bwMode="auto">
              <a:xfrm>
                <a:off x="2800346" y="1229444"/>
                <a:ext cx="2593351" cy="901206"/>
              </a:xfrm>
              <a:prstGeom prst="rect">
                <a:avLst/>
              </a:prstGeom>
              <a:noFill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900858" y="14953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服务器</a:t>
                </a:r>
                <a:endParaRPr lang="zh-CN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056440" y="371238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控制器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60718" y="250674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交换机</a:t>
              </a:r>
              <a:endParaRPr lang="zh-CN" altLang="en-US" dirty="0"/>
            </a:p>
          </p:txBody>
        </p:sp>
        <p:cxnSp>
          <p:nvCxnSpPr>
            <p:cNvPr id="8" name="直接连接符 7"/>
            <p:cNvCxnSpPr>
              <a:endCxn id="1027" idx="2"/>
            </p:cNvCxnSpPr>
            <p:nvPr/>
          </p:nvCxnSpPr>
          <p:spPr>
            <a:xfrm flipV="1">
              <a:off x="8425299" y="4293367"/>
              <a:ext cx="1090930" cy="7753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endCxn id="1027" idx="2"/>
            </p:cNvCxnSpPr>
            <p:nvPr/>
          </p:nvCxnSpPr>
          <p:spPr>
            <a:xfrm flipV="1">
              <a:off x="9505434" y="4293367"/>
              <a:ext cx="10795" cy="7753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endCxn id="1027" idx="2"/>
            </p:cNvCxnSpPr>
            <p:nvPr/>
          </p:nvCxnSpPr>
          <p:spPr>
            <a:xfrm flipH="1" flipV="1">
              <a:off x="9516229" y="4292732"/>
              <a:ext cx="1213485" cy="7759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9505434" y="2961772"/>
              <a:ext cx="10795" cy="4102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2498641" y="2493588"/>
              <a:ext cx="3517625" cy="423026"/>
              <a:chOff x="1876072" y="2918643"/>
              <a:chExt cx="3517625" cy="423026"/>
            </a:xfrm>
          </p:grpSpPr>
          <p:pic>
            <p:nvPicPr>
              <p:cNvPr id="36" name="Picture 4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712" b="28085"/>
              <a:stretch>
                <a:fillRect/>
              </a:stretch>
            </p:blipFill>
            <p:spPr bwMode="auto">
              <a:xfrm>
                <a:off x="3028124" y="2918643"/>
                <a:ext cx="2365573" cy="423026"/>
              </a:xfrm>
              <a:prstGeom prst="rect">
                <a:avLst/>
              </a:prstGeom>
              <a:noFill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1876072" y="2945490"/>
                <a:ext cx="1174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交换机</a:t>
                </a:r>
                <a:endParaRPr lang="zh-CN" altLang="en-US" dirty="0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09" b="6633"/>
            <a:stretch>
              <a:fillRect/>
            </a:stretch>
          </p:blipFill>
          <p:spPr>
            <a:xfrm>
              <a:off x="4074865" y="3997619"/>
              <a:ext cx="1527760" cy="1319526"/>
            </a:xfrm>
            <a:prstGeom prst="rect">
              <a:avLst/>
            </a:prstGeom>
          </p:spPr>
        </p:pic>
        <p:cxnSp>
          <p:nvCxnSpPr>
            <p:cNvPr id="7169" name="直接连接符 7168"/>
            <p:cNvCxnSpPr/>
            <p:nvPr/>
          </p:nvCxnSpPr>
          <p:spPr>
            <a:xfrm flipH="1">
              <a:off x="3303490" y="3231476"/>
              <a:ext cx="862515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直接连接符 7172"/>
            <p:cNvCxnSpPr/>
            <p:nvPr/>
          </p:nvCxnSpPr>
          <p:spPr>
            <a:xfrm>
              <a:off x="6816080" y="1122466"/>
              <a:ext cx="0" cy="50834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6" name="直接连接符 7175"/>
            <p:cNvCxnSpPr>
              <a:stCxn id="7172" idx="1"/>
              <a:endCxn id="36" idx="3"/>
            </p:cNvCxnSpPr>
            <p:nvPr/>
          </p:nvCxnSpPr>
          <p:spPr>
            <a:xfrm flipH="1">
              <a:off x="6016266" y="2691416"/>
              <a:ext cx="2317327" cy="136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6" idx="0"/>
              <a:endCxn id="7171" idx="2"/>
            </p:cNvCxnSpPr>
            <p:nvPr/>
          </p:nvCxnSpPr>
          <p:spPr>
            <a:xfrm flipV="1">
              <a:off x="4833480" y="1968932"/>
              <a:ext cx="5265" cy="524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1" idx="0"/>
              <a:endCxn id="36" idx="2"/>
            </p:cNvCxnSpPr>
            <p:nvPr/>
          </p:nvCxnSpPr>
          <p:spPr>
            <a:xfrm flipH="1" flipV="1">
              <a:off x="4833480" y="2916614"/>
              <a:ext cx="5265" cy="10810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03757" y="1212424"/>
              <a:ext cx="3713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安控中心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88088" y="1482568"/>
              <a:ext cx="3713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弱电间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88088" y="3194533"/>
              <a:ext cx="371390" cy="175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控制室和现场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03757" y="3471028"/>
              <a:ext cx="37139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安控中心</a:t>
              </a:r>
              <a:endParaRPr lang="zh-CN" altLang="en-US" dirty="0"/>
            </a:p>
          </p:txBody>
        </p:sp>
      </p:grpSp>
      <p:sp>
        <p:nvSpPr>
          <p:cNvPr id="7183" name="TextBox 7182"/>
          <p:cNvSpPr txBox="1"/>
          <p:nvPr/>
        </p:nvSpPr>
        <p:spPr>
          <a:xfrm>
            <a:off x="7137400" y="1179195"/>
            <a:ext cx="348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A-5</a:t>
            </a:r>
            <a:r>
              <a:rPr lang="zh-CN" altLang="en-US" dirty="0"/>
              <a:t>数据中心入侵报警系统采用霍尼韦尔报警系统。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385" y="5142230"/>
            <a:ext cx="858520" cy="86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l="18525" t="1198" r="1800" b="32958"/>
          <a:stretch>
            <a:fillRect/>
          </a:stretch>
        </p:blipFill>
        <p:spPr>
          <a:xfrm>
            <a:off x="8646160" y="5142230"/>
            <a:ext cx="863600" cy="863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530" y="3498850"/>
            <a:ext cx="715010" cy="8515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400" y="5142230"/>
            <a:ext cx="1221740" cy="8636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767408" y="1844824"/>
          <a:ext cx="1108923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940" y="1083469"/>
            <a:ext cx="74168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Honeywell IP ALARM-II</a:t>
            </a:r>
            <a:r>
              <a:rPr lang="zh-CN" altLang="en-US" sz="2000" dirty="0" smtClean="0"/>
              <a:t>软件要求</a:t>
            </a:r>
            <a:endParaRPr lang="zh-CN" alt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>
                <a:latin typeface="+mn-ea"/>
                <a:sym typeface="+mn-ea"/>
              </a:rPr>
              <a:t>5</a:t>
            </a:r>
            <a:endParaRPr lang="en-US" altLang="zh-CN" dirty="0" smtClean="0">
              <a:latin typeface="+mn-ea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7785" y="1474470"/>
            <a:ext cx="98374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第一步：双击桌面客户端图标 显示如图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第二步：输入用户名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admin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、密码空。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第三步：点击“登录”，登录成功后可看到客户端主界面。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42209" y="1113314"/>
            <a:ext cx="59766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latin typeface="+mn-ea"/>
              </a:rPr>
              <a:t>一、登录系统</a:t>
            </a:r>
            <a:endParaRPr lang="zh-CN" altLang="en-US" sz="2000" b="1" dirty="0">
              <a:latin typeface="+mn-ea"/>
            </a:endParaRPr>
          </a:p>
        </p:txBody>
      </p:sp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880" y="1511300"/>
            <a:ext cx="480695" cy="468630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85" y="2304415"/>
            <a:ext cx="8737600" cy="38354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</a:rPr>
              <a:t>入侵报警系统操作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en-US" altLang="zh-CN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2209" y="1113314"/>
            <a:ext cx="59766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二、首页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432" y="1557298"/>
            <a:ext cx="1080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登陆系统后</a:t>
            </a:r>
            <a:r>
              <a:rPr lang="zh-CN" altLang="en-US" dirty="0" smtClean="0"/>
              <a:t>，主页</a:t>
            </a:r>
            <a:r>
              <a:rPr lang="zh-CN" altLang="en-US" dirty="0"/>
              <a:t>面如图所示，该界面用于查看模块树状态、报警子系统位置、事件信息、操作信息等。</a:t>
            </a:r>
            <a:endParaRPr lang="zh-CN" altLang="en-US" dirty="0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1926590"/>
            <a:ext cx="7800975" cy="422465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</a:rPr>
              <a:t>入侵报警系统操作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1455" y="1511935"/>
            <a:ext cx="6800215" cy="449834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</a:rPr>
              <a:t>入侵报警系统操作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2209" y="1113314"/>
            <a:ext cx="59766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latin typeface="+mn-ea"/>
              </a:rPr>
              <a:t>三、状态信息</a:t>
            </a:r>
            <a:endParaRPr lang="zh-CN" altLang="en-US" sz="20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3" name="文本框 11"/>
          <p:cNvSpPr txBox="1"/>
          <p:nvPr/>
        </p:nvSpPr>
        <p:spPr>
          <a:xfrm>
            <a:off x="772359" y="1168812"/>
            <a:ext cx="59766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四、旁路报警防区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7682230" y="1772920"/>
            <a:ext cx="32912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点击模块树</a:t>
            </a:r>
            <a:r>
              <a:rPr lang="en-US" altLang="zh-CN" dirty="0" smtClean="0">
                <a:latin typeface="+mn-ea"/>
              </a:rPr>
              <a:t> &gt;</a:t>
            </a:r>
            <a:r>
              <a:rPr lang="zh-CN" altLang="en-US" dirty="0" smtClean="0">
                <a:latin typeface="+mn-ea"/>
              </a:rPr>
              <a:t>报警子系统，选择对应模组</a:t>
            </a:r>
            <a:r>
              <a:rPr lang="en-US" altLang="zh-CN" dirty="0" smtClean="0">
                <a:latin typeface="+mn-ea"/>
                <a:sym typeface="+mn-ea"/>
              </a:rPr>
              <a:t>&gt;</a:t>
            </a:r>
            <a:r>
              <a:rPr lang="zh-CN" altLang="en-US" dirty="0" smtClean="0">
                <a:latin typeface="+mn-ea"/>
              </a:rPr>
              <a:t>楼层</a:t>
            </a:r>
            <a:r>
              <a:rPr lang="en-US" altLang="zh-CN" dirty="0" smtClean="0">
                <a:latin typeface="+mn-ea"/>
                <a:sym typeface="+mn-ea"/>
              </a:rPr>
              <a:t>&gt;</a:t>
            </a:r>
            <a:r>
              <a:rPr lang="zh-CN" altLang="en-US" dirty="0" smtClean="0">
                <a:latin typeface="+mn-ea"/>
                <a:sym typeface="+mn-ea"/>
              </a:rPr>
              <a:t>点位或在报警防区界面，点击鼠标右键可进行单点旁路。</a:t>
            </a:r>
            <a:endParaRPr lang="zh-CN" altLang="en-US" dirty="0" smtClean="0">
              <a:latin typeface="+mn-ea"/>
              <a:sym typeface="+mn-ea"/>
            </a:endParaRPr>
          </a:p>
          <a:p>
            <a:r>
              <a:rPr lang="en-US" altLang="zh-CN" dirty="0" smtClean="0">
                <a:latin typeface="+mn-ea"/>
                <a:sym typeface="+mn-ea"/>
              </a:rPr>
              <a:t>2.</a:t>
            </a:r>
            <a:r>
              <a:rPr lang="zh-CN" altLang="en-US" dirty="0" smtClean="0">
                <a:latin typeface="+mn-ea"/>
                <a:sym typeface="+mn-ea"/>
              </a:rPr>
              <a:t>旁路的作用：</a:t>
            </a:r>
            <a:endParaRPr lang="zh-CN" altLang="en-US" dirty="0" smtClean="0">
              <a:latin typeface="+mn-ea"/>
              <a:sym typeface="+mn-ea"/>
            </a:endParaRPr>
          </a:p>
          <a:p>
            <a:r>
              <a:rPr lang="zh-CN" altLang="en-US" dirty="0" smtClean="0">
                <a:latin typeface="+mn-ea"/>
                <a:sym typeface="+mn-ea"/>
              </a:rPr>
              <a:t>      从系统中暂时使某个（些）防区失效，以便剩下的防区可以被布防。布防后被旁路分区允许人在防区内走动，没有被旁路的防区将被布防。旁路的分区不受保护。</a:t>
            </a:r>
            <a:endParaRPr lang="en-US" altLang="zh-CN" dirty="0" smtClean="0">
              <a:latin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4380" y="5498847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1847850"/>
            <a:ext cx="6555740" cy="378650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</a:rPr>
              <a:t>入侵报警系统操作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825</Words>
  <Application>WPS 演示</Application>
  <PresentationFormat>自定义</PresentationFormat>
  <Paragraphs>115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Impact</vt:lpstr>
      <vt:lpstr>Copperplate Gothic Bold</vt:lpstr>
      <vt:lpstr>华康俪金黑W8</vt:lpstr>
      <vt:lpstr>华文楷体</vt:lpstr>
      <vt:lpstr>微软雅黑</vt:lpstr>
      <vt:lpstr>Arial Unicode MS</vt:lpstr>
      <vt:lpstr>Calibri</vt:lpstr>
      <vt:lpstr>黑体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Administrator</cp:lastModifiedBy>
  <cp:revision>606</cp:revision>
  <dcterms:created xsi:type="dcterms:W3CDTF">2014-01-11T15:22:00Z</dcterms:created>
  <dcterms:modified xsi:type="dcterms:W3CDTF">2019-10-09T00:42:00Z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