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7" r:id="rId3"/>
    <p:sldId id="349" r:id="rId5"/>
    <p:sldId id="350" r:id="rId6"/>
    <p:sldId id="351" r:id="rId7"/>
    <p:sldId id="357" r:id="rId8"/>
    <p:sldId id="358" r:id="rId9"/>
    <p:sldId id="368" r:id="rId10"/>
    <p:sldId id="364" r:id="rId11"/>
    <p:sldId id="352" r:id="rId12"/>
    <p:sldId id="397" r:id="rId13"/>
    <p:sldId id="384" r:id="rId14"/>
    <p:sldId id="398" r:id="rId15"/>
    <p:sldId id="387" r:id="rId16"/>
    <p:sldId id="388" r:id="rId17"/>
    <p:sldId id="389" r:id="rId18"/>
    <p:sldId id="399" r:id="rId19"/>
    <p:sldId id="400" r:id="rId20"/>
    <p:sldId id="401" r:id="rId21"/>
    <p:sldId id="390" r:id="rId22"/>
    <p:sldId id="391" r:id="rId23"/>
    <p:sldId id="392" r:id="rId24"/>
    <p:sldId id="281" r:id="rId25"/>
  </p:sldIdLst>
  <p:sldSz cx="12192000" cy="6858000"/>
  <p:notesSz cx="6858000" cy="9144000"/>
  <p:embeddedFontLst>
    <p:embeddedFont>
      <p:font typeface="Impact" panose="020B0806030902050204" pitchFamily="34" charset="0"/>
      <p:regular r:id="rId31"/>
    </p:embeddedFont>
    <p:embeddedFont>
      <p:font typeface="Copperplate Gothic Bold" panose="02010600030101010101" pitchFamily="34" charset="0"/>
      <p:regular r:id="rId32"/>
    </p:embeddedFont>
    <p:embeddedFont>
      <p:font typeface="微软雅黑" panose="020B0503020204020204" charset="-122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洪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 varScale="1">
        <p:scale>
          <a:sx n="103" d="100"/>
          <a:sy n="103" d="100"/>
        </p:scale>
        <p:origin x="-1002" y="-90"/>
      </p:cViewPr>
      <p:guideLst>
        <p:guide orient="horz" pos="400"/>
        <p:guide orient="horz" pos="1304"/>
        <p:guide orient="horz" pos="3763"/>
        <p:guide orient="horz" pos="3089"/>
        <p:guide orient="horz" pos="2730"/>
        <p:guide orient="horz" pos="3294"/>
        <p:guide pos="3862"/>
        <p:guide pos="898"/>
        <p:guide pos="7650"/>
        <p:guide pos="6970"/>
        <p:guide pos="1244"/>
        <p:guide pos="6357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50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6B0F2-D332-46AA-83F8-5F31409E395F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DE86DF8-07EB-4353-B8D2-FD2D6A7E81B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了解门禁系统的组成</a:t>
          </a:r>
          <a:endParaRPr lang="zh-CN" altLang="en-US" dirty="0"/>
        </a:p>
      </dgm:t>
    </dgm:pt>
    <dgm:pt modelId="{D512A28E-9C2F-449C-9654-53384CE5A0EA}" cxnId="{265AAF3C-B660-4C01-95FC-D244BFB0BF98}" type="parTrans">
      <dgm:prSet/>
      <dgm:spPr/>
      <dgm:t>
        <a:bodyPr/>
        <a:lstStyle/>
        <a:p>
          <a:endParaRPr lang="zh-CN" altLang="en-US"/>
        </a:p>
      </dgm:t>
    </dgm:pt>
    <dgm:pt modelId="{C7FEA793-D2B0-42AA-902D-A5DF0DCFC793}" cxnId="{265AAF3C-B660-4C01-95FC-D244BFB0BF98}" type="sibTrans">
      <dgm:prSet/>
      <dgm:spPr/>
      <dgm:t>
        <a:bodyPr/>
        <a:lstStyle/>
        <a:p>
          <a:endParaRPr lang="zh-CN" altLang="en-US"/>
        </a:p>
      </dgm:t>
    </dgm:pt>
    <dgm:pt modelId="{2AE6BE5A-23A6-44A0-A077-5F7C6065A7C5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掌握门禁系统软件的一般操作与维护</a:t>
          </a:r>
          <a:endParaRPr lang="zh-CN" altLang="en-US" dirty="0"/>
        </a:p>
      </dgm:t>
    </dgm:pt>
    <dgm:pt modelId="{7F1FDFA6-925B-46DE-9CA0-630112EB1F25}" cxnId="{B4695443-0E2A-4082-85F0-65A58A047E96}" type="parTrans">
      <dgm:prSet/>
      <dgm:spPr/>
      <dgm:t>
        <a:bodyPr/>
        <a:lstStyle/>
        <a:p>
          <a:endParaRPr lang="zh-CN" altLang="en-US"/>
        </a:p>
      </dgm:t>
    </dgm:pt>
    <dgm:pt modelId="{4E032D47-9311-4D6D-B9CC-0B0DECD72930}" cxnId="{B4695443-0E2A-4082-85F0-65A58A047E96}" type="sibTrans">
      <dgm:prSet/>
      <dgm:spPr/>
      <dgm:t>
        <a:bodyPr/>
        <a:lstStyle/>
        <a:p>
          <a:endParaRPr lang="zh-CN" altLang="en-US"/>
        </a:p>
      </dgm:t>
    </dgm:pt>
    <dgm:pt modelId="{4BAD2CF2-935E-4864-BB41-DD2C3124A31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解决一般常见问题</a:t>
          </a:r>
          <a:endParaRPr lang="zh-CN" altLang="en-US" dirty="0"/>
        </a:p>
      </dgm:t>
    </dgm:pt>
    <dgm:pt modelId="{986D25C5-897D-4553-B98F-58C8647E7CE9}" cxnId="{62E875A9-DA94-4E42-8F29-30350A556BA3}" type="parTrans">
      <dgm:prSet/>
      <dgm:spPr/>
      <dgm:t>
        <a:bodyPr/>
        <a:lstStyle/>
        <a:p>
          <a:endParaRPr lang="zh-CN" altLang="en-US"/>
        </a:p>
      </dgm:t>
    </dgm:pt>
    <dgm:pt modelId="{801C807C-5E6C-48F0-B175-526C5CFE5F9E}" cxnId="{62E875A9-DA94-4E42-8F29-30350A556BA3}" type="sibTrans">
      <dgm:prSet/>
      <dgm:spPr/>
      <dgm:t>
        <a:bodyPr/>
        <a:lstStyle/>
        <a:p>
          <a:endParaRPr lang="zh-CN" altLang="en-US"/>
        </a:p>
      </dgm:t>
    </dgm:pt>
    <dgm:pt modelId="{552E2E34-F847-4E71-8B94-1096022514A7}" type="pres">
      <dgm:prSet presAssocID="{C8F6B0F2-D332-46AA-83F8-5F31409E39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C8C3C4-F96B-4560-BF1B-30030FE61BC5}" type="pres">
      <dgm:prSet presAssocID="{5DE86DF8-07EB-4353-B8D2-FD2D6A7E81B4}" presName="parentLin" presStyleCnt="0"/>
      <dgm:spPr/>
    </dgm:pt>
    <dgm:pt modelId="{44CF5350-505A-4F48-9269-B1A4CA494012}" type="pres">
      <dgm:prSet presAssocID="{5DE86DF8-07EB-4353-B8D2-FD2D6A7E81B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0DD292B-1C7E-44DC-AD94-4EC697801AD1}" type="pres">
      <dgm:prSet presAssocID="{5DE86DF8-07EB-4353-B8D2-FD2D6A7E8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9D177-E521-4CC5-A613-B72BDB24BAB1}" type="pres">
      <dgm:prSet presAssocID="{5DE86DF8-07EB-4353-B8D2-FD2D6A7E81B4}" presName="negativeSpace" presStyleCnt="0"/>
      <dgm:spPr/>
    </dgm:pt>
    <dgm:pt modelId="{9F64F6C0-BA71-48C3-8645-6C97B5C0D0B8}" type="pres">
      <dgm:prSet presAssocID="{5DE86DF8-07EB-4353-B8D2-FD2D6A7E81B4}" presName="childText" presStyleLbl="conFgAcc1" presStyleIdx="0" presStyleCnt="3">
        <dgm:presLayoutVars>
          <dgm:bulletEnabled val="1"/>
        </dgm:presLayoutVars>
      </dgm:prSet>
      <dgm:spPr/>
    </dgm:pt>
    <dgm:pt modelId="{D13C337E-ACB2-4F99-BA8B-B72A2476A2D5}" type="pres">
      <dgm:prSet presAssocID="{C7FEA793-D2B0-42AA-902D-A5DF0DCFC793}" presName="spaceBetweenRectangles" presStyleCnt="0"/>
      <dgm:spPr/>
    </dgm:pt>
    <dgm:pt modelId="{0F175430-2AB8-4A5E-A82A-7712571B06CB}" type="pres">
      <dgm:prSet presAssocID="{2AE6BE5A-23A6-44A0-A077-5F7C6065A7C5}" presName="parentLin" presStyleCnt="0"/>
      <dgm:spPr/>
    </dgm:pt>
    <dgm:pt modelId="{91BF38B5-1646-4F2D-BF43-6FB159AC1B43}" type="pres">
      <dgm:prSet presAssocID="{2AE6BE5A-23A6-44A0-A077-5F7C6065A7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20F7541-C1DE-4029-B311-1D094EB0EA7C}" type="pres">
      <dgm:prSet presAssocID="{2AE6BE5A-23A6-44A0-A077-5F7C6065A7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FB5DE-1C56-4926-9446-30964EC2279B}" type="pres">
      <dgm:prSet presAssocID="{2AE6BE5A-23A6-44A0-A077-5F7C6065A7C5}" presName="negativeSpace" presStyleCnt="0"/>
      <dgm:spPr/>
    </dgm:pt>
    <dgm:pt modelId="{789A384A-1F53-4713-9DAD-43656C639692}" type="pres">
      <dgm:prSet presAssocID="{2AE6BE5A-23A6-44A0-A077-5F7C6065A7C5}" presName="childText" presStyleLbl="conFgAcc1" presStyleIdx="1" presStyleCnt="3">
        <dgm:presLayoutVars>
          <dgm:bulletEnabled val="1"/>
        </dgm:presLayoutVars>
      </dgm:prSet>
      <dgm:spPr/>
    </dgm:pt>
    <dgm:pt modelId="{7FE2C8A7-460D-44B8-BDCC-B0DDE057B5E3}" type="pres">
      <dgm:prSet presAssocID="{4E032D47-9311-4D6D-B9CC-0B0DECD72930}" presName="spaceBetweenRectangles" presStyleCnt="0"/>
      <dgm:spPr/>
    </dgm:pt>
    <dgm:pt modelId="{988FDF10-57FF-4716-B219-55302F7573E8}" type="pres">
      <dgm:prSet presAssocID="{4BAD2CF2-935E-4864-BB41-DD2C3124A314}" presName="parentLin" presStyleCnt="0"/>
      <dgm:spPr/>
    </dgm:pt>
    <dgm:pt modelId="{CDA119D8-0EB7-4BC9-A67C-1453F3C6FA9C}" type="pres">
      <dgm:prSet presAssocID="{4BAD2CF2-935E-4864-BB41-DD2C3124A314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793BB30-E4A0-489F-A7B8-558E506D7D51}" type="pres">
      <dgm:prSet presAssocID="{4BAD2CF2-935E-4864-BB41-DD2C3124A3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16B80-FD37-4EEB-BD94-7E82DC33CD44}" type="pres">
      <dgm:prSet presAssocID="{4BAD2CF2-935E-4864-BB41-DD2C3124A314}" presName="negativeSpace" presStyleCnt="0"/>
      <dgm:spPr/>
    </dgm:pt>
    <dgm:pt modelId="{BBBF3F47-2212-48C4-A356-580D593B1BB5}" type="pres">
      <dgm:prSet presAssocID="{4BAD2CF2-935E-4864-BB41-DD2C3124A3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A33E15-DAA7-4BDA-BA25-0D19BCBD4563}" type="presOf" srcId="{2AE6BE5A-23A6-44A0-A077-5F7C6065A7C5}" destId="{91BF38B5-1646-4F2D-BF43-6FB159AC1B43}" srcOrd="0" destOrd="0" presId="urn:microsoft.com/office/officeart/2005/8/layout/list1#1"/>
    <dgm:cxn modelId="{21FD215F-03B7-4EDA-819F-96FD7CC111B3}" type="presOf" srcId="{2AE6BE5A-23A6-44A0-A077-5F7C6065A7C5}" destId="{D20F7541-C1DE-4029-B311-1D094EB0EA7C}" srcOrd="1" destOrd="0" presId="urn:microsoft.com/office/officeart/2005/8/layout/list1#1"/>
    <dgm:cxn modelId="{B4695443-0E2A-4082-85F0-65A58A047E96}" srcId="{C8F6B0F2-D332-46AA-83F8-5F31409E395F}" destId="{2AE6BE5A-23A6-44A0-A077-5F7C6065A7C5}" srcOrd="1" destOrd="0" parTransId="{7F1FDFA6-925B-46DE-9CA0-630112EB1F25}" sibTransId="{4E032D47-9311-4D6D-B9CC-0B0DECD72930}"/>
    <dgm:cxn modelId="{265AAF3C-B660-4C01-95FC-D244BFB0BF98}" srcId="{C8F6B0F2-D332-46AA-83F8-5F31409E395F}" destId="{5DE86DF8-07EB-4353-B8D2-FD2D6A7E81B4}" srcOrd="0" destOrd="0" parTransId="{D512A28E-9C2F-449C-9654-53384CE5A0EA}" sibTransId="{C7FEA793-D2B0-42AA-902D-A5DF0DCFC793}"/>
    <dgm:cxn modelId="{4062EF09-136B-4DC2-A60A-4416427A0131}" type="presOf" srcId="{5DE86DF8-07EB-4353-B8D2-FD2D6A7E81B4}" destId="{B0DD292B-1C7E-44DC-AD94-4EC697801AD1}" srcOrd="1" destOrd="0" presId="urn:microsoft.com/office/officeart/2005/8/layout/list1#1"/>
    <dgm:cxn modelId="{99D58857-1353-46E9-A9A2-254893177CB4}" type="presOf" srcId="{4BAD2CF2-935E-4864-BB41-DD2C3124A314}" destId="{CDA119D8-0EB7-4BC9-A67C-1453F3C6FA9C}" srcOrd="0" destOrd="0" presId="urn:microsoft.com/office/officeart/2005/8/layout/list1#1"/>
    <dgm:cxn modelId="{B1EFECAB-8A30-438E-B8EC-D5BD677D5F3D}" type="presOf" srcId="{C8F6B0F2-D332-46AA-83F8-5F31409E395F}" destId="{552E2E34-F847-4E71-8B94-1096022514A7}" srcOrd="0" destOrd="0" presId="urn:microsoft.com/office/officeart/2005/8/layout/list1#1"/>
    <dgm:cxn modelId="{62E875A9-DA94-4E42-8F29-30350A556BA3}" srcId="{C8F6B0F2-D332-46AA-83F8-5F31409E395F}" destId="{4BAD2CF2-935E-4864-BB41-DD2C3124A314}" srcOrd="2" destOrd="0" parTransId="{986D25C5-897D-4553-B98F-58C8647E7CE9}" sibTransId="{801C807C-5E6C-48F0-B175-526C5CFE5F9E}"/>
    <dgm:cxn modelId="{60F62090-5E2A-4463-AA3B-BC4422EA9A93}" type="presOf" srcId="{4BAD2CF2-935E-4864-BB41-DD2C3124A314}" destId="{8793BB30-E4A0-489F-A7B8-558E506D7D51}" srcOrd="1" destOrd="0" presId="urn:microsoft.com/office/officeart/2005/8/layout/list1#1"/>
    <dgm:cxn modelId="{39779A48-1E8D-4FA5-91CB-234EE0D12D66}" type="presOf" srcId="{5DE86DF8-07EB-4353-B8D2-FD2D6A7E81B4}" destId="{44CF5350-505A-4F48-9269-B1A4CA494012}" srcOrd="0" destOrd="0" presId="urn:microsoft.com/office/officeart/2005/8/layout/list1#1"/>
    <dgm:cxn modelId="{34ED9BE8-2CE7-4192-99FE-B5173EBC1D20}" type="presParOf" srcId="{552E2E34-F847-4E71-8B94-1096022514A7}" destId="{70C8C3C4-F96B-4560-BF1B-30030FE61BC5}" srcOrd="0" destOrd="0" presId="urn:microsoft.com/office/officeart/2005/8/layout/list1#1"/>
    <dgm:cxn modelId="{A60A2A9F-1DA1-432F-B52F-FFF775842131}" type="presParOf" srcId="{70C8C3C4-F96B-4560-BF1B-30030FE61BC5}" destId="{44CF5350-505A-4F48-9269-B1A4CA494012}" srcOrd="0" destOrd="0" presId="urn:microsoft.com/office/officeart/2005/8/layout/list1#1"/>
    <dgm:cxn modelId="{B2627B6E-2509-47A8-B972-650394826224}" type="presParOf" srcId="{70C8C3C4-F96B-4560-BF1B-30030FE61BC5}" destId="{B0DD292B-1C7E-44DC-AD94-4EC697801AD1}" srcOrd="1" destOrd="0" presId="urn:microsoft.com/office/officeart/2005/8/layout/list1#1"/>
    <dgm:cxn modelId="{FBF68633-7EA1-4F32-B022-CDE9E95F9BAC}" type="presParOf" srcId="{552E2E34-F847-4E71-8B94-1096022514A7}" destId="{5E29D177-E521-4CC5-A613-B72BDB24BAB1}" srcOrd="1" destOrd="0" presId="urn:microsoft.com/office/officeart/2005/8/layout/list1#1"/>
    <dgm:cxn modelId="{BE3E1111-4C88-4250-AE9F-AB25C341775D}" type="presParOf" srcId="{552E2E34-F847-4E71-8B94-1096022514A7}" destId="{9F64F6C0-BA71-48C3-8645-6C97B5C0D0B8}" srcOrd="2" destOrd="0" presId="urn:microsoft.com/office/officeart/2005/8/layout/list1#1"/>
    <dgm:cxn modelId="{0F15A305-BC79-4084-B893-58374EC6BC2E}" type="presParOf" srcId="{552E2E34-F847-4E71-8B94-1096022514A7}" destId="{D13C337E-ACB2-4F99-BA8B-B72A2476A2D5}" srcOrd="3" destOrd="0" presId="urn:microsoft.com/office/officeart/2005/8/layout/list1#1"/>
    <dgm:cxn modelId="{EDCDEC09-AC26-4178-A556-68D2739C21C4}" type="presParOf" srcId="{552E2E34-F847-4E71-8B94-1096022514A7}" destId="{0F175430-2AB8-4A5E-A82A-7712571B06CB}" srcOrd="4" destOrd="0" presId="urn:microsoft.com/office/officeart/2005/8/layout/list1#1"/>
    <dgm:cxn modelId="{C9699944-76C7-41D1-947F-EF0CC9569FED}" type="presParOf" srcId="{0F175430-2AB8-4A5E-A82A-7712571B06CB}" destId="{91BF38B5-1646-4F2D-BF43-6FB159AC1B43}" srcOrd="0" destOrd="0" presId="urn:microsoft.com/office/officeart/2005/8/layout/list1#1"/>
    <dgm:cxn modelId="{B54D6982-6D85-4851-9C9A-516D33CBFE80}" type="presParOf" srcId="{0F175430-2AB8-4A5E-A82A-7712571B06CB}" destId="{D20F7541-C1DE-4029-B311-1D094EB0EA7C}" srcOrd="1" destOrd="0" presId="urn:microsoft.com/office/officeart/2005/8/layout/list1#1"/>
    <dgm:cxn modelId="{0837CFC6-5427-455A-84FD-C7AE16B20478}" type="presParOf" srcId="{552E2E34-F847-4E71-8B94-1096022514A7}" destId="{97CFB5DE-1C56-4926-9446-30964EC2279B}" srcOrd="5" destOrd="0" presId="urn:microsoft.com/office/officeart/2005/8/layout/list1#1"/>
    <dgm:cxn modelId="{E063961F-F6C8-40EF-B4E6-67344D4A30B8}" type="presParOf" srcId="{552E2E34-F847-4E71-8B94-1096022514A7}" destId="{789A384A-1F53-4713-9DAD-43656C639692}" srcOrd="6" destOrd="0" presId="urn:microsoft.com/office/officeart/2005/8/layout/list1#1"/>
    <dgm:cxn modelId="{F6B4CECA-043B-4AE9-9A2A-79391543E64E}" type="presParOf" srcId="{552E2E34-F847-4E71-8B94-1096022514A7}" destId="{7FE2C8A7-460D-44B8-BDCC-B0DDE057B5E3}" srcOrd="7" destOrd="0" presId="urn:microsoft.com/office/officeart/2005/8/layout/list1#1"/>
    <dgm:cxn modelId="{BE36E984-A96F-47C5-A237-E69268DBD90B}" type="presParOf" srcId="{552E2E34-F847-4E71-8B94-1096022514A7}" destId="{988FDF10-57FF-4716-B219-55302F7573E8}" srcOrd="8" destOrd="0" presId="urn:microsoft.com/office/officeart/2005/8/layout/list1#1"/>
    <dgm:cxn modelId="{1AF056D0-AB21-4950-8CCB-851326DAAE58}" type="presParOf" srcId="{988FDF10-57FF-4716-B219-55302F7573E8}" destId="{CDA119D8-0EB7-4BC9-A67C-1453F3C6FA9C}" srcOrd="0" destOrd="0" presId="urn:microsoft.com/office/officeart/2005/8/layout/list1#1"/>
    <dgm:cxn modelId="{9C9F2618-698F-4AAC-A6B4-271AE93D066C}" type="presParOf" srcId="{988FDF10-57FF-4716-B219-55302F7573E8}" destId="{8793BB30-E4A0-489F-A7B8-558E506D7D51}" srcOrd="1" destOrd="0" presId="urn:microsoft.com/office/officeart/2005/8/layout/list1#1"/>
    <dgm:cxn modelId="{9597D604-2A23-4BC6-93CA-1B38DE83D6B2}" type="presParOf" srcId="{552E2E34-F847-4E71-8B94-1096022514A7}" destId="{1E816B80-FD37-4EEB-BD94-7E82DC33CD44}" srcOrd="9" destOrd="0" presId="urn:microsoft.com/office/officeart/2005/8/layout/list1#1"/>
    <dgm:cxn modelId="{A7839210-A93D-47EC-99BC-B0322A805D6E}" type="presParOf" srcId="{552E2E34-F847-4E71-8B94-1096022514A7}" destId="{BBBF3F47-2212-48C4-A356-580D593B1BB5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713A2-6140-4C93-93FD-5EC3F7790876}" type="doc">
      <dgm:prSet loTypeId="urn:microsoft.com/office/officeart/2005/8/layout/vList6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417A76AD-78DB-44DE-B168-90732A37A36A}">
      <dgm:prSet phldrT="[文本]" custT="1"/>
      <dgm:spPr/>
      <dgm:t>
        <a:bodyPr/>
        <a:lstStyle/>
        <a:p>
          <a:r>
            <a:rPr lang="zh-CN" altLang="en-US" sz="3200" dirty="0"/>
            <a:t>服务器硬件配置要求</a:t>
          </a:r>
        </a:p>
      </dgm:t>
    </dgm:pt>
    <dgm:pt modelId="{BBF72145-289C-4850-B563-5949753F328B}" cxnId="{9E94F7A7-F804-4D3F-96D2-F9E93ACC362B}" type="parTrans">
      <dgm:prSet/>
      <dgm:spPr/>
      <dgm:t>
        <a:bodyPr/>
        <a:lstStyle/>
        <a:p>
          <a:endParaRPr lang="zh-CN" altLang="en-US"/>
        </a:p>
      </dgm:t>
    </dgm:pt>
    <dgm:pt modelId="{4C097E65-D9E0-4F3A-AA18-888BC60865D2}" cxnId="{9E94F7A7-F804-4D3F-96D2-F9E93ACC362B}" type="sibTrans">
      <dgm:prSet/>
      <dgm:spPr/>
      <dgm:t>
        <a:bodyPr/>
        <a:lstStyle/>
        <a:p>
          <a:endParaRPr lang="zh-CN" altLang="en-US"/>
        </a:p>
      </dgm:t>
    </dgm:pt>
    <dgm:pt modelId="{E212167C-F07D-4B1B-ABDD-9D03257CD1C7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CPU:</a:t>
          </a:r>
          <a:r>
            <a:rPr lang="zh-CN" altLang="en-US" dirty="0">
              <a:latin typeface="+mn-ea"/>
              <a:ea typeface="+mn-ea"/>
            </a:rPr>
            <a:t>双核及以上</a:t>
          </a:r>
        </a:p>
      </dgm:t>
    </dgm:pt>
    <dgm:pt modelId="{BC11245C-E821-49E0-BF51-84D17E36E4B1}" cxnId="{713E00EE-973C-4A2E-BC06-F7C47D2283DC}" type="parTrans">
      <dgm:prSet/>
      <dgm:spPr/>
      <dgm:t>
        <a:bodyPr/>
        <a:lstStyle/>
        <a:p>
          <a:endParaRPr lang="zh-CN" altLang="en-US"/>
        </a:p>
      </dgm:t>
    </dgm:pt>
    <dgm:pt modelId="{8FBDC3BC-3454-4F70-9727-FF36291AC5E9}" cxnId="{713E00EE-973C-4A2E-BC06-F7C47D2283DC}" type="sibTrans">
      <dgm:prSet/>
      <dgm:spPr/>
      <dgm:t>
        <a:bodyPr/>
        <a:lstStyle/>
        <a:p>
          <a:endParaRPr lang="zh-CN" altLang="en-US"/>
        </a:p>
      </dgm:t>
    </dgm:pt>
    <dgm:pt modelId="{AD581111-7CAC-4BBB-BFBC-AFED0EB85FC3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内存：</a:t>
          </a:r>
          <a:r>
            <a:rPr lang="en-US" altLang="zh-CN" dirty="0">
              <a:latin typeface="+mn-ea"/>
              <a:ea typeface="+mn-ea"/>
            </a:rPr>
            <a:t>4G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546A49A8-50C2-472C-AE1A-BE50273F65BC}" cxnId="{D48529DD-F16B-4D9D-A9BA-81E67FDFDA97}" type="parTrans">
      <dgm:prSet/>
      <dgm:spPr/>
      <dgm:t>
        <a:bodyPr/>
        <a:lstStyle/>
        <a:p>
          <a:endParaRPr lang="zh-CN" altLang="en-US"/>
        </a:p>
      </dgm:t>
    </dgm:pt>
    <dgm:pt modelId="{AA8462DD-C499-4A97-A095-5350B92342AC}" cxnId="{D48529DD-F16B-4D9D-A9BA-81E67FDFDA97}" type="sibTrans">
      <dgm:prSet/>
      <dgm:spPr/>
      <dgm:t>
        <a:bodyPr/>
        <a:lstStyle/>
        <a:p>
          <a:endParaRPr lang="zh-CN" altLang="en-US"/>
        </a:p>
      </dgm:t>
    </dgm:pt>
    <dgm:pt modelId="{3D0AF11B-0158-4D23-AF7E-B5F12D9222AE}">
      <dgm:prSet phldrT="[文本]" custT="1"/>
      <dgm:spPr/>
      <dgm:t>
        <a:bodyPr/>
        <a:lstStyle/>
        <a:p>
          <a:r>
            <a:rPr lang="zh-CN" altLang="en-US" sz="3200" dirty="0"/>
            <a:t>软件运行环境</a:t>
          </a:r>
        </a:p>
      </dgm:t>
    </dgm:pt>
    <dgm:pt modelId="{E15EF918-088E-474F-9683-2623EDCD6F04}" cxnId="{BB05C289-B2B3-42D9-95CC-02767B656458}" type="parTrans">
      <dgm:prSet/>
      <dgm:spPr/>
      <dgm:t>
        <a:bodyPr/>
        <a:lstStyle/>
        <a:p>
          <a:endParaRPr lang="zh-CN" altLang="en-US"/>
        </a:p>
      </dgm:t>
    </dgm:pt>
    <dgm:pt modelId="{7C8E3901-C7A9-48F2-A24B-9B546B0F6CA3}" cxnId="{BB05C289-B2B3-42D9-95CC-02767B656458}" type="sibTrans">
      <dgm:prSet/>
      <dgm:spPr/>
      <dgm:t>
        <a:bodyPr/>
        <a:lstStyle/>
        <a:p>
          <a:endParaRPr lang="zh-CN" altLang="en-US"/>
        </a:p>
      </dgm:t>
    </dgm:pt>
    <dgm:pt modelId="{CC00672B-F2E3-41FF-AEE1-8595E5DD588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可支持的操作系统：</a:t>
          </a:r>
          <a:r>
            <a:rPr lang="en-US" altLang="zh-CN" dirty="0">
              <a:latin typeface="+mn-ea"/>
              <a:ea typeface="+mn-ea"/>
            </a:rPr>
            <a:t>Windows7/8/8.1</a:t>
          </a:r>
          <a:endParaRPr lang="zh-CN" altLang="en-US" dirty="0">
            <a:latin typeface="+mn-ea"/>
            <a:ea typeface="+mn-ea"/>
          </a:endParaRPr>
        </a:p>
      </dgm:t>
    </dgm:pt>
    <dgm:pt modelId="{45B1953D-D6BF-4CF9-A8E0-683A4CC9028A}" cxnId="{FE939B09-AD8C-4346-A3EC-F6D11343BD2E}" type="parTrans">
      <dgm:prSet/>
      <dgm:spPr/>
      <dgm:t>
        <a:bodyPr/>
        <a:lstStyle/>
        <a:p>
          <a:endParaRPr lang="zh-CN" altLang="en-US"/>
        </a:p>
      </dgm:t>
    </dgm:pt>
    <dgm:pt modelId="{140A1464-8B3E-4285-9B15-63E7910D63BE}" cxnId="{FE939B09-AD8C-4346-A3EC-F6D11343BD2E}" type="sibTrans">
      <dgm:prSet/>
      <dgm:spPr/>
      <dgm:t>
        <a:bodyPr/>
        <a:lstStyle/>
        <a:p>
          <a:endParaRPr lang="zh-CN" altLang="en-US"/>
        </a:p>
      </dgm:t>
    </dgm:pt>
    <dgm:pt modelId="{1F989881-627D-4DCC-95D3-8FD4CBEAD21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可支持的数据库：</a:t>
          </a:r>
          <a:r>
            <a:rPr lang="en-US" altLang="zh-CN" dirty="0">
              <a:latin typeface="+mn-ea"/>
              <a:ea typeface="+mn-ea"/>
            </a:rPr>
            <a:t>postgresql,oracle11g</a:t>
          </a:r>
          <a:endParaRPr lang="zh-CN" altLang="en-US" dirty="0">
            <a:latin typeface="+mn-ea"/>
            <a:ea typeface="+mn-ea"/>
          </a:endParaRPr>
        </a:p>
      </dgm:t>
    </dgm:pt>
    <dgm:pt modelId="{8B7248B3-26B2-4F59-9056-EC082DC1C68B}" cxnId="{A5CC5E97-F4AE-4DC9-BE2F-560DCF36D83A}" type="parTrans">
      <dgm:prSet/>
      <dgm:spPr/>
      <dgm:t>
        <a:bodyPr/>
        <a:lstStyle/>
        <a:p>
          <a:endParaRPr lang="zh-CN" altLang="en-US"/>
        </a:p>
      </dgm:t>
    </dgm:pt>
    <dgm:pt modelId="{F2844526-2ED6-4B21-9C02-21C585FDC185}" cxnId="{A5CC5E97-F4AE-4DC9-BE2F-560DCF36D83A}" type="sibTrans">
      <dgm:prSet/>
      <dgm:spPr/>
      <dgm:t>
        <a:bodyPr/>
        <a:lstStyle/>
        <a:p>
          <a:endParaRPr lang="zh-CN" altLang="en-US"/>
        </a:p>
      </dgm:t>
    </dgm:pt>
    <dgm:pt modelId="{4C8DCD0D-2579-487A-BF18-9FF2A5609C5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硬盘：可用空间</a:t>
          </a:r>
          <a:r>
            <a:rPr lang="en-US" altLang="zh-CN" dirty="0">
              <a:latin typeface="+mn-ea"/>
              <a:ea typeface="+mn-ea"/>
            </a:rPr>
            <a:t>10G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3DB2B0CD-0B64-4510-959B-F7C12C1F6B8E}" cxnId="{3A1E5ECC-BF1E-4D0A-A15F-BA0785AD3541}" type="parTrans">
      <dgm:prSet/>
      <dgm:spPr/>
      <dgm:t>
        <a:bodyPr/>
        <a:lstStyle/>
        <a:p>
          <a:endParaRPr lang="zh-CN" altLang="en-US"/>
        </a:p>
      </dgm:t>
    </dgm:pt>
    <dgm:pt modelId="{93F24A43-3AB7-41CE-A019-13A47715CE14}" cxnId="{3A1E5ECC-BF1E-4D0A-A15F-BA0785AD3541}" type="sibTrans">
      <dgm:prSet/>
      <dgm:spPr/>
      <dgm:t>
        <a:bodyPr/>
        <a:lstStyle/>
        <a:p>
          <a:endParaRPr lang="zh-CN" altLang="en-US"/>
        </a:p>
      </dgm:t>
    </dgm:pt>
    <dgm:pt modelId="{0BECC5EF-6204-4485-854B-E74514DF7687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显示器分辨率：</a:t>
          </a:r>
          <a:r>
            <a:rPr lang="en-US" altLang="zh-CN" dirty="0">
              <a:latin typeface="+mn-ea"/>
              <a:ea typeface="+mn-ea"/>
            </a:rPr>
            <a:t>1024*768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712C15C3-4FF5-4B9D-9775-9A8DE5DC788E}" cxnId="{39C8468D-A8E7-4676-AC51-1DF396FB230A}" type="parTrans">
      <dgm:prSet/>
      <dgm:spPr/>
      <dgm:t>
        <a:bodyPr/>
        <a:lstStyle/>
        <a:p>
          <a:endParaRPr lang="zh-CN" altLang="en-US"/>
        </a:p>
      </dgm:t>
    </dgm:pt>
    <dgm:pt modelId="{536DBBCC-72B5-4381-8622-7164598A2627}" cxnId="{39C8468D-A8E7-4676-AC51-1DF396FB230A}" type="sibTrans">
      <dgm:prSet/>
      <dgm:spPr/>
      <dgm:t>
        <a:bodyPr/>
        <a:lstStyle/>
        <a:p>
          <a:endParaRPr lang="zh-CN" altLang="en-US"/>
        </a:p>
      </dgm:t>
    </dgm:pt>
    <dgm:pt modelId="{0339BFB2-178D-47CE-BBAD-DB423F9F6668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推荐使用浏览器版本：</a:t>
          </a:r>
          <a:r>
            <a:rPr lang="en-US" altLang="zh-CN" dirty="0">
              <a:latin typeface="+mn-ea"/>
              <a:ea typeface="+mn-ea"/>
            </a:rPr>
            <a:t>IE11+</a:t>
          </a:r>
          <a:r>
            <a:rPr lang="zh-CN" altLang="en-US" dirty="0">
              <a:latin typeface="+mn-ea"/>
              <a:ea typeface="+mn-ea"/>
            </a:rPr>
            <a:t>，</a:t>
          </a:r>
          <a:r>
            <a:rPr lang="en-US" altLang="zh-CN" dirty="0">
              <a:latin typeface="+mn-ea"/>
              <a:ea typeface="+mn-ea"/>
            </a:rPr>
            <a:t>Chrome33</a:t>
          </a:r>
          <a:r>
            <a:rPr lang="en-US" altLang="zh-CN" dirty="0"/>
            <a:t>+</a:t>
          </a:r>
          <a:endParaRPr lang="zh-CN" altLang="en-US" dirty="0"/>
        </a:p>
      </dgm:t>
    </dgm:pt>
    <dgm:pt modelId="{63CC0EC3-B0E8-47C1-95F9-EF7C932D0D63}" cxnId="{1A0EDC5E-0F67-42C3-8941-C4DBD75F06E0}" type="parTrans">
      <dgm:prSet/>
      <dgm:spPr/>
      <dgm:t>
        <a:bodyPr/>
        <a:lstStyle/>
        <a:p>
          <a:endParaRPr lang="zh-CN" altLang="en-US"/>
        </a:p>
      </dgm:t>
    </dgm:pt>
    <dgm:pt modelId="{198ACE4E-61AB-4E82-A526-7AC79BA3078C}" cxnId="{1A0EDC5E-0F67-42C3-8941-C4DBD75F06E0}" type="sibTrans">
      <dgm:prSet/>
      <dgm:spPr/>
      <dgm:t>
        <a:bodyPr/>
        <a:lstStyle/>
        <a:p>
          <a:endParaRPr lang="zh-CN" altLang="en-US"/>
        </a:p>
      </dgm:t>
    </dgm:pt>
    <dgm:pt modelId="{A097F324-B746-41B9-BF35-3935D06C3F93}" type="pres">
      <dgm:prSet presAssocID="{955713A2-6140-4C93-93FD-5EC3F779087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EBED06-6310-4871-9367-19DABF6CAB55}" type="pres">
      <dgm:prSet presAssocID="{417A76AD-78DB-44DE-B168-90732A37A36A}" presName="linNode" presStyleCnt="0"/>
      <dgm:spPr/>
    </dgm:pt>
    <dgm:pt modelId="{2B8FF71E-4D4C-496B-A131-513EA49552D7}" type="pres">
      <dgm:prSet presAssocID="{417A76AD-78DB-44DE-B168-90732A37A36A}" presName="parentShp" presStyleLbl="node1" presStyleIdx="0" presStyleCnt="2" custScaleX="70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DE12-DE05-424D-8753-D4B4D80938B6}" type="pres">
      <dgm:prSet presAssocID="{417A76AD-78DB-44DE-B168-90732A37A36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63B7C-09B3-4E78-9E6B-F576E8961E33}" type="pres">
      <dgm:prSet presAssocID="{4C097E65-D9E0-4F3A-AA18-888BC60865D2}" presName="spacing" presStyleCnt="0"/>
      <dgm:spPr/>
    </dgm:pt>
    <dgm:pt modelId="{F5E028C8-1ED6-460C-9D7A-A9370AB02F09}" type="pres">
      <dgm:prSet presAssocID="{3D0AF11B-0158-4D23-AF7E-B5F12D9222AE}" presName="linNode" presStyleCnt="0"/>
      <dgm:spPr/>
    </dgm:pt>
    <dgm:pt modelId="{C33D3814-6542-4B75-9CAD-8150194A32BD}" type="pres">
      <dgm:prSet presAssocID="{3D0AF11B-0158-4D23-AF7E-B5F12D9222AE}" presName="parentShp" presStyleLbl="node1" presStyleIdx="1" presStyleCnt="2" custScaleX="7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44EF-6260-41E5-B793-3C2F5F681C3B}" type="pres">
      <dgm:prSet presAssocID="{3D0AF11B-0158-4D23-AF7E-B5F12D9222A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E50ACB-88BC-4C6E-9F79-90D696B73989}" type="presOf" srcId="{4C8DCD0D-2579-487A-BF18-9FF2A5609C50}" destId="{58EDDE12-DE05-424D-8753-D4B4D80938B6}" srcOrd="0" destOrd="2" presId="urn:microsoft.com/office/officeart/2005/8/layout/vList6"/>
    <dgm:cxn modelId="{FBE5B351-0B44-480A-BDB1-11479740CAAE}" type="presOf" srcId="{AD581111-7CAC-4BBB-BFBC-AFED0EB85FC3}" destId="{58EDDE12-DE05-424D-8753-D4B4D80938B6}" srcOrd="0" destOrd="1" presId="urn:microsoft.com/office/officeart/2005/8/layout/vList6"/>
    <dgm:cxn modelId="{713E00EE-973C-4A2E-BC06-F7C47D2283DC}" srcId="{417A76AD-78DB-44DE-B168-90732A37A36A}" destId="{E212167C-F07D-4B1B-ABDD-9D03257CD1C7}" srcOrd="0" destOrd="0" parTransId="{BC11245C-E821-49E0-BF51-84D17E36E4B1}" sibTransId="{8FBDC3BC-3454-4F70-9727-FF36291AC5E9}"/>
    <dgm:cxn modelId="{9FB01BDA-6887-4A40-88FA-2F81E941206B}" type="presOf" srcId="{E212167C-F07D-4B1B-ABDD-9D03257CD1C7}" destId="{58EDDE12-DE05-424D-8753-D4B4D80938B6}" srcOrd="0" destOrd="0" presId="urn:microsoft.com/office/officeart/2005/8/layout/vList6"/>
    <dgm:cxn modelId="{1A0EDC5E-0F67-42C3-8941-C4DBD75F06E0}" srcId="{3D0AF11B-0158-4D23-AF7E-B5F12D9222AE}" destId="{0339BFB2-178D-47CE-BBAD-DB423F9F6668}" srcOrd="2" destOrd="0" parTransId="{63CC0EC3-B0E8-47C1-95F9-EF7C932D0D63}" sibTransId="{198ACE4E-61AB-4E82-A526-7AC79BA3078C}"/>
    <dgm:cxn modelId="{B305406B-08EC-446E-9B30-7E5BD2360EB2}" type="presOf" srcId="{0BECC5EF-6204-4485-854B-E74514DF7687}" destId="{58EDDE12-DE05-424D-8753-D4B4D80938B6}" srcOrd="0" destOrd="3" presId="urn:microsoft.com/office/officeart/2005/8/layout/vList6"/>
    <dgm:cxn modelId="{9EB13647-0CA1-4929-BFB7-0044B1423834}" type="presOf" srcId="{3D0AF11B-0158-4D23-AF7E-B5F12D9222AE}" destId="{C33D3814-6542-4B75-9CAD-8150194A32BD}" srcOrd="0" destOrd="0" presId="urn:microsoft.com/office/officeart/2005/8/layout/vList6"/>
    <dgm:cxn modelId="{0674AB3F-E69F-4B88-AE12-20360F2F9E5C}" type="presOf" srcId="{CC00672B-F2E3-41FF-AEE1-8595E5DD5880}" destId="{97C044EF-6260-41E5-B793-3C2F5F681C3B}" srcOrd="0" destOrd="0" presId="urn:microsoft.com/office/officeart/2005/8/layout/vList6"/>
    <dgm:cxn modelId="{D48529DD-F16B-4D9D-A9BA-81E67FDFDA97}" srcId="{417A76AD-78DB-44DE-B168-90732A37A36A}" destId="{AD581111-7CAC-4BBB-BFBC-AFED0EB85FC3}" srcOrd="1" destOrd="0" parTransId="{546A49A8-50C2-472C-AE1A-BE50273F65BC}" sibTransId="{AA8462DD-C499-4A97-A095-5350B92342AC}"/>
    <dgm:cxn modelId="{A5CC5E97-F4AE-4DC9-BE2F-560DCF36D83A}" srcId="{3D0AF11B-0158-4D23-AF7E-B5F12D9222AE}" destId="{1F989881-627D-4DCC-95D3-8FD4CBEAD210}" srcOrd="1" destOrd="0" parTransId="{8B7248B3-26B2-4F59-9056-EC082DC1C68B}" sibTransId="{F2844526-2ED6-4B21-9C02-21C585FDC185}"/>
    <dgm:cxn modelId="{39C8468D-A8E7-4676-AC51-1DF396FB230A}" srcId="{417A76AD-78DB-44DE-B168-90732A37A36A}" destId="{0BECC5EF-6204-4485-854B-E74514DF7687}" srcOrd="3" destOrd="0" parTransId="{712C15C3-4FF5-4B9D-9775-9A8DE5DC788E}" sibTransId="{536DBBCC-72B5-4381-8622-7164598A2627}"/>
    <dgm:cxn modelId="{FE939B09-AD8C-4346-A3EC-F6D11343BD2E}" srcId="{3D0AF11B-0158-4D23-AF7E-B5F12D9222AE}" destId="{CC00672B-F2E3-41FF-AEE1-8595E5DD5880}" srcOrd="0" destOrd="0" parTransId="{45B1953D-D6BF-4CF9-A8E0-683A4CC9028A}" sibTransId="{140A1464-8B3E-4285-9B15-63E7910D63BE}"/>
    <dgm:cxn modelId="{3A1E5ECC-BF1E-4D0A-A15F-BA0785AD3541}" srcId="{417A76AD-78DB-44DE-B168-90732A37A36A}" destId="{4C8DCD0D-2579-487A-BF18-9FF2A5609C50}" srcOrd="2" destOrd="0" parTransId="{3DB2B0CD-0B64-4510-959B-F7C12C1F6B8E}" sibTransId="{93F24A43-3AB7-41CE-A019-13A47715CE14}"/>
    <dgm:cxn modelId="{B9E986E5-12E0-4240-BF38-C2ACF3D77C74}" type="presOf" srcId="{0339BFB2-178D-47CE-BBAD-DB423F9F6668}" destId="{97C044EF-6260-41E5-B793-3C2F5F681C3B}" srcOrd="0" destOrd="2" presId="urn:microsoft.com/office/officeart/2005/8/layout/vList6"/>
    <dgm:cxn modelId="{57E6E05C-B6E4-45D5-A6C7-D91A0719201F}" type="presOf" srcId="{955713A2-6140-4C93-93FD-5EC3F7790876}" destId="{A097F324-B746-41B9-BF35-3935D06C3F93}" srcOrd="0" destOrd="0" presId="urn:microsoft.com/office/officeart/2005/8/layout/vList6"/>
    <dgm:cxn modelId="{1196A1A6-D68D-4709-9C2E-013BB31DF1BD}" type="presOf" srcId="{1F989881-627D-4DCC-95D3-8FD4CBEAD210}" destId="{97C044EF-6260-41E5-B793-3C2F5F681C3B}" srcOrd="0" destOrd="1" presId="urn:microsoft.com/office/officeart/2005/8/layout/vList6"/>
    <dgm:cxn modelId="{BB05C289-B2B3-42D9-95CC-02767B656458}" srcId="{955713A2-6140-4C93-93FD-5EC3F7790876}" destId="{3D0AF11B-0158-4D23-AF7E-B5F12D9222AE}" srcOrd="1" destOrd="0" parTransId="{E15EF918-088E-474F-9683-2623EDCD6F04}" sibTransId="{7C8E3901-C7A9-48F2-A24B-9B546B0F6CA3}"/>
    <dgm:cxn modelId="{56BC2D71-FAD3-497E-A200-3D73BA4D1ACE}" type="presOf" srcId="{417A76AD-78DB-44DE-B168-90732A37A36A}" destId="{2B8FF71E-4D4C-496B-A131-513EA49552D7}" srcOrd="0" destOrd="0" presId="urn:microsoft.com/office/officeart/2005/8/layout/vList6"/>
    <dgm:cxn modelId="{9E94F7A7-F804-4D3F-96D2-F9E93ACC362B}" srcId="{955713A2-6140-4C93-93FD-5EC3F7790876}" destId="{417A76AD-78DB-44DE-B168-90732A37A36A}" srcOrd="0" destOrd="0" parTransId="{BBF72145-289C-4850-B563-5949753F328B}" sibTransId="{4C097E65-D9E0-4F3A-AA18-888BC60865D2}"/>
    <dgm:cxn modelId="{7AF53562-0C74-4DFE-99B3-CE13F098FB55}" type="presParOf" srcId="{A097F324-B746-41B9-BF35-3935D06C3F93}" destId="{6FEBED06-6310-4871-9367-19DABF6CAB55}" srcOrd="0" destOrd="0" presId="urn:microsoft.com/office/officeart/2005/8/layout/vList6"/>
    <dgm:cxn modelId="{E2B54656-3C1C-4E15-9ED6-B7FA24829473}" type="presParOf" srcId="{6FEBED06-6310-4871-9367-19DABF6CAB55}" destId="{2B8FF71E-4D4C-496B-A131-513EA49552D7}" srcOrd="0" destOrd="0" presId="urn:microsoft.com/office/officeart/2005/8/layout/vList6"/>
    <dgm:cxn modelId="{0EDBB42C-29F8-430E-A277-7D2541B1CA12}" type="presParOf" srcId="{6FEBED06-6310-4871-9367-19DABF6CAB55}" destId="{58EDDE12-DE05-424D-8753-D4B4D80938B6}" srcOrd="1" destOrd="0" presId="urn:microsoft.com/office/officeart/2005/8/layout/vList6"/>
    <dgm:cxn modelId="{8AF9B2A2-C493-4F9A-8855-93955DC60EF7}" type="presParOf" srcId="{A097F324-B746-41B9-BF35-3935D06C3F93}" destId="{B5A63B7C-09B3-4E78-9E6B-F576E8961E33}" srcOrd="1" destOrd="0" presId="urn:microsoft.com/office/officeart/2005/8/layout/vList6"/>
    <dgm:cxn modelId="{EBB4811B-9EF1-4FEA-966F-5CF696C81CC0}" type="presParOf" srcId="{A097F324-B746-41B9-BF35-3935D06C3F93}" destId="{F5E028C8-1ED6-460C-9D7A-A9370AB02F09}" srcOrd="2" destOrd="0" presId="urn:microsoft.com/office/officeart/2005/8/layout/vList6"/>
    <dgm:cxn modelId="{F2F138C1-E0F1-40F8-B154-856B511E3916}" type="presParOf" srcId="{F5E028C8-1ED6-460C-9D7A-A9370AB02F09}" destId="{C33D3814-6542-4B75-9CAD-8150194A32BD}" srcOrd="0" destOrd="0" presId="urn:microsoft.com/office/officeart/2005/8/layout/vList6"/>
    <dgm:cxn modelId="{3E01D93D-BC0B-4F79-ADBB-11909E78D637}" type="presParOf" srcId="{F5E028C8-1ED6-460C-9D7A-A9370AB02F09}" destId="{97C044EF-6260-41E5-B793-3C2F5F681C3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64F6C0-BA71-48C3-8645-6C97B5C0D0B8}">
      <dsp:nvSpPr>
        <dsp:cNvPr id="0" name=""/>
        <dsp:cNvSpPr/>
      </dsp:nvSpPr>
      <dsp:spPr>
        <a:xfrm>
          <a:off x="0" y="1444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292B-1C7E-44DC-AD94-4EC697801AD1}">
      <dsp:nvSpPr>
        <dsp:cNvPr id="0" name=""/>
        <dsp:cNvSpPr/>
      </dsp:nvSpPr>
      <dsp:spPr>
        <a:xfrm>
          <a:off x="406400" y="1075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了解门禁系统的组成</a:t>
          </a:r>
          <a:endParaRPr lang="zh-CN" altLang="en-US" sz="2500" kern="1200" dirty="0"/>
        </a:p>
      </dsp:txBody>
      <dsp:txXfrm>
        <a:off x="406400" y="1075833"/>
        <a:ext cx="5689600" cy="738000"/>
      </dsp:txXfrm>
    </dsp:sp>
    <dsp:sp modelId="{789A384A-1F53-4713-9DAD-43656C639692}">
      <dsp:nvSpPr>
        <dsp:cNvPr id="0" name=""/>
        <dsp:cNvSpPr/>
      </dsp:nvSpPr>
      <dsp:spPr>
        <a:xfrm>
          <a:off x="0" y="2578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7541-C1DE-4029-B311-1D094EB0EA7C}">
      <dsp:nvSpPr>
        <dsp:cNvPr id="0" name=""/>
        <dsp:cNvSpPr/>
      </dsp:nvSpPr>
      <dsp:spPr>
        <a:xfrm>
          <a:off x="406400" y="2209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掌握门禁系统软件的一般操作与维护</a:t>
          </a:r>
          <a:endParaRPr lang="zh-CN" altLang="en-US" sz="2500" kern="1200" dirty="0"/>
        </a:p>
      </dsp:txBody>
      <dsp:txXfrm>
        <a:off x="406400" y="2209833"/>
        <a:ext cx="5689600" cy="738000"/>
      </dsp:txXfrm>
    </dsp:sp>
    <dsp:sp modelId="{BBBF3F47-2212-48C4-A356-580D593B1BB5}">
      <dsp:nvSpPr>
        <dsp:cNvPr id="0" name=""/>
        <dsp:cNvSpPr/>
      </dsp:nvSpPr>
      <dsp:spPr>
        <a:xfrm>
          <a:off x="0" y="3712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3BB30-E4A0-489F-A7B8-558E506D7D51}">
      <dsp:nvSpPr>
        <dsp:cNvPr id="0" name=""/>
        <dsp:cNvSpPr/>
      </dsp:nvSpPr>
      <dsp:spPr>
        <a:xfrm>
          <a:off x="406400" y="3343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解决一般常见问题</a:t>
          </a:r>
          <a:endParaRPr lang="zh-CN" altLang="en-US" sz="2500" kern="1200" dirty="0"/>
        </a:p>
      </dsp:txBody>
      <dsp:txXfrm>
        <a:off x="406400" y="3343833"/>
        <a:ext cx="5689600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EDDE12-DE05-424D-8753-D4B4D80938B6}">
      <dsp:nvSpPr>
        <dsp:cNvPr id="0" name=""/>
        <dsp:cNvSpPr/>
      </dsp:nvSpPr>
      <dsp:spPr>
        <a:xfrm>
          <a:off x="3787615" y="527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>
              <a:latin typeface="+mn-ea"/>
              <a:ea typeface="+mn-ea"/>
            </a:rPr>
            <a:t>CPU:</a:t>
          </a:r>
          <a:r>
            <a:rPr lang="zh-CN" altLang="en-US" sz="1700" kern="1200" dirty="0">
              <a:latin typeface="+mn-ea"/>
              <a:ea typeface="+mn-ea"/>
            </a:rPr>
            <a:t>双核及以上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内存：</a:t>
          </a:r>
          <a:r>
            <a:rPr lang="en-US" altLang="zh-CN" sz="1700" kern="1200" dirty="0">
              <a:latin typeface="+mn-ea"/>
              <a:ea typeface="+mn-ea"/>
            </a:rPr>
            <a:t>4G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硬盘：可用空间</a:t>
          </a:r>
          <a:r>
            <a:rPr lang="en-US" altLang="zh-CN" sz="1700" kern="1200" dirty="0">
              <a:latin typeface="+mn-ea"/>
              <a:ea typeface="+mn-ea"/>
            </a:rPr>
            <a:t>10G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显示器分辨率：</a:t>
          </a:r>
          <a:r>
            <a:rPr lang="en-US" altLang="zh-CN" sz="1700" kern="1200" dirty="0">
              <a:latin typeface="+mn-ea"/>
              <a:ea typeface="+mn-ea"/>
            </a:rPr>
            <a:t>1024*768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</dsp:txBody>
      <dsp:txXfrm>
        <a:off x="3787615" y="527"/>
        <a:ext cx="6653539" cy="2056869"/>
      </dsp:txXfrm>
    </dsp:sp>
    <dsp:sp modelId="{2B8FF71E-4D4C-496B-A131-513EA49552D7}">
      <dsp:nvSpPr>
        <dsp:cNvPr id="0" name=""/>
        <dsp:cNvSpPr/>
      </dsp:nvSpPr>
      <dsp:spPr>
        <a:xfrm>
          <a:off x="648076" y="527"/>
          <a:ext cx="3139539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服务器硬件配置要求</a:t>
          </a:r>
        </a:p>
      </dsp:txBody>
      <dsp:txXfrm>
        <a:off x="648076" y="527"/>
        <a:ext cx="3139539" cy="2056869"/>
      </dsp:txXfrm>
    </dsp:sp>
    <dsp:sp modelId="{97C044EF-6260-41E5-B793-3C2F5F681C3B}">
      <dsp:nvSpPr>
        <dsp:cNvPr id="0" name=""/>
        <dsp:cNvSpPr/>
      </dsp:nvSpPr>
      <dsp:spPr>
        <a:xfrm>
          <a:off x="3816425" y="2263083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可支持的操作系统：</a:t>
          </a:r>
          <a:r>
            <a:rPr lang="en-US" altLang="zh-CN" sz="1700" kern="1200" dirty="0">
              <a:latin typeface="+mn-ea"/>
              <a:ea typeface="+mn-ea"/>
            </a:rPr>
            <a:t>Windows7/8/8.1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可支持的数据库：</a:t>
          </a:r>
          <a:r>
            <a:rPr lang="en-US" altLang="zh-CN" sz="1700" kern="1200" dirty="0">
              <a:latin typeface="+mn-ea"/>
              <a:ea typeface="+mn-ea"/>
            </a:rPr>
            <a:t>postgresql,oracle11g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推荐使用浏览器版本：</a:t>
          </a:r>
          <a:r>
            <a:rPr lang="en-US" altLang="zh-CN" sz="1700" kern="1200" dirty="0">
              <a:latin typeface="+mn-ea"/>
              <a:ea typeface="+mn-ea"/>
            </a:rPr>
            <a:t>IE11+</a:t>
          </a:r>
          <a:r>
            <a:rPr lang="zh-CN" altLang="en-US" sz="1700" kern="1200" dirty="0">
              <a:latin typeface="+mn-ea"/>
              <a:ea typeface="+mn-ea"/>
            </a:rPr>
            <a:t>，</a:t>
          </a:r>
          <a:r>
            <a:rPr lang="en-US" altLang="zh-CN" sz="1700" kern="1200" dirty="0">
              <a:latin typeface="+mn-ea"/>
              <a:ea typeface="+mn-ea"/>
            </a:rPr>
            <a:t>Chrome33</a:t>
          </a:r>
          <a:r>
            <a:rPr lang="en-US" altLang="zh-CN" sz="1700" kern="1200" dirty="0"/>
            <a:t>+</a:t>
          </a:r>
          <a:endParaRPr lang="zh-CN" altLang="en-US" sz="1700" kern="1200" dirty="0"/>
        </a:p>
      </dsp:txBody>
      <dsp:txXfrm>
        <a:off x="3816425" y="2263083"/>
        <a:ext cx="6653539" cy="2056869"/>
      </dsp:txXfrm>
    </dsp:sp>
    <dsp:sp modelId="{C33D3814-6542-4B75-9CAD-8150194A32BD}">
      <dsp:nvSpPr>
        <dsp:cNvPr id="0" name=""/>
        <dsp:cNvSpPr/>
      </dsp:nvSpPr>
      <dsp:spPr>
        <a:xfrm>
          <a:off x="619267" y="2263083"/>
          <a:ext cx="3197158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软件运行环境</a:t>
          </a:r>
        </a:p>
      </dsp:txBody>
      <dsp:txXfrm>
        <a:off x="619267" y="2263083"/>
        <a:ext cx="3197158" cy="205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10600030101010101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495600" y="3198462"/>
            <a:ext cx="712879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运维五部门禁系统设备操作维护培训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</a:t>
            </a:r>
            <a:endParaRPr lang="en-US" altLang="zh-CN" dirty="0"/>
          </a:p>
          <a:p>
            <a:r>
              <a:rPr lang="zh-CN" altLang="en-US" dirty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9</a:t>
            </a:r>
            <a:endParaRPr lang="en-US" altLang="zh-CN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155" y="1157605"/>
            <a:ext cx="339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二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zh-CN" altLang="en-US" b="1" dirty="0" smtClean="0">
                <a:latin typeface="+mn-ea"/>
              </a:rPr>
              <a:t>添加人员和人员权限</a:t>
            </a:r>
            <a:r>
              <a:rPr lang="zh-CN" altLang="en-US" b="1" dirty="0">
                <a:latin typeface="+mn-ea"/>
              </a:rPr>
              <a:t>步骤：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5610" y="1776730"/>
            <a:ext cx="38309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 smtClean="0">
                <a:latin typeface="+mn-ea"/>
              </a:rPr>
              <a:t>点击</a:t>
            </a:r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人事</a:t>
            </a:r>
            <a:r>
              <a:rPr lang="en-US" altLang="zh-CN" dirty="0" smtClean="0">
                <a:latin typeface="+mn-ea"/>
              </a:rPr>
              <a:t>】&gt;</a:t>
            </a:r>
            <a:r>
              <a:rPr lang="zh-CN" altLang="en-US" dirty="0">
                <a:latin typeface="+mn-ea"/>
              </a:rPr>
              <a:t>人员管理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人员</a:t>
            </a:r>
            <a:endParaRPr lang="zh-CN" altLang="en-US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    2.</a:t>
            </a:r>
            <a:r>
              <a:rPr lang="zh-CN" altLang="en-US" dirty="0" smtClean="0">
                <a:latin typeface="+mn-ea"/>
                <a:sym typeface="+mn-ea"/>
              </a:rPr>
              <a:t>点击新增进行人员添加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>
              <a:latin typeface="+mn-ea"/>
            </a:endParaRPr>
          </a:p>
        </p:txBody>
      </p:sp>
      <p:graphicFrame>
        <p:nvGraphicFramePr>
          <p:cNvPr id="21" name="对象 20">
            <a:hlinkClick r:id="" action="ppaction://ole?verb=0"/>
          </p:cNvPr>
          <p:cNvGraphicFramePr/>
          <p:nvPr/>
        </p:nvGraphicFramePr>
        <p:xfrm>
          <a:off x="643890" y="1776730"/>
          <a:ext cx="7300595" cy="384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899900" imgH="6413500" progId="Photoshop.Image.11">
                  <p:embed/>
                </p:oleObj>
              </mc:Choice>
              <mc:Fallback>
                <p:oleObj name="" r:id="rId1" imgW="11899900" imgH="6413500" progId="Photoshop.Image.11">
                  <p:embed/>
                  <p:pic>
                    <p:nvPicPr>
                      <p:cNvPr id="0" name="图片 1024" descr="image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3890" y="1776730"/>
                        <a:ext cx="7300595" cy="38474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9541" y="1638295"/>
            <a:ext cx="433180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添加人员编号、姓名、性别</a:t>
            </a:r>
            <a:endParaRPr lang="zh-CN" altLang="en-US" dirty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添加部门、将密码取消</a:t>
            </a:r>
            <a:r>
              <a:rPr lang="en-US" altLang="zh-CN" dirty="0">
                <a:latin typeface="+mn-ea"/>
              </a:rPr>
              <a:t>A-5</a:t>
            </a:r>
            <a:r>
              <a:rPr lang="zh-CN" altLang="en-US" dirty="0">
                <a:latin typeface="+mn-ea"/>
              </a:rPr>
              <a:t>楼内人员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为设置密码</a:t>
            </a:r>
            <a:endParaRPr lang="zh-CN" altLang="en-US" dirty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通过读卡机添加卡号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点击添加，勾选权限组添加权限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设置人员黑名单有效时间和延长通行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时间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25" name="图片 24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7855" y="1638300"/>
            <a:ext cx="7061835" cy="384937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3305" y="1299845"/>
            <a:ext cx="4142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 smtClean="0">
                <a:latin typeface="+mn-ea"/>
              </a:rPr>
              <a:t>勾选相应的权限组，点击 </a:t>
            </a:r>
            <a:r>
              <a:rPr lang="en-US" altLang="zh-CN" b="1" dirty="0" smtClean="0">
                <a:latin typeface="+mn-ea"/>
              </a:rPr>
              <a:t>&gt;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按钮</a:t>
            </a:r>
            <a:endParaRPr lang="zh-CN" alt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导入已选分组，点击确定后自动进</a:t>
            </a:r>
            <a:endParaRPr lang="zh-CN" alt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入上一个（新增）界面再点击确定后即可添加权限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9315" y="1299845"/>
            <a:ext cx="5893435" cy="452818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</p:spPr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468" y="1251610"/>
            <a:ext cx="92890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zh-CN" altLang="en-US" sz="2000" b="1" dirty="0">
                <a:latin typeface="+mn-ea"/>
              </a:rPr>
              <a:t>查找人员或进行人员调整步骤：</a:t>
            </a:r>
            <a:endParaRPr lang="zh-CN" altLang="en-US" sz="2000" b="1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人事</a:t>
            </a:r>
            <a:r>
              <a:rPr lang="en-US" altLang="zh-CN" dirty="0" smtClean="0">
                <a:latin typeface="+mn-ea"/>
              </a:rPr>
              <a:t>】&gt;</a:t>
            </a:r>
            <a:r>
              <a:rPr lang="zh-CN" altLang="en-US" dirty="0" smtClean="0">
                <a:latin typeface="+mn-ea"/>
              </a:rPr>
              <a:t>人员</a:t>
            </a:r>
            <a:r>
              <a:rPr lang="zh-CN" altLang="en-US" dirty="0">
                <a:latin typeface="+mn-ea"/>
              </a:rPr>
              <a:t>管理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人员选项</a:t>
            </a:r>
            <a:r>
              <a:rPr lang="zh-CN" altLang="en-US" dirty="0">
                <a:latin typeface="+mn-ea"/>
              </a:rPr>
              <a:t>中的查询条件栏中</a:t>
            </a:r>
            <a:r>
              <a:rPr lang="zh-CN" altLang="en-US" dirty="0" smtClean="0">
                <a:latin typeface="+mn-ea"/>
              </a:rPr>
              <a:t>输入姓名</a:t>
            </a:r>
            <a:r>
              <a:rPr lang="zh-CN" altLang="en-US" dirty="0">
                <a:latin typeface="+mn-ea"/>
              </a:rPr>
              <a:t>或编号即可查找出该人员</a:t>
            </a:r>
            <a:endParaRPr lang="zh-CN" altLang="en-US" dirty="0">
              <a:latin typeface="+mn-ea"/>
            </a:endParaRPr>
          </a:p>
        </p:txBody>
      </p:sp>
      <p:pic>
        <p:nvPicPr>
          <p:cNvPr id="4100" name="Picture 4" descr="C:\Users\yh76 njt6junyha   b\Desktop\1565\2115343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853941" y="2204864"/>
            <a:ext cx="8196085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1055440" y="126876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点击</a:t>
            </a:r>
            <a:r>
              <a:rPr lang="zh-CN" altLang="en-US" b="1" dirty="0" smtClean="0">
                <a:latin typeface="+mn-ea"/>
              </a:rPr>
              <a:t>姓名</a:t>
            </a:r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>
                <a:latin typeface="+mn-ea"/>
              </a:rPr>
              <a:t>进行编辑</a:t>
            </a:r>
            <a:endParaRPr lang="zh-CN" altLang="en-US" dirty="0">
              <a:latin typeface="+mn-ea"/>
            </a:endParaRPr>
          </a:p>
        </p:txBody>
      </p:sp>
      <p:pic>
        <p:nvPicPr>
          <p:cNvPr id="3075" name="Picture 3" descr="C:\Users\yh76 njt6junyha   b\Desktop\1565\微信图片_20190308065320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271464" y="1844824"/>
            <a:ext cx="10023516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文本框 15"/>
          <p:cNvSpPr txBox="1"/>
          <p:nvPr/>
        </p:nvSpPr>
        <p:spPr>
          <a:xfrm>
            <a:off x="1035373" y="1298858"/>
            <a:ext cx="99371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在门禁设置权限组设置对话框中</a:t>
            </a:r>
            <a:r>
              <a:rPr lang="zh-CN" altLang="en-US" dirty="0">
                <a:latin typeface="+mn-ea"/>
              </a:rPr>
              <a:t>，点击相应权限组前的对</a:t>
            </a:r>
            <a:r>
              <a:rPr lang="zh-CN" altLang="en-US" dirty="0" smtClean="0">
                <a:latin typeface="+mn-ea"/>
              </a:rPr>
              <a:t>勾，点击确定即</a:t>
            </a:r>
            <a:r>
              <a:rPr lang="zh-CN" altLang="en-US" dirty="0">
                <a:latin typeface="+mn-ea"/>
              </a:rPr>
              <a:t>可取消权限，也可调整其他设置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27785" y="2089150"/>
            <a:ext cx="7321550" cy="396113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4215" y="2256155"/>
            <a:ext cx="5026025" cy="3489325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565150" y="1153160"/>
            <a:ext cx="4142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四</a:t>
            </a:r>
            <a:r>
              <a:rPr lang="en-US" altLang="zh-CN" b="1" dirty="0">
                <a:latin typeface="+mn-ea"/>
              </a:rPr>
              <a:t>.</a:t>
            </a:r>
            <a:r>
              <a:rPr lang="zh-CN" altLang="en-US" b="1" dirty="0">
                <a:latin typeface="+mn-ea"/>
              </a:rPr>
              <a:t>添加 权限组步骤：</a:t>
            </a:r>
            <a:endParaRPr lang="zh-CN" altLang="en-US" b="1" dirty="0">
              <a:latin typeface="+mn-ea"/>
            </a:endParaRPr>
          </a:p>
          <a:p>
            <a:endParaRPr lang="en-US" altLang="zh-CN" sz="8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点击状态栏门禁，选择下面门禁</a:t>
            </a:r>
            <a:endParaRPr lang="zh-CN" altLang="en-US" dirty="0">
              <a:latin typeface="+mn-ea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888990" y="1236980"/>
            <a:ext cx="5472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选择门禁权限组，点击新增添加权限组名称和门禁时间段后点击确定</a:t>
            </a:r>
            <a:endParaRPr lang="en-US" altLang="zh-CN" dirty="0">
              <a:latin typeface="+mn-ea"/>
            </a:endParaRPr>
          </a:p>
        </p:txBody>
      </p:sp>
      <p:pic>
        <p:nvPicPr>
          <p:cNvPr id="13" name="图片 12" descr="无标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8355" y="2256155"/>
            <a:ext cx="5473065" cy="348996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7200" y="2408555"/>
            <a:ext cx="5377815" cy="336804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0110" y="2408555"/>
            <a:ext cx="4918710" cy="3368675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5960110" y="1236980"/>
            <a:ext cx="5472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  <a:sym typeface="+mn-ea"/>
              </a:rPr>
              <a:t>4.</a:t>
            </a:r>
            <a:r>
              <a:rPr lang="zh-CN" altLang="en-US" dirty="0" smtClean="0">
                <a:latin typeface="+mn-ea"/>
                <a:sym typeface="+mn-ea"/>
              </a:rPr>
              <a:t>勾选相应的门名称，点击 </a:t>
            </a:r>
            <a:r>
              <a:rPr lang="en-US" altLang="zh-CN" b="1" dirty="0" smtClean="0">
                <a:latin typeface="+mn-ea"/>
                <a:sym typeface="+mn-ea"/>
              </a:rPr>
              <a:t>&gt;</a:t>
            </a:r>
            <a:r>
              <a:rPr lang="en-US" altLang="zh-CN" dirty="0" smtClean="0">
                <a:latin typeface="+mn-ea"/>
                <a:sym typeface="+mn-ea"/>
              </a:rPr>
              <a:t> </a:t>
            </a:r>
            <a:r>
              <a:rPr lang="zh-CN" altLang="en-US" dirty="0" smtClean="0">
                <a:latin typeface="+mn-ea"/>
                <a:sym typeface="+mn-ea"/>
              </a:rPr>
              <a:t>按钮导入已选门，点击确定后已选门自动进入设置权限组</a:t>
            </a:r>
            <a:endParaRPr lang="en-US" altLang="zh-CN" dirty="0">
              <a:latin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43205" y="1236980"/>
            <a:ext cx="5472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点击确定后进行添加门的操作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1825" y="2477135"/>
            <a:ext cx="2687320" cy="3146425"/>
          </a:xfrm>
          <a:prstGeom prst="rect">
            <a:avLst/>
          </a:prstGeom>
        </p:spPr>
      </p:pic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3920" y="2477135"/>
            <a:ext cx="8240395" cy="3146425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9425" y="1009015"/>
            <a:ext cx="2839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五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zh-CN" altLang="en-US" sz="2000" b="1" dirty="0">
                <a:latin typeface="+mn-ea"/>
              </a:rPr>
              <a:t>查看人员刷卡记录：</a:t>
            </a:r>
            <a:endParaRPr lang="zh-CN" altLang="en-US" b="1" dirty="0">
              <a:latin typeface="+mn-ea"/>
            </a:endParaRPr>
          </a:p>
          <a:p>
            <a:endParaRPr lang="en-US" altLang="zh-CN" sz="800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点击状态栏门禁，选择下面报表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3920" y="1426210"/>
            <a:ext cx="8241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在报表栏下方可以选择查询门禁全部记录、今日访问记录、人员最后访问记录、全部异常记录、以门查询、以人员查询和图形报表，全部记录可通过右侧红框内设置进行条件性快速查找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3516" y="1149891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六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取消</a:t>
            </a:r>
            <a:r>
              <a:rPr lang="zh-CN" altLang="en-US" sz="2000" b="1" dirty="0">
                <a:latin typeface="+mn-ea"/>
              </a:rPr>
              <a:t>门的报警状态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1424" y="162880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将光标放到将要取消报警的门的图标上，</a:t>
            </a:r>
            <a:r>
              <a:rPr lang="zh-CN" altLang="en-US" dirty="0" smtClean="0">
                <a:latin typeface="+mn-ea"/>
              </a:rPr>
              <a:t>这时会</a:t>
            </a:r>
            <a:r>
              <a:rPr lang="zh-CN" altLang="en-US" dirty="0">
                <a:latin typeface="+mn-ea"/>
              </a:rPr>
              <a:t>弹出一条对话框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0299" y="1628800"/>
            <a:ext cx="24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点击取消报警</a:t>
            </a:r>
            <a:endParaRPr lang="zh-CN" altLang="en-US" dirty="0">
              <a:latin typeface="+mn-ea"/>
            </a:endParaRPr>
          </a:p>
        </p:txBody>
      </p:sp>
      <p:pic>
        <p:nvPicPr>
          <p:cNvPr id="5123" name="Picture 3" descr="C:\Users\yh76 njt6junyha   b\Desktop\1565\skjvsjkmj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5440" y="2577562"/>
            <a:ext cx="2735957" cy="3299710"/>
          </a:xfrm>
          <a:prstGeom prst="rect">
            <a:avLst/>
          </a:prstGeom>
          <a:noFill/>
        </p:spPr>
      </p:pic>
      <p:pic>
        <p:nvPicPr>
          <p:cNvPr id="5124" name="Picture 4" descr="C:\Users\yh76 njt6junyha   b\Desktop\1565\第二个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2582032"/>
            <a:ext cx="2707382" cy="322323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09489" y="1459626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09489" y="2919646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门禁系统简介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09489" y="4379666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门禁系统操作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文本框 15"/>
          <p:cNvSpPr txBox="1"/>
          <p:nvPr/>
        </p:nvSpPr>
        <p:spPr>
          <a:xfrm>
            <a:off x="793438" y="1412776"/>
            <a:ext cx="360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在安全验证对话框中输入</a:t>
            </a:r>
            <a:r>
              <a:rPr lang="zh-CN" altLang="en-US" dirty="0" smtClean="0">
                <a:latin typeface="+mn-ea"/>
              </a:rPr>
              <a:t>密码</a:t>
            </a:r>
            <a:r>
              <a:rPr lang="en-US" altLang="zh-CN" dirty="0" smtClean="0">
                <a:latin typeface="+mn-ea"/>
              </a:rPr>
              <a:t>admin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6312024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点击确定即操作成功</a:t>
            </a:r>
            <a:endParaRPr lang="zh-CN" altLang="en-US" dirty="0">
              <a:latin typeface="+mn-ea"/>
            </a:endParaRPr>
          </a:p>
        </p:txBody>
      </p:sp>
      <p:pic>
        <p:nvPicPr>
          <p:cNvPr id="6146" name="Picture 2" descr="C:\Users\yh76 njt6junyha   b\Desktop\1565\8捕获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27448" y="2420888"/>
            <a:ext cx="3505200" cy="2638425"/>
          </a:xfrm>
          <a:prstGeom prst="rect">
            <a:avLst/>
          </a:prstGeom>
          <a:noFill/>
        </p:spPr>
      </p:pic>
      <p:pic>
        <p:nvPicPr>
          <p:cNvPr id="6147" name="Picture 3" descr="C:\Users\yh76 njt6junyha   b\Desktop\1565\9捕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2420888"/>
            <a:ext cx="3848100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615440"/>
            <a:ext cx="428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光标放在对应门的图标上，这时会弹出一个对话框</a:t>
            </a:r>
            <a:r>
              <a:rPr lang="zh-CN" altLang="en-US" dirty="0" smtClean="0">
                <a:latin typeface="+mn-ea"/>
              </a:rPr>
              <a:t>，点击</a:t>
            </a:r>
            <a:r>
              <a:rPr lang="zh-CN" altLang="en-US" dirty="0">
                <a:latin typeface="+mn-ea"/>
              </a:rPr>
              <a:t>远程开门或关门</a:t>
            </a:r>
            <a:endParaRPr lang="en-US" altLang="zh-CN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2720" y="1110774"/>
            <a:ext cx="20332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七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远程开、关门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4940" y="2313305"/>
            <a:ext cx="4124960" cy="3850640"/>
          </a:xfrm>
          <a:prstGeom prst="rect">
            <a:avLst/>
          </a:prstGeom>
        </p:spPr>
      </p:pic>
      <p:pic>
        <p:nvPicPr>
          <p:cNvPr id="12" name="图片 11" descr="无标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0390" y="2313305"/>
            <a:ext cx="4340860" cy="37477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11825" y="1615440"/>
            <a:ext cx="428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输入密码：</a:t>
            </a:r>
            <a:r>
              <a:rPr lang="en-US" altLang="zh-CN" dirty="0" smtClean="0">
                <a:latin typeface="+mn-ea"/>
              </a:rPr>
              <a:t>admin</a:t>
            </a:r>
            <a:r>
              <a:rPr lang="zh-CN" altLang="en-US" dirty="0" smtClean="0">
                <a:latin typeface="+mn-ea"/>
              </a:rPr>
              <a:t>，点击确定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587" y="3372983"/>
            <a:ext cx="300398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b="1" dirty="0">
                <a:latin typeface="+mn-ea"/>
              </a:rPr>
              <a:t>门禁系统</a:t>
            </a:r>
            <a:r>
              <a:rPr lang="zh-CN" altLang="en-US" dirty="0">
                <a:latin typeface="+mn-ea"/>
              </a:rPr>
              <a:t>，又称出入口控制系统。是利用计算机</a:t>
            </a:r>
            <a:r>
              <a:rPr lang="zh-CN" altLang="en-US" dirty="0" smtClean="0">
                <a:latin typeface="+mn-ea"/>
              </a:rPr>
              <a:t>对被控制区域内的</a:t>
            </a:r>
            <a:r>
              <a:rPr lang="zh-CN" altLang="en-US" dirty="0">
                <a:latin typeface="+mn-ea"/>
              </a:rPr>
              <a:t>访问</a:t>
            </a:r>
            <a:r>
              <a:rPr lang="zh-CN" altLang="en-US" dirty="0" smtClean="0">
                <a:latin typeface="+mn-ea"/>
              </a:rPr>
              <a:t>进行控制</a:t>
            </a:r>
            <a:r>
              <a:rPr lang="zh-CN" altLang="en-US" dirty="0">
                <a:latin typeface="+mn-ea"/>
              </a:rPr>
              <a:t>，这些区域可以通过锁，钥匙以及对警报点的监视来保障其安全。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门禁系统由读卡器、出门按钮、玻璃破碎、电磁锁、控制器、交换机、门禁服务器等设备组成。</a:t>
            </a:r>
            <a:r>
              <a:rPr lang="en-US" altLang="zh-CN" dirty="0" smtClean="0">
                <a:latin typeface="+mn-ea"/>
              </a:rPr>
              <a:t>      </a:t>
            </a:r>
            <a:endParaRPr lang="en-US" altLang="zh-CN" sz="2000" dirty="0"/>
          </a:p>
        </p:txBody>
      </p:sp>
      <p:grpSp>
        <p:nvGrpSpPr>
          <p:cNvPr id="7181" name="组合 7180"/>
          <p:cNvGrpSpPr/>
          <p:nvPr/>
        </p:nvGrpSpPr>
        <p:grpSpPr>
          <a:xfrm>
            <a:off x="1922577" y="1124744"/>
            <a:ext cx="9502015" cy="5343400"/>
            <a:chOff x="2498641" y="1067726"/>
            <a:chExt cx="9502015" cy="5343400"/>
          </a:xfrm>
        </p:grpSpPr>
        <p:pic>
          <p:nvPicPr>
            <p:cNvPr id="1026" name="Picture 2" descr="C:\Users\yh76 njt6junyha   b\Desktop\门禁照片\95c3ede86db4369e8db351950564361.jp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402939" y="5085184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7" name="Picture 3" descr="C:\Users\yh76 njt6junyha   b\Desktop\门禁照片\2345截图2019030616163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90025" y="3501008"/>
              <a:ext cx="852710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C:\Users\yh76 njt6junyha   b\Desktop\门禁照片\53200aefc9934315b1e73bbe21473a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96400" y="5085184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C:\Users\yh76 njt6junyha   b\Desktop\门禁照片\78790589283cc596ad19f9206d2f41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32104" y="5021668"/>
              <a:ext cx="1007845" cy="1009712"/>
            </a:xfrm>
            <a:prstGeom prst="rect">
              <a:avLst/>
            </a:prstGeom>
            <a:noFill/>
          </p:spPr>
        </p:pic>
        <p:pic>
          <p:nvPicPr>
            <p:cNvPr id="1031" name="Picture 7" descr="C:\Users\yh76 njt6junyha   b\Desktop\门禁照片\微信截图_201903061542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20536" y="5053623"/>
              <a:ext cx="1080120" cy="106133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8366935" y="603138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读卡器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6380" y="604179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破碎开关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2544" y="602128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电磁锁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9962" y="60417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出门按钮</a:t>
              </a:r>
              <a:endParaRPr lang="zh-CN" altLang="en-US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4" b="28085"/>
            <a:stretch>
              <a:fillRect/>
            </a:stretch>
          </p:blipFill>
          <p:spPr bwMode="auto">
            <a:xfrm>
              <a:off x="8333593" y="2420887"/>
              <a:ext cx="2365573" cy="541057"/>
            </a:xfrm>
            <a:prstGeom prst="rect">
              <a:avLst/>
            </a:prstGeom>
            <a:noFill/>
          </p:spPr>
        </p:pic>
        <p:grpSp>
          <p:nvGrpSpPr>
            <p:cNvPr id="30" name="组合 29"/>
            <p:cNvGrpSpPr/>
            <p:nvPr/>
          </p:nvGrpSpPr>
          <p:grpSpPr>
            <a:xfrm>
              <a:off x="2642581" y="1067726"/>
              <a:ext cx="3492839" cy="901206"/>
              <a:chOff x="1900858" y="1229444"/>
              <a:chExt cx="3492839" cy="901206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36"/>
              <a:stretch>
                <a:fillRect/>
              </a:stretch>
            </p:blipFill>
            <p:spPr bwMode="auto">
              <a:xfrm>
                <a:off x="2800346" y="1229444"/>
                <a:ext cx="2593351" cy="901206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900858" y="14953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服务器</a:t>
                </a: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056440" y="371238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控制器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60718" y="250674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交换机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1027" idx="2"/>
              <a:endCxn id="1029" idx="0"/>
            </p:cNvCxnSpPr>
            <p:nvPr/>
          </p:nvCxnSpPr>
          <p:spPr>
            <a:xfrm flipH="1">
              <a:off x="7536027" y="4293096"/>
              <a:ext cx="1980353" cy="7285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1026" idx="0"/>
              <a:endCxn id="1027" idx="2"/>
            </p:cNvCxnSpPr>
            <p:nvPr/>
          </p:nvCxnSpPr>
          <p:spPr>
            <a:xfrm flipV="1">
              <a:off x="8834987" y="4293096"/>
              <a:ext cx="681393" cy="792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028" idx="0"/>
              <a:endCxn id="1027" idx="2"/>
            </p:cNvCxnSpPr>
            <p:nvPr/>
          </p:nvCxnSpPr>
          <p:spPr>
            <a:xfrm flipH="1" flipV="1">
              <a:off x="9516380" y="4293096"/>
              <a:ext cx="612068" cy="792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031" idx="0"/>
              <a:endCxn id="1027" idx="2"/>
            </p:cNvCxnSpPr>
            <p:nvPr/>
          </p:nvCxnSpPr>
          <p:spPr>
            <a:xfrm flipH="1" flipV="1">
              <a:off x="9516380" y="4293096"/>
              <a:ext cx="1944216" cy="76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27" idx="0"/>
              <a:endCxn id="7172" idx="2"/>
            </p:cNvCxnSpPr>
            <p:nvPr/>
          </p:nvCxnSpPr>
          <p:spPr>
            <a:xfrm flipV="1">
              <a:off x="9516380" y="2961944"/>
              <a:ext cx="0" cy="539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2498641" y="2493588"/>
              <a:ext cx="3517625" cy="423026"/>
              <a:chOff x="1876072" y="2918643"/>
              <a:chExt cx="3517625" cy="423026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712" b="28085"/>
              <a:stretch>
                <a:fillRect/>
              </a:stretch>
            </p:blipFill>
            <p:spPr bwMode="auto">
              <a:xfrm>
                <a:off x="3028124" y="2918643"/>
                <a:ext cx="2365573" cy="423026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876072" y="2945490"/>
                <a:ext cx="1174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交换机</a:t>
                </a:r>
                <a:endParaRPr lang="zh-CN" altLang="en-US" dirty="0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9" b="6633"/>
            <a:stretch>
              <a:fillRect/>
            </a:stretch>
          </p:blipFill>
          <p:spPr>
            <a:xfrm>
              <a:off x="4074865" y="3997619"/>
              <a:ext cx="1527760" cy="1319526"/>
            </a:xfrm>
            <a:prstGeom prst="rect">
              <a:avLst/>
            </a:prstGeom>
          </p:spPr>
        </p:pic>
        <p:cxnSp>
          <p:nvCxnSpPr>
            <p:cNvPr id="7169" name="直接连接符 7168"/>
            <p:cNvCxnSpPr/>
            <p:nvPr/>
          </p:nvCxnSpPr>
          <p:spPr>
            <a:xfrm flipH="1">
              <a:off x="3303490" y="3231476"/>
              <a:ext cx="86251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直接连接符 7172"/>
            <p:cNvCxnSpPr/>
            <p:nvPr/>
          </p:nvCxnSpPr>
          <p:spPr>
            <a:xfrm>
              <a:off x="6816080" y="1122466"/>
              <a:ext cx="0" cy="50834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6" name="直接连接符 7175"/>
            <p:cNvCxnSpPr>
              <a:stCxn id="7172" idx="1"/>
              <a:endCxn id="36" idx="3"/>
            </p:cNvCxnSpPr>
            <p:nvPr/>
          </p:nvCxnSpPr>
          <p:spPr>
            <a:xfrm flipH="1">
              <a:off x="6016266" y="2691416"/>
              <a:ext cx="2317327" cy="136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6" idx="0"/>
              <a:endCxn id="7171" idx="2"/>
            </p:cNvCxnSpPr>
            <p:nvPr/>
          </p:nvCxnSpPr>
          <p:spPr>
            <a:xfrm flipV="1">
              <a:off x="4833480" y="1968932"/>
              <a:ext cx="5265" cy="524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1" idx="0"/>
              <a:endCxn id="36" idx="2"/>
            </p:cNvCxnSpPr>
            <p:nvPr/>
          </p:nvCxnSpPr>
          <p:spPr>
            <a:xfrm flipH="1" flipV="1">
              <a:off x="4833480" y="2916614"/>
              <a:ext cx="5265" cy="1081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03757" y="1212424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安控中心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8088" y="1482568"/>
              <a:ext cx="3713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弱电间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8088" y="3481553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现场门禁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3757" y="3471028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监控中心</a:t>
              </a:r>
              <a:endParaRPr lang="zh-CN" altLang="en-US" dirty="0"/>
            </a:p>
          </p:txBody>
        </p:sp>
      </p:grpSp>
      <p:sp>
        <p:nvSpPr>
          <p:cNvPr id="7183" name="TextBox 7182"/>
          <p:cNvSpPr txBox="1"/>
          <p:nvPr/>
        </p:nvSpPr>
        <p:spPr>
          <a:xfrm>
            <a:off x="8347123" y="1179484"/>
            <a:ext cx="22665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A-5</a:t>
            </a:r>
            <a:r>
              <a:rPr lang="zh-CN" altLang="en-US" dirty="0"/>
              <a:t>数据中心目前采用中控百傲瑞达门禁监控系统。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767408" y="1844824"/>
          <a:ext cx="1108923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940" y="1083469"/>
            <a:ext cx="7416824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中控百傲瑞达</a:t>
            </a:r>
            <a:r>
              <a:rPr lang="en-US" altLang="zh-CN" sz="2000" dirty="0" smtClean="0"/>
              <a:t>V2.0</a:t>
            </a:r>
            <a:r>
              <a:rPr lang="zh-CN" altLang="en-US" sz="2000" dirty="0" smtClean="0"/>
              <a:t>软件要求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en-US" altLang="zh-CN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209" y="1113314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一、</a:t>
            </a:r>
            <a:r>
              <a:rPr lang="zh-CN" altLang="en-US" sz="2000" b="1" dirty="0">
                <a:latin typeface="+mn-ea"/>
              </a:rPr>
              <a:t>首页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700808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登陆系统后</a:t>
            </a:r>
            <a:r>
              <a:rPr lang="zh-CN" altLang="en-US" dirty="0" smtClean="0"/>
              <a:t>，主页</a:t>
            </a:r>
            <a:r>
              <a:rPr lang="zh-CN" altLang="en-US" dirty="0"/>
              <a:t>面如图所示，该界面用于查看各模块统计数据以及系统实时事件</a:t>
            </a:r>
            <a:r>
              <a:rPr lang="zh-CN" altLang="en-US" dirty="0" smtClean="0"/>
              <a:t>监控信息</a:t>
            </a:r>
            <a:endParaRPr lang="zh-CN" altLang="en-US" dirty="0"/>
          </a:p>
        </p:txBody>
      </p:sp>
      <p:pic>
        <p:nvPicPr>
          <p:cNvPr id="1027" name="Picture 3" descr="C:\Users\yh76 njt6junyha   b\Desktop\1565\捕获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5480" y="2132856"/>
            <a:ext cx="8865344" cy="396043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772359" y="1168812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二、</a:t>
            </a:r>
            <a:r>
              <a:rPr lang="zh-CN" altLang="en-US" sz="2000" b="1" dirty="0">
                <a:latin typeface="+mn-ea"/>
              </a:rPr>
              <a:t>实时监控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8256240" y="1772816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点击</a:t>
            </a:r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门禁</a:t>
            </a:r>
            <a:r>
              <a:rPr lang="en-US" altLang="zh-CN" dirty="0" smtClean="0">
                <a:latin typeface="+mn-ea"/>
              </a:rPr>
              <a:t>】 &gt;</a:t>
            </a:r>
            <a:r>
              <a:rPr lang="zh-CN" altLang="en-US" dirty="0" smtClean="0">
                <a:latin typeface="+mn-ea"/>
              </a:rPr>
              <a:t>门禁设备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实时</a:t>
            </a:r>
            <a:r>
              <a:rPr lang="zh-CN" altLang="en-US" dirty="0">
                <a:latin typeface="+mn-ea"/>
              </a:rPr>
              <a:t>监控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在实时事件消息栏的上方显示所有门禁的</a:t>
            </a:r>
            <a:r>
              <a:rPr lang="zh-CN" altLang="en-US" b="1" dirty="0">
                <a:latin typeface="+mn-ea"/>
              </a:rPr>
              <a:t>在线数量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latin typeface="+mn-ea"/>
              </a:rPr>
              <a:t>禁用数量</a:t>
            </a:r>
            <a:r>
              <a:rPr lang="zh-CN" altLang="en-US" dirty="0">
                <a:latin typeface="+mn-ea"/>
              </a:rPr>
              <a:t>及</a:t>
            </a:r>
            <a:r>
              <a:rPr lang="zh-CN" altLang="en-US" b="1" dirty="0">
                <a:latin typeface="+mn-ea"/>
              </a:rPr>
              <a:t>离线数量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实时事件消息栏实时显示所包含门的状态及实时事件，包括正常事件及异常事件（含报警事件）等</a:t>
            </a:r>
            <a:endParaRPr lang="zh-CN" altLang="en-US" dirty="0">
              <a:latin typeface="+mn-ea"/>
            </a:endParaRPr>
          </a:p>
        </p:txBody>
      </p:sp>
      <p:pic>
        <p:nvPicPr>
          <p:cNvPr id="2050" name="Picture 2" descr="C:\Users\yh76 njt6junyha   b\Desktop\747c7ec5ed66aa2b3ddd03546c7119b_看图王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5440" y="1772816"/>
            <a:ext cx="6768752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9858" y="1745463"/>
            <a:ext cx="367750" cy="315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5440" y="198884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5440" y="335699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7</a:t>
            </a:r>
            <a:endParaRPr lang="en-US" altLang="zh-CN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C:\Users\yh76 njt6junyha   b\Desktop\50341bbb5f30790732674058ff2c05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6761" y="1526059"/>
            <a:ext cx="5479750" cy="4464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4210" y="1525801"/>
            <a:ext cx="403244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4.</a:t>
            </a:r>
            <a:r>
              <a:rPr lang="zh-CN" altLang="en-US" dirty="0" smtClean="0">
                <a:latin typeface="+mn-ea"/>
              </a:rPr>
              <a:t>各种图标状态及含义如图所示（注：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无继电器状态，代表当前固件不支持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“检测继电器状态”功能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8</a:t>
            </a:r>
            <a:endParaRPr lang="en-US" altLang="zh-CN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门禁系统操作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179" y="1060139"/>
            <a:ext cx="20162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系统登录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24944"/>
            <a:ext cx="1532002" cy="10459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4" y="1628800"/>
            <a:ext cx="1538744" cy="11262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640" y="2132856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5640" y="3356992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68008" y="1700808"/>
            <a:ext cx="26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根据提示解锁屏幕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8008" y="2924944"/>
            <a:ext cx="199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输入密码：</a:t>
            </a:r>
            <a:r>
              <a:rPr lang="en-US" altLang="zh-CN" dirty="0">
                <a:latin typeface="+mn-ea"/>
              </a:rPr>
              <a:t>Aa123456@</a:t>
            </a:r>
            <a:endParaRPr lang="en-US" altLang="zh-CN" dirty="0">
              <a:latin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4149080"/>
            <a:ext cx="1539017" cy="100811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855640" y="4581128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8008" y="4149080"/>
            <a:ext cx="25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双击图标进入软件</a:t>
            </a:r>
            <a:endParaRPr lang="zh-CN" altLang="en-US" dirty="0">
              <a:latin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5301208"/>
            <a:ext cx="1512168" cy="104594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783632" y="5805264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68008" y="52292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输入用户名</a:t>
            </a:r>
            <a:r>
              <a:rPr lang="en-US" altLang="zh-CN" dirty="0">
                <a:latin typeface="+mn-ea"/>
              </a:rPr>
              <a:t>:admin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 smtClean="0">
                <a:latin typeface="+mn-ea"/>
              </a:rPr>
              <a:t>密码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admin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1346</Words>
  <Application>WPS 演示</Application>
  <PresentationFormat>自定义</PresentationFormat>
  <Paragraphs>229</Paragraphs>
  <Slides>22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Impact</vt:lpstr>
      <vt:lpstr>Copperplate Gothic Bold</vt:lpstr>
      <vt:lpstr>华康俪金黑W8</vt:lpstr>
      <vt:lpstr>微软雅黑</vt:lpstr>
      <vt:lpstr>Arial Unicode MS</vt:lpstr>
      <vt:lpstr>Calibri</vt:lpstr>
      <vt:lpstr>黑体</vt:lpstr>
      <vt:lpstr>1_Office 主题​​</vt:lpstr>
      <vt:lpstr>Photoshop.Image.11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Administrator</cp:lastModifiedBy>
  <cp:revision>602</cp:revision>
  <dcterms:created xsi:type="dcterms:W3CDTF">2014-01-11T15:22:00Z</dcterms:created>
  <dcterms:modified xsi:type="dcterms:W3CDTF">2019-10-09T00:50:27Z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