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648" r:id="rId1"/>
  </p:sldMasterIdLst>
  <p:notesMasterIdLst>
    <p:notesMasterId r:id="rId4"/>
  </p:notesMasterIdLst>
  <p:handoutMasterIdLst>
    <p:handoutMasterId r:id="rId14"/>
  </p:handoutMasterIdLst>
  <p:sldIdLst>
    <p:sldId id="257" r:id="rId3"/>
    <p:sldId id="349" r:id="rId5"/>
    <p:sldId id="428" r:id="rId6"/>
    <p:sldId id="352" r:id="rId7"/>
    <p:sldId id="402" r:id="rId8"/>
    <p:sldId id="401" r:id="rId9"/>
    <p:sldId id="397" r:id="rId10"/>
    <p:sldId id="399" r:id="rId11"/>
    <p:sldId id="400" r:id="rId12"/>
    <p:sldId id="281" r:id="rId13"/>
  </p:sldIdLst>
  <p:sldSz cx="12192000" cy="6858000"/>
  <p:notesSz cx="6858000" cy="9144000"/>
  <p:embeddedFontLst>
    <p:embeddedFont>
      <p:font typeface="Impact" panose="020B0806030902050204" pitchFamily="34" charset="0"/>
      <p:regular r:id="rId18"/>
    </p:embeddedFont>
    <p:embeddedFont>
      <p:font typeface="Copperplate Gothic Bold" panose="020E0705020206020404" pitchFamily="34" charset="0"/>
      <p:regular r:id="rId19"/>
    </p:embeddedFont>
    <p:embeddedFont>
      <p:font typeface="楷体" panose="02010609060101010101" charset="-122"/>
      <p:regular r:id="rId20"/>
    </p:embeddedFont>
    <p:embeddedFont>
      <p:font typeface="微软雅黑" panose="020B0503020204020204" charset="-122"/>
      <p:regular r:id="rId21"/>
    </p:embeddedFont>
    <p:embeddedFont>
      <p:font typeface="Calibri" panose="020F0502020204030204" charset="0"/>
      <p:regular r:id="rId22"/>
      <p:bold r:id="rId23"/>
      <p:italic r:id="rId24"/>
      <p:boldItalic r:id="rId25"/>
    </p:embeddedFont>
  </p:embeddedFontLst>
  <p:custShowLst>
    <p:custShow name="自定义放映 1" id="0">
      <p:sldLst>
        <p:sld r:id="rId3"/>
        <p:sld r:id="rId5"/>
        <p:sld r:id="rId7"/>
        <p:sld r:id="rId8"/>
        <p:sld r:id="rId9"/>
        <p:sld r:id="rId10"/>
        <p:sld r:id="rId11"/>
        <p:sld r:id="rId12"/>
        <p:sld r:id="rId13"/>
      </p:sldLst>
    </p:custShow>
  </p:custShow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339933"/>
    <a:srgbClr val="00CC00"/>
    <a:srgbClr val="28A9D6"/>
    <a:srgbClr val="7FCCE7"/>
    <a:srgbClr val="4AB7DC"/>
    <a:srgbClr val="0033CC"/>
    <a:srgbClr val="4DB8DD"/>
    <a:srgbClr val="404040"/>
    <a:srgbClr val="6AC3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21" autoAdjust="0"/>
    <p:restoredTop sz="89777" autoAdjust="0"/>
  </p:normalViewPr>
  <p:slideViewPr>
    <p:cSldViewPr showGuides="1">
      <p:cViewPr>
        <p:scale>
          <a:sx n="60" d="100"/>
          <a:sy n="60" d="100"/>
        </p:scale>
        <p:origin x="-2646" y="-990"/>
      </p:cViewPr>
      <p:guideLst>
        <p:guide orient="horz" pos="419"/>
        <p:guide orient="horz" pos="1684"/>
        <p:guide orient="horz" pos="3883"/>
        <p:guide orient="horz" pos="3067"/>
        <p:guide orient="horz" pos="2827"/>
        <p:guide pos="3794"/>
        <p:guide pos="836"/>
        <p:guide pos="7650"/>
        <p:guide pos="7001"/>
        <p:guide pos="1280"/>
        <p:guide pos="6352"/>
      </p:guideLst>
    </p:cSldViewPr>
  </p:slideViewPr>
  <p:notesTextViewPr>
    <p:cViewPr>
      <p:scale>
        <a:sx n="200" d="100"/>
        <a:sy n="200" d="100"/>
      </p:scale>
      <p:origin x="0" y="0"/>
    </p:cViewPr>
  </p:notesTextViewPr>
  <p:sorterViewPr>
    <p:cViewPr>
      <p:scale>
        <a:sx n="125" d="100"/>
        <a:sy n="125" d="100"/>
      </p:scale>
      <p:origin x="0" y="0"/>
    </p:cViewPr>
  </p:sorterViewPr>
  <p:notesViewPr>
    <p:cSldViewPr>
      <p:cViewPr varScale="1">
        <p:scale>
          <a:sx n="125" d="100"/>
          <a:sy n="125" d="100"/>
        </p:scale>
        <p:origin x="-4854" y="-96"/>
      </p:cViewPr>
      <p:guideLst>
        <p:guide orient="horz" pos="2792"/>
        <p:guide pos="2134"/>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font" Target="fonts/font8.fntdata"/><Relationship Id="rId24" Type="http://schemas.openxmlformats.org/officeDocument/2006/relationships/font" Target="fonts/font7.fntdata"/><Relationship Id="rId23" Type="http://schemas.openxmlformats.org/officeDocument/2006/relationships/font" Target="fonts/font6.fntdata"/><Relationship Id="rId22" Type="http://schemas.openxmlformats.org/officeDocument/2006/relationships/font" Target="fonts/font5.fntdata"/><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55713A2-6140-4C93-93FD-5EC3F7790876}" type="doc">
      <dgm:prSet loTypeId="urn:microsoft.com/office/officeart/2005/8/layout/vList6" loCatId="list" qsTypeId="urn:microsoft.com/office/officeart/2005/8/quickstyle/simple1#3" qsCatId="simple" csTypeId="urn:microsoft.com/office/officeart/2005/8/colors/accent1_2#3" csCatId="accent1" phldr="1"/>
      <dgm:spPr/>
      <dgm:t>
        <a:bodyPr/>
        <a:lstStyle/>
        <a:p>
          <a:endParaRPr lang="zh-CN" altLang="en-US"/>
        </a:p>
      </dgm:t>
    </dgm:pt>
    <dgm:pt modelId="{417A76AD-78DB-44DE-B168-90732A37A36A}">
      <dgm:prSet phldrT="[文本]" custT="1"/>
      <dgm:spPr/>
      <dgm:t>
        <a:bodyPr/>
        <a:lstStyle/>
        <a:p>
          <a:r>
            <a:rPr lang="zh-CN" altLang="en-US" sz="3200" dirty="0" smtClean="0"/>
            <a:t>服务器硬件配置要求</a:t>
          </a:r>
          <a:endParaRPr lang="zh-CN" altLang="en-US" sz="3200" dirty="0"/>
        </a:p>
      </dgm:t>
    </dgm:pt>
    <dgm:pt modelId="{BBF72145-289C-4850-B563-5949753F328B}" cxnId="{9E94F7A7-F804-4D3F-96D2-F9E93ACC362B}" type="parTrans">
      <dgm:prSet/>
      <dgm:spPr/>
      <dgm:t>
        <a:bodyPr/>
        <a:lstStyle/>
        <a:p>
          <a:endParaRPr lang="zh-CN" altLang="en-US"/>
        </a:p>
      </dgm:t>
    </dgm:pt>
    <dgm:pt modelId="{4C097E65-D9E0-4F3A-AA18-888BC60865D2}" cxnId="{9E94F7A7-F804-4D3F-96D2-F9E93ACC362B}" type="sibTrans">
      <dgm:prSet/>
      <dgm:spPr/>
      <dgm:t>
        <a:bodyPr/>
        <a:lstStyle/>
        <a:p>
          <a:endParaRPr lang="zh-CN" altLang="en-US"/>
        </a:p>
      </dgm:t>
    </dgm:pt>
    <dgm:pt modelId="{E212167C-F07D-4B1B-ABDD-9D03257CD1C7}">
      <dgm:prSet phldrT="[文本]"/>
      <dgm:spPr/>
      <dgm:t>
        <a:bodyPr/>
        <a:lstStyle/>
        <a:p>
          <a:r>
            <a:rPr lang="en-US" altLang="zh-CN" dirty="0" smtClean="0"/>
            <a:t>CPU:</a:t>
          </a:r>
          <a:r>
            <a:rPr lang="zh-CN" altLang="en-US" dirty="0" smtClean="0"/>
            <a:t>四核及以上</a:t>
          </a:r>
          <a:endParaRPr lang="zh-CN" altLang="en-US" dirty="0"/>
        </a:p>
      </dgm:t>
    </dgm:pt>
    <dgm:pt modelId="{BC11245C-E821-49E0-BF51-84D17E36E4B1}" cxnId="{713E00EE-973C-4A2E-BC06-F7C47D2283DC}" type="parTrans">
      <dgm:prSet/>
      <dgm:spPr/>
      <dgm:t>
        <a:bodyPr/>
        <a:lstStyle/>
        <a:p>
          <a:endParaRPr lang="zh-CN" altLang="en-US"/>
        </a:p>
      </dgm:t>
    </dgm:pt>
    <dgm:pt modelId="{8FBDC3BC-3454-4F70-9727-FF36291AC5E9}" cxnId="{713E00EE-973C-4A2E-BC06-F7C47D2283DC}" type="sibTrans">
      <dgm:prSet/>
      <dgm:spPr/>
      <dgm:t>
        <a:bodyPr/>
        <a:lstStyle/>
        <a:p>
          <a:endParaRPr lang="zh-CN" altLang="en-US"/>
        </a:p>
      </dgm:t>
    </dgm:pt>
    <dgm:pt modelId="{AD581111-7CAC-4BBB-BFBC-AFED0EB85FC3}">
      <dgm:prSet phldrT="[文本]"/>
      <dgm:spPr/>
      <dgm:t>
        <a:bodyPr/>
        <a:lstStyle/>
        <a:p>
          <a:r>
            <a:rPr lang="zh-CN" altLang="en-US" dirty="0" smtClean="0"/>
            <a:t>内存：</a:t>
          </a:r>
          <a:r>
            <a:rPr lang="en-US" altLang="zh-CN" dirty="0" smtClean="0"/>
            <a:t>8G</a:t>
          </a:r>
          <a:r>
            <a:rPr lang="zh-CN" altLang="en-US" dirty="0" smtClean="0"/>
            <a:t>及以上</a:t>
          </a:r>
          <a:endParaRPr lang="zh-CN" altLang="en-US" dirty="0"/>
        </a:p>
      </dgm:t>
    </dgm:pt>
    <dgm:pt modelId="{546A49A8-50C2-472C-AE1A-BE50273F65BC}" cxnId="{D48529DD-F16B-4D9D-A9BA-81E67FDFDA97}" type="parTrans">
      <dgm:prSet/>
      <dgm:spPr/>
      <dgm:t>
        <a:bodyPr/>
        <a:lstStyle/>
        <a:p>
          <a:endParaRPr lang="zh-CN" altLang="en-US"/>
        </a:p>
      </dgm:t>
    </dgm:pt>
    <dgm:pt modelId="{AA8462DD-C499-4A97-A095-5350B92342AC}" cxnId="{D48529DD-F16B-4D9D-A9BA-81E67FDFDA97}" type="sibTrans">
      <dgm:prSet/>
      <dgm:spPr/>
      <dgm:t>
        <a:bodyPr/>
        <a:lstStyle/>
        <a:p>
          <a:endParaRPr lang="zh-CN" altLang="en-US"/>
        </a:p>
      </dgm:t>
    </dgm:pt>
    <dgm:pt modelId="{3D0AF11B-0158-4D23-AF7E-B5F12D9222AE}">
      <dgm:prSet phldrT="[文本]" custT="1"/>
      <dgm:spPr/>
      <dgm:t>
        <a:bodyPr/>
        <a:lstStyle/>
        <a:p>
          <a:r>
            <a:rPr lang="zh-CN" altLang="en-US" sz="3200" dirty="0" smtClean="0"/>
            <a:t>软件运行环境</a:t>
          </a:r>
        </a:p>
      </dgm:t>
    </dgm:pt>
    <dgm:pt modelId="{E15EF918-088E-474F-9683-2623EDCD6F04}" cxnId="{BB05C289-B2B3-42D9-95CC-02767B656458}" type="parTrans">
      <dgm:prSet/>
      <dgm:spPr/>
      <dgm:t>
        <a:bodyPr/>
        <a:lstStyle/>
        <a:p>
          <a:endParaRPr lang="zh-CN" altLang="en-US"/>
        </a:p>
      </dgm:t>
    </dgm:pt>
    <dgm:pt modelId="{7C8E3901-C7A9-48F2-A24B-9B546B0F6CA3}" cxnId="{BB05C289-B2B3-42D9-95CC-02767B656458}" type="sibTrans">
      <dgm:prSet/>
      <dgm:spPr/>
      <dgm:t>
        <a:bodyPr/>
        <a:lstStyle/>
        <a:p>
          <a:endParaRPr lang="zh-CN" altLang="en-US"/>
        </a:p>
      </dgm:t>
    </dgm:pt>
    <dgm:pt modelId="{CC00672B-F2E3-41FF-AEE1-8595E5DD5880}">
      <dgm:prSet phldrT="[文本]"/>
      <dgm:spPr/>
      <dgm:t>
        <a:bodyPr/>
        <a:lstStyle/>
        <a:p>
          <a:r>
            <a:rPr lang="zh-CN" altLang="en-US" dirty="0" smtClean="0"/>
            <a:t>可支持的操作系统：</a:t>
          </a:r>
          <a:r>
            <a:rPr lang="en-US" altLang="zh-CN" dirty="0" smtClean="0"/>
            <a:t>WindowsXPSP3/7/8</a:t>
          </a:r>
          <a:endParaRPr lang="zh-CN" altLang="en-US" dirty="0"/>
        </a:p>
      </dgm:t>
    </dgm:pt>
    <dgm:pt modelId="{45B1953D-D6BF-4CF9-A8E0-683A4CC9028A}" cxnId="{FE939B09-AD8C-4346-A3EC-F6D11343BD2E}" type="parTrans">
      <dgm:prSet/>
      <dgm:spPr/>
      <dgm:t>
        <a:bodyPr/>
        <a:lstStyle/>
        <a:p>
          <a:endParaRPr lang="zh-CN" altLang="en-US"/>
        </a:p>
      </dgm:t>
    </dgm:pt>
    <dgm:pt modelId="{140A1464-8B3E-4285-9B15-63E7910D63BE}" cxnId="{FE939B09-AD8C-4346-A3EC-F6D11343BD2E}" type="sibTrans">
      <dgm:prSet/>
      <dgm:spPr/>
      <dgm:t>
        <a:bodyPr/>
        <a:lstStyle/>
        <a:p>
          <a:endParaRPr lang="zh-CN" altLang="en-US"/>
        </a:p>
      </dgm:t>
    </dgm:pt>
    <dgm:pt modelId="{4C8DCD0D-2579-487A-BF18-9FF2A5609C50}">
      <dgm:prSet phldrT="[文本]"/>
      <dgm:spPr/>
      <dgm:t>
        <a:bodyPr/>
        <a:lstStyle/>
        <a:p>
          <a:r>
            <a:rPr lang="zh-CN" altLang="en-US" dirty="0" smtClean="0"/>
            <a:t>硬盘：</a:t>
          </a:r>
          <a:r>
            <a:rPr lang="en-US" altLang="zh-CN" dirty="0" smtClean="0"/>
            <a:t>1000GB</a:t>
          </a:r>
          <a:r>
            <a:rPr lang="zh-CN" altLang="en-US" dirty="0" smtClean="0"/>
            <a:t>及以上</a:t>
          </a:r>
          <a:endParaRPr lang="zh-CN" altLang="en-US" dirty="0"/>
        </a:p>
      </dgm:t>
    </dgm:pt>
    <dgm:pt modelId="{3DB2B0CD-0B64-4510-959B-F7C12C1F6B8E}" cxnId="{3A1E5ECC-BF1E-4D0A-A15F-BA0785AD3541}" type="parTrans">
      <dgm:prSet/>
      <dgm:spPr/>
      <dgm:t>
        <a:bodyPr/>
        <a:lstStyle/>
        <a:p>
          <a:endParaRPr lang="zh-CN" altLang="en-US"/>
        </a:p>
      </dgm:t>
    </dgm:pt>
    <dgm:pt modelId="{93F24A43-3AB7-41CE-A019-13A47715CE14}" cxnId="{3A1E5ECC-BF1E-4D0A-A15F-BA0785AD3541}" type="sibTrans">
      <dgm:prSet/>
      <dgm:spPr/>
      <dgm:t>
        <a:bodyPr/>
        <a:lstStyle/>
        <a:p>
          <a:endParaRPr lang="zh-CN" altLang="en-US"/>
        </a:p>
      </dgm:t>
    </dgm:pt>
    <dgm:pt modelId="{0BECC5EF-6204-4485-854B-E74514DF7687}">
      <dgm:prSet phldrT="[文本]"/>
      <dgm:spPr/>
      <dgm:t>
        <a:bodyPr/>
        <a:lstStyle/>
        <a:p>
          <a:r>
            <a:rPr lang="zh-CN" altLang="en-US" dirty="0" smtClean="0"/>
            <a:t>显示器分辨率：</a:t>
          </a:r>
          <a:r>
            <a:rPr lang="en-US" altLang="zh-CN" dirty="0" smtClean="0"/>
            <a:t>1024*768</a:t>
          </a:r>
          <a:r>
            <a:rPr lang="zh-CN" altLang="en-US" dirty="0" smtClean="0"/>
            <a:t>及以上硬件支持</a:t>
          </a:r>
          <a:r>
            <a:rPr lang="en-US" altLang="zh-CN" dirty="0" smtClean="0"/>
            <a:t>DirectX9.0</a:t>
          </a:r>
          <a:endParaRPr lang="zh-CN" altLang="en-US" dirty="0"/>
        </a:p>
      </dgm:t>
    </dgm:pt>
    <dgm:pt modelId="{712C15C3-4FF5-4B9D-9775-9A8DE5DC788E}" cxnId="{39C8468D-A8E7-4676-AC51-1DF396FB230A}" type="parTrans">
      <dgm:prSet/>
      <dgm:spPr/>
      <dgm:t>
        <a:bodyPr/>
        <a:lstStyle/>
        <a:p>
          <a:endParaRPr lang="zh-CN" altLang="en-US"/>
        </a:p>
      </dgm:t>
    </dgm:pt>
    <dgm:pt modelId="{536DBBCC-72B5-4381-8622-7164598A2627}" cxnId="{39C8468D-A8E7-4676-AC51-1DF396FB230A}" type="sibTrans">
      <dgm:prSet/>
      <dgm:spPr/>
      <dgm:t>
        <a:bodyPr/>
        <a:lstStyle/>
        <a:p>
          <a:endParaRPr lang="zh-CN" altLang="en-US"/>
        </a:p>
      </dgm:t>
    </dgm:pt>
    <dgm:pt modelId="{4CECD763-FF36-4983-908F-5076DF29E253}">
      <dgm:prSet phldrT="[文本]"/>
      <dgm:spPr/>
      <dgm:t>
        <a:bodyPr/>
        <a:lstStyle/>
        <a:p>
          <a:r>
            <a:rPr lang="zh-CN" altLang="en-US" dirty="0" smtClean="0"/>
            <a:t>网卡：</a:t>
          </a:r>
          <a:r>
            <a:rPr lang="en-US" altLang="zh-CN" dirty="0" smtClean="0"/>
            <a:t>1000M</a:t>
          </a:r>
          <a:endParaRPr lang="zh-CN" altLang="en-US" dirty="0"/>
        </a:p>
      </dgm:t>
    </dgm:pt>
    <dgm:pt modelId="{A7A1A276-4EFF-4F0F-8601-27F0BED0072D}" cxnId="{06923E51-59DA-4D5B-BB86-9B58E2150484}" type="parTrans">
      <dgm:prSet/>
      <dgm:spPr/>
      <dgm:t>
        <a:bodyPr/>
        <a:lstStyle/>
        <a:p>
          <a:endParaRPr lang="zh-CN" altLang="en-US"/>
        </a:p>
      </dgm:t>
    </dgm:pt>
    <dgm:pt modelId="{5D66BD9D-4001-4627-93ED-D4043F90E70A}" cxnId="{06923E51-59DA-4D5B-BB86-9B58E2150484}" type="sibTrans">
      <dgm:prSet/>
      <dgm:spPr/>
      <dgm:t>
        <a:bodyPr/>
        <a:lstStyle/>
        <a:p>
          <a:endParaRPr lang="zh-CN" altLang="en-US"/>
        </a:p>
      </dgm:t>
    </dgm:pt>
    <dgm:pt modelId="{9CE06392-99F9-4753-93CB-75378507461D}">
      <dgm:prSet phldrT="[文本]"/>
      <dgm:spPr/>
      <dgm:t>
        <a:bodyPr/>
        <a:lstStyle/>
        <a:p>
          <a:r>
            <a:rPr lang="zh-CN" altLang="en-US" dirty="0" smtClean="0"/>
            <a:t>服务器操作系统：</a:t>
          </a:r>
          <a:r>
            <a:rPr lang="en-US" altLang="zh-CN" dirty="0" smtClean="0"/>
            <a:t>Windows2008/2012 Server</a:t>
          </a:r>
          <a:endParaRPr lang="zh-CN" altLang="en-US" dirty="0"/>
        </a:p>
      </dgm:t>
    </dgm:pt>
    <dgm:pt modelId="{94BBCBE4-2A66-4FCE-95A2-ABDBEB984BED}" cxnId="{CA8C3D81-996F-426C-865B-D1F25247A720}" type="parTrans">
      <dgm:prSet/>
      <dgm:spPr/>
      <dgm:t>
        <a:bodyPr/>
        <a:lstStyle/>
        <a:p>
          <a:endParaRPr lang="zh-CN" altLang="en-US"/>
        </a:p>
      </dgm:t>
    </dgm:pt>
    <dgm:pt modelId="{8961F647-ACE9-4971-9A7B-865EC7D55B34}" cxnId="{CA8C3D81-996F-426C-865B-D1F25247A720}" type="sibTrans">
      <dgm:prSet/>
      <dgm:spPr/>
      <dgm:t>
        <a:bodyPr/>
        <a:lstStyle/>
        <a:p>
          <a:endParaRPr lang="zh-CN" altLang="en-US"/>
        </a:p>
      </dgm:t>
    </dgm:pt>
    <dgm:pt modelId="{A097F324-B746-41B9-BF35-3935D06C3F93}" type="pres">
      <dgm:prSet presAssocID="{955713A2-6140-4C93-93FD-5EC3F7790876}" presName="Name0" presStyleCnt="0">
        <dgm:presLayoutVars>
          <dgm:dir/>
          <dgm:animLvl val="lvl"/>
          <dgm:resizeHandles/>
        </dgm:presLayoutVars>
      </dgm:prSet>
      <dgm:spPr/>
      <dgm:t>
        <a:bodyPr/>
        <a:lstStyle/>
        <a:p>
          <a:endParaRPr lang="zh-CN" altLang="en-US"/>
        </a:p>
      </dgm:t>
    </dgm:pt>
    <dgm:pt modelId="{6FEBED06-6310-4871-9367-19DABF6CAB55}" type="pres">
      <dgm:prSet presAssocID="{417A76AD-78DB-44DE-B168-90732A37A36A}" presName="linNode" presStyleCnt="0"/>
      <dgm:spPr/>
    </dgm:pt>
    <dgm:pt modelId="{2B8FF71E-4D4C-496B-A131-513EA49552D7}" type="pres">
      <dgm:prSet presAssocID="{417A76AD-78DB-44DE-B168-90732A37A36A}" presName="parentShp" presStyleLbl="node1" presStyleIdx="0" presStyleCnt="2" custScaleX="70779">
        <dgm:presLayoutVars>
          <dgm:bulletEnabled val="1"/>
        </dgm:presLayoutVars>
      </dgm:prSet>
      <dgm:spPr/>
      <dgm:t>
        <a:bodyPr/>
        <a:lstStyle/>
        <a:p>
          <a:endParaRPr lang="zh-CN" altLang="en-US"/>
        </a:p>
      </dgm:t>
    </dgm:pt>
    <dgm:pt modelId="{58EDDE12-DE05-424D-8753-D4B4D80938B6}" type="pres">
      <dgm:prSet presAssocID="{417A76AD-78DB-44DE-B168-90732A37A36A}" presName="childShp" presStyleLbl="bgAccFollowNode1" presStyleIdx="0" presStyleCnt="2">
        <dgm:presLayoutVars>
          <dgm:bulletEnabled val="1"/>
        </dgm:presLayoutVars>
      </dgm:prSet>
      <dgm:spPr/>
      <dgm:t>
        <a:bodyPr/>
        <a:lstStyle/>
        <a:p>
          <a:endParaRPr lang="zh-CN" altLang="en-US"/>
        </a:p>
      </dgm:t>
    </dgm:pt>
    <dgm:pt modelId="{B5A63B7C-09B3-4E78-9E6B-F576E8961E33}" type="pres">
      <dgm:prSet presAssocID="{4C097E65-D9E0-4F3A-AA18-888BC60865D2}" presName="spacing" presStyleCnt="0"/>
      <dgm:spPr/>
    </dgm:pt>
    <dgm:pt modelId="{F5E028C8-1ED6-460C-9D7A-A9370AB02F09}" type="pres">
      <dgm:prSet presAssocID="{3D0AF11B-0158-4D23-AF7E-B5F12D9222AE}" presName="linNode" presStyleCnt="0"/>
      <dgm:spPr/>
    </dgm:pt>
    <dgm:pt modelId="{C33D3814-6542-4B75-9CAD-8150194A32BD}" type="pres">
      <dgm:prSet presAssocID="{3D0AF11B-0158-4D23-AF7E-B5F12D9222AE}" presName="parentShp" presStyleLbl="node1" presStyleIdx="1" presStyleCnt="2" custScaleX="72078">
        <dgm:presLayoutVars>
          <dgm:bulletEnabled val="1"/>
        </dgm:presLayoutVars>
      </dgm:prSet>
      <dgm:spPr/>
      <dgm:t>
        <a:bodyPr/>
        <a:lstStyle/>
        <a:p>
          <a:endParaRPr lang="zh-CN" altLang="en-US"/>
        </a:p>
      </dgm:t>
    </dgm:pt>
    <dgm:pt modelId="{97C044EF-6260-41E5-B793-3C2F5F681C3B}" type="pres">
      <dgm:prSet presAssocID="{3D0AF11B-0158-4D23-AF7E-B5F12D9222AE}" presName="childShp" presStyleLbl="bgAccFollowNode1" presStyleIdx="1" presStyleCnt="2">
        <dgm:presLayoutVars>
          <dgm:bulletEnabled val="1"/>
        </dgm:presLayoutVars>
      </dgm:prSet>
      <dgm:spPr/>
      <dgm:t>
        <a:bodyPr/>
        <a:lstStyle/>
        <a:p>
          <a:endParaRPr lang="zh-CN" altLang="en-US"/>
        </a:p>
      </dgm:t>
    </dgm:pt>
  </dgm:ptLst>
  <dgm:cxnLst>
    <dgm:cxn modelId="{8853A399-2C56-4CFA-A2C7-FE11E87A23C1}" type="presOf" srcId="{4CECD763-FF36-4983-908F-5076DF29E253}" destId="{58EDDE12-DE05-424D-8753-D4B4D80938B6}" srcOrd="0" destOrd="2" presId="urn:microsoft.com/office/officeart/2005/8/layout/vList6"/>
    <dgm:cxn modelId="{B8C65CCA-6424-4A47-A906-A133AFD22824}" type="presOf" srcId="{417A76AD-78DB-44DE-B168-90732A37A36A}" destId="{2B8FF71E-4D4C-496B-A131-513EA49552D7}" srcOrd="0" destOrd="0" presId="urn:microsoft.com/office/officeart/2005/8/layout/vList6"/>
    <dgm:cxn modelId="{713E00EE-973C-4A2E-BC06-F7C47D2283DC}" srcId="{417A76AD-78DB-44DE-B168-90732A37A36A}" destId="{E212167C-F07D-4B1B-ABDD-9D03257CD1C7}" srcOrd="0" destOrd="0" parTransId="{BC11245C-E821-49E0-BF51-84D17E36E4B1}" sibTransId="{8FBDC3BC-3454-4F70-9727-FF36291AC5E9}"/>
    <dgm:cxn modelId="{8687459A-2318-44DA-B4BA-52D32B7B159F}" type="presOf" srcId="{E212167C-F07D-4B1B-ABDD-9D03257CD1C7}" destId="{58EDDE12-DE05-424D-8753-D4B4D80938B6}" srcOrd="0" destOrd="0" presId="urn:microsoft.com/office/officeart/2005/8/layout/vList6"/>
    <dgm:cxn modelId="{1A113262-5346-4B35-BA67-A62ACA41E111}" type="presOf" srcId="{0BECC5EF-6204-4485-854B-E74514DF7687}" destId="{58EDDE12-DE05-424D-8753-D4B4D80938B6}" srcOrd="0" destOrd="4" presId="urn:microsoft.com/office/officeart/2005/8/layout/vList6"/>
    <dgm:cxn modelId="{0A40B461-54B0-4DA0-AFDF-D74F4A19E38C}" type="presOf" srcId="{3D0AF11B-0158-4D23-AF7E-B5F12D9222AE}" destId="{C33D3814-6542-4B75-9CAD-8150194A32BD}" srcOrd="0" destOrd="0" presId="urn:microsoft.com/office/officeart/2005/8/layout/vList6"/>
    <dgm:cxn modelId="{D331ABC1-828B-4D25-84A8-7CF97B5BA59B}" type="presOf" srcId="{AD581111-7CAC-4BBB-BFBC-AFED0EB85FC3}" destId="{58EDDE12-DE05-424D-8753-D4B4D80938B6}" srcOrd="0" destOrd="1" presId="urn:microsoft.com/office/officeart/2005/8/layout/vList6"/>
    <dgm:cxn modelId="{CA8C3D81-996F-426C-865B-D1F25247A720}" srcId="{3D0AF11B-0158-4D23-AF7E-B5F12D9222AE}" destId="{9CE06392-99F9-4753-93CB-75378507461D}" srcOrd="1" destOrd="0" parTransId="{94BBCBE4-2A66-4FCE-95A2-ABDBEB984BED}" sibTransId="{8961F647-ACE9-4971-9A7B-865EC7D55B34}"/>
    <dgm:cxn modelId="{56BA926E-6641-46CA-B9F2-602712AD782A}" type="presOf" srcId="{955713A2-6140-4C93-93FD-5EC3F7790876}" destId="{A097F324-B746-41B9-BF35-3935D06C3F93}" srcOrd="0" destOrd="0" presId="urn:microsoft.com/office/officeart/2005/8/layout/vList6"/>
    <dgm:cxn modelId="{D48529DD-F16B-4D9D-A9BA-81E67FDFDA97}" srcId="{417A76AD-78DB-44DE-B168-90732A37A36A}" destId="{AD581111-7CAC-4BBB-BFBC-AFED0EB85FC3}" srcOrd="1" destOrd="0" parTransId="{546A49A8-50C2-472C-AE1A-BE50273F65BC}" sibTransId="{AA8462DD-C499-4A97-A095-5350B92342AC}"/>
    <dgm:cxn modelId="{06923E51-59DA-4D5B-BB86-9B58E2150484}" srcId="{417A76AD-78DB-44DE-B168-90732A37A36A}" destId="{4CECD763-FF36-4983-908F-5076DF29E253}" srcOrd="2" destOrd="0" parTransId="{A7A1A276-4EFF-4F0F-8601-27F0BED0072D}" sibTransId="{5D66BD9D-4001-4627-93ED-D4043F90E70A}"/>
    <dgm:cxn modelId="{39C8468D-A8E7-4676-AC51-1DF396FB230A}" srcId="{417A76AD-78DB-44DE-B168-90732A37A36A}" destId="{0BECC5EF-6204-4485-854B-E74514DF7687}" srcOrd="4" destOrd="0" parTransId="{712C15C3-4FF5-4B9D-9775-9A8DE5DC788E}" sibTransId="{536DBBCC-72B5-4381-8622-7164598A2627}"/>
    <dgm:cxn modelId="{8C0D7A40-02B5-4C19-A728-3D8DFB79CF28}" type="presOf" srcId="{CC00672B-F2E3-41FF-AEE1-8595E5DD5880}" destId="{97C044EF-6260-41E5-B793-3C2F5F681C3B}" srcOrd="0" destOrd="0" presId="urn:microsoft.com/office/officeart/2005/8/layout/vList6"/>
    <dgm:cxn modelId="{FE939B09-AD8C-4346-A3EC-F6D11343BD2E}" srcId="{3D0AF11B-0158-4D23-AF7E-B5F12D9222AE}" destId="{CC00672B-F2E3-41FF-AEE1-8595E5DD5880}" srcOrd="0" destOrd="0" parTransId="{45B1953D-D6BF-4CF9-A8E0-683A4CC9028A}" sibTransId="{140A1464-8B3E-4285-9B15-63E7910D63BE}"/>
    <dgm:cxn modelId="{3A1E5ECC-BF1E-4D0A-A15F-BA0785AD3541}" srcId="{417A76AD-78DB-44DE-B168-90732A37A36A}" destId="{4C8DCD0D-2579-487A-BF18-9FF2A5609C50}" srcOrd="3" destOrd="0" parTransId="{3DB2B0CD-0B64-4510-959B-F7C12C1F6B8E}" sibTransId="{93F24A43-3AB7-41CE-A019-13A47715CE14}"/>
    <dgm:cxn modelId="{3D5258E0-F130-4C7A-960D-599D47B4E074}" type="presOf" srcId="{4C8DCD0D-2579-487A-BF18-9FF2A5609C50}" destId="{58EDDE12-DE05-424D-8753-D4B4D80938B6}" srcOrd="0" destOrd="3" presId="urn:microsoft.com/office/officeart/2005/8/layout/vList6"/>
    <dgm:cxn modelId="{BB05C289-B2B3-42D9-95CC-02767B656458}" srcId="{955713A2-6140-4C93-93FD-5EC3F7790876}" destId="{3D0AF11B-0158-4D23-AF7E-B5F12D9222AE}" srcOrd="1" destOrd="0" parTransId="{E15EF918-088E-474F-9683-2623EDCD6F04}" sibTransId="{7C8E3901-C7A9-48F2-A24B-9B546B0F6CA3}"/>
    <dgm:cxn modelId="{89EA22E0-84AA-45B3-A8F8-21E6A7B44EA9}" type="presOf" srcId="{9CE06392-99F9-4753-93CB-75378507461D}" destId="{97C044EF-6260-41E5-B793-3C2F5F681C3B}" srcOrd="0" destOrd="1" presId="urn:microsoft.com/office/officeart/2005/8/layout/vList6"/>
    <dgm:cxn modelId="{9E94F7A7-F804-4D3F-96D2-F9E93ACC362B}" srcId="{955713A2-6140-4C93-93FD-5EC3F7790876}" destId="{417A76AD-78DB-44DE-B168-90732A37A36A}" srcOrd="0" destOrd="0" parTransId="{BBF72145-289C-4850-B563-5949753F328B}" sibTransId="{4C097E65-D9E0-4F3A-AA18-888BC60865D2}"/>
    <dgm:cxn modelId="{10959CB5-87F0-4488-A957-69FBBB36CFEF}" type="presParOf" srcId="{A097F324-B746-41B9-BF35-3935D06C3F93}" destId="{6FEBED06-6310-4871-9367-19DABF6CAB55}" srcOrd="0" destOrd="0" presId="urn:microsoft.com/office/officeart/2005/8/layout/vList6"/>
    <dgm:cxn modelId="{1737B98E-9E2A-4062-AF9C-212343632651}" type="presParOf" srcId="{6FEBED06-6310-4871-9367-19DABF6CAB55}" destId="{2B8FF71E-4D4C-496B-A131-513EA49552D7}" srcOrd="0" destOrd="0" presId="urn:microsoft.com/office/officeart/2005/8/layout/vList6"/>
    <dgm:cxn modelId="{D9E3012E-E2A4-4621-9E87-91DAC1694731}" type="presParOf" srcId="{6FEBED06-6310-4871-9367-19DABF6CAB55}" destId="{58EDDE12-DE05-424D-8753-D4B4D80938B6}" srcOrd="1" destOrd="0" presId="urn:microsoft.com/office/officeart/2005/8/layout/vList6"/>
    <dgm:cxn modelId="{F8A9520B-D20E-49D0-8C99-E82654D017AB}" type="presParOf" srcId="{A097F324-B746-41B9-BF35-3935D06C3F93}" destId="{B5A63B7C-09B3-4E78-9E6B-F576E8961E33}" srcOrd="1" destOrd="0" presId="urn:microsoft.com/office/officeart/2005/8/layout/vList6"/>
    <dgm:cxn modelId="{B5DB2CB8-DDF1-4D83-8D95-E2B32B89EF8A}" type="presParOf" srcId="{A097F324-B746-41B9-BF35-3935D06C3F93}" destId="{F5E028C8-1ED6-460C-9D7A-A9370AB02F09}" srcOrd="2" destOrd="0" presId="urn:microsoft.com/office/officeart/2005/8/layout/vList6"/>
    <dgm:cxn modelId="{E4ED8E54-732E-4C15-9AC5-598E7C5F81E0}" type="presParOf" srcId="{F5E028C8-1ED6-460C-9D7A-A9370AB02F09}" destId="{C33D3814-6542-4B75-9CAD-8150194A32BD}" srcOrd="0" destOrd="0" presId="urn:microsoft.com/office/officeart/2005/8/layout/vList6"/>
    <dgm:cxn modelId="{C62B7521-AD10-4A34-ACDD-3A3D14758ECA}" type="presParOf" srcId="{F5E028C8-1ED6-460C-9D7A-A9370AB02F09}" destId="{97C044EF-6260-41E5-B793-3C2F5F681C3B}" srcOrd="1" destOrd="0" presId="urn:microsoft.com/office/officeart/2005/8/layout/vList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8EDDE12-DE05-424D-8753-D4B4D80938B6}">
      <dsp:nvSpPr>
        <dsp:cNvPr id="0" name=""/>
        <dsp:cNvSpPr/>
      </dsp:nvSpPr>
      <dsp:spPr>
        <a:xfrm>
          <a:off x="3467882" y="597"/>
          <a:ext cx="6091876" cy="2331118"/>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altLang="zh-CN" sz="1500" kern="1200" dirty="0" smtClean="0"/>
            <a:t>CPU:</a:t>
          </a:r>
          <a:r>
            <a:rPr lang="zh-CN" altLang="en-US" sz="1500" kern="1200" dirty="0" smtClean="0"/>
            <a:t>四核及以上</a:t>
          </a: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smtClean="0"/>
            <a:t>内存：</a:t>
          </a:r>
          <a:r>
            <a:rPr lang="en-US" altLang="zh-CN" sz="1500" kern="1200" dirty="0" smtClean="0"/>
            <a:t>8G</a:t>
          </a:r>
          <a:r>
            <a:rPr lang="zh-CN" altLang="en-US" sz="1500" kern="1200" dirty="0" smtClean="0"/>
            <a:t>及以上</a:t>
          </a: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smtClean="0"/>
            <a:t>网卡：</a:t>
          </a:r>
          <a:r>
            <a:rPr lang="en-US" altLang="zh-CN" sz="1500" kern="1200" dirty="0" smtClean="0"/>
            <a:t>1000M</a:t>
          </a: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smtClean="0"/>
            <a:t>硬盘：</a:t>
          </a:r>
          <a:r>
            <a:rPr lang="en-US" altLang="zh-CN" sz="1500" kern="1200" dirty="0" smtClean="0"/>
            <a:t>1000GB</a:t>
          </a:r>
          <a:r>
            <a:rPr lang="zh-CN" altLang="en-US" sz="1500" kern="1200" dirty="0" smtClean="0"/>
            <a:t>及以上</a:t>
          </a: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smtClean="0"/>
            <a:t>显示器分辨率：</a:t>
          </a:r>
          <a:r>
            <a:rPr lang="en-US" altLang="zh-CN" sz="1500" kern="1200" dirty="0" smtClean="0"/>
            <a:t>1024*768</a:t>
          </a:r>
          <a:r>
            <a:rPr lang="zh-CN" altLang="en-US" sz="1500" kern="1200" dirty="0" smtClean="0"/>
            <a:t>及以上硬件支持</a:t>
          </a:r>
          <a:r>
            <a:rPr lang="en-US" altLang="zh-CN" sz="1500" kern="1200" dirty="0" smtClean="0"/>
            <a:t>DirectX9.0</a:t>
          </a:r>
          <a:endParaRPr lang="zh-CN" altLang="en-US" sz="1500" kern="1200" dirty="0"/>
        </a:p>
      </dsp:txBody>
      <dsp:txXfrm>
        <a:off x="3467882" y="597"/>
        <a:ext cx="6091876" cy="2331118"/>
      </dsp:txXfrm>
    </dsp:sp>
    <dsp:sp modelId="{2B8FF71E-4D4C-496B-A131-513EA49552D7}">
      <dsp:nvSpPr>
        <dsp:cNvPr id="0" name=""/>
        <dsp:cNvSpPr/>
      </dsp:nvSpPr>
      <dsp:spPr>
        <a:xfrm>
          <a:off x="593369" y="597"/>
          <a:ext cx="2874512" cy="233111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zh-CN" altLang="en-US" sz="3200" kern="1200" dirty="0" smtClean="0"/>
            <a:t>服务器硬件配置要求</a:t>
          </a:r>
          <a:endParaRPr lang="zh-CN" altLang="en-US" sz="3200" kern="1200" dirty="0"/>
        </a:p>
      </dsp:txBody>
      <dsp:txXfrm>
        <a:off x="593369" y="597"/>
        <a:ext cx="2874512" cy="2331118"/>
      </dsp:txXfrm>
    </dsp:sp>
    <dsp:sp modelId="{97C044EF-6260-41E5-B793-3C2F5F681C3B}">
      <dsp:nvSpPr>
        <dsp:cNvPr id="0" name=""/>
        <dsp:cNvSpPr/>
      </dsp:nvSpPr>
      <dsp:spPr>
        <a:xfrm>
          <a:off x="3494259" y="2564827"/>
          <a:ext cx="6091876" cy="2331118"/>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t>可支持的操作系统：</a:t>
          </a:r>
          <a:r>
            <a:rPr lang="en-US" altLang="zh-CN" sz="1500" kern="1200" dirty="0" smtClean="0"/>
            <a:t>WindowsXPSP3/7/8</a:t>
          </a: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smtClean="0"/>
            <a:t>服务器操作系统：</a:t>
          </a:r>
          <a:r>
            <a:rPr lang="en-US" altLang="zh-CN" sz="1500" kern="1200" dirty="0" smtClean="0"/>
            <a:t>Windows2008/2012 Server</a:t>
          </a:r>
          <a:endParaRPr lang="zh-CN" altLang="en-US" sz="1500" kern="1200" dirty="0"/>
        </a:p>
      </dsp:txBody>
      <dsp:txXfrm>
        <a:off x="3494259" y="2564827"/>
        <a:ext cx="6091876" cy="2331118"/>
      </dsp:txXfrm>
    </dsp:sp>
    <dsp:sp modelId="{C33D3814-6542-4B75-9CAD-8150194A32BD}">
      <dsp:nvSpPr>
        <dsp:cNvPr id="0" name=""/>
        <dsp:cNvSpPr/>
      </dsp:nvSpPr>
      <dsp:spPr>
        <a:xfrm>
          <a:off x="566991" y="2564827"/>
          <a:ext cx="2927268" cy="233111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zh-CN" altLang="en-US" sz="3200" kern="1200" dirty="0" smtClean="0"/>
            <a:t>软件运行环境</a:t>
          </a:r>
        </a:p>
      </dsp:txBody>
      <dsp:txXfrm>
        <a:off x="566991" y="2564827"/>
        <a:ext cx="2927268" cy="2331118"/>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type="rightArrow" r:blip="" rot="180"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8BBFD89-BB28-47C4-8202-677F6E447B05}"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B43D1DB-4B89-4B9E-99FA-51A04CF95A3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BD7BAD-2227-4ED9-976D-74FC1DE8D0D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02BD0B-23ED-4A76-9C99-2E249C5C7E4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themeOverride" Target="../theme/themeOverride2.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矩形 1"/>
          <p:cNvSpPr/>
          <p:nvPr userDrawn="1"/>
        </p:nvSpPr>
        <p:spPr>
          <a:xfrm>
            <a:off x="0" y="2181876"/>
            <a:ext cx="12192000" cy="1848206"/>
          </a:xfrm>
          <a:prstGeom prst="rect">
            <a:avLst/>
          </a:prstGeom>
          <a:solidFill>
            <a:schemeClr val="accent1"/>
          </a:solidFill>
          <a:ln>
            <a:noFill/>
          </a:ln>
          <a:effectLst/>
        </p:spPr>
        <p:txBody>
          <a:bodyPr vert="horz" wrap="square" lIns="121920" tIns="60960" rIns="121920" bIns="60960" numCol="1" anchor="t" anchorCtr="0" compatLnSpc="1"/>
          <a:lstStyle/>
          <a:p>
            <a:endParaRPr lang="zh-CN" altLang="en-US" sz="2400"/>
          </a:p>
        </p:txBody>
      </p:sp>
      <p:cxnSp>
        <p:nvCxnSpPr>
          <p:cNvPr id="3" name="直接连接符 2"/>
          <p:cNvCxnSpPr/>
          <p:nvPr userDrawn="1"/>
        </p:nvCxnSpPr>
        <p:spPr>
          <a:xfrm>
            <a:off x="0" y="4221088"/>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13"/>
          <p:cNvSpPr txBox="1"/>
          <p:nvPr userDrawn="1"/>
        </p:nvSpPr>
        <p:spPr>
          <a:xfrm>
            <a:off x="3402260" y="2567806"/>
            <a:ext cx="5387481" cy="1076325"/>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zh-CN" altLang="en-US" sz="3200" b="1" dirty="0" smtClean="0">
                <a:ln w="3175">
                  <a:solidFill>
                    <a:srgbClr val="31A5D7"/>
                  </a:solidFill>
                </a:ln>
                <a:solidFill>
                  <a:schemeClr val="bg1"/>
                </a:solidFill>
                <a:latin typeface="+mj-ea"/>
                <a:ea typeface="+mj-ea"/>
              </a:rPr>
              <a:t>润泽科技数据中心</a:t>
            </a:r>
            <a:endParaRPr lang="zh-CN" altLang="en-US" sz="3200" b="1" dirty="0" smtClean="0">
              <a:ln w="3175">
                <a:solidFill>
                  <a:srgbClr val="31A5D7"/>
                </a:solidFill>
              </a:ln>
              <a:solidFill>
                <a:schemeClr val="bg1"/>
              </a:solidFill>
              <a:latin typeface="+mj-ea"/>
              <a:ea typeface="+mj-ea"/>
            </a:endParaRPr>
          </a:p>
          <a:p>
            <a:pPr algn="ctr"/>
            <a:endParaRPr lang="en-US" altLang="zh-CN" sz="3200" b="1" dirty="0" smtClean="0">
              <a:ln w="3175">
                <a:solidFill>
                  <a:srgbClr val="31A5D7"/>
                </a:solidFill>
              </a:ln>
              <a:solidFill>
                <a:schemeClr val="bg1"/>
              </a:solidFill>
              <a:latin typeface="+mj-ea"/>
              <a:ea typeface="+mj-ea"/>
            </a:endParaRPr>
          </a:p>
        </p:txBody>
      </p:sp>
      <p:cxnSp>
        <p:nvCxnSpPr>
          <p:cNvPr id="5" name="直接连接符 4"/>
          <p:cNvCxnSpPr/>
          <p:nvPr userDrawn="1"/>
        </p:nvCxnSpPr>
        <p:spPr>
          <a:xfrm>
            <a:off x="0" y="6217149"/>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0" y="6283435"/>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0" y="6349721"/>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7872000" y="6217149"/>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7872000" y="6283435"/>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7872000" y="6349721"/>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42"/>
          <p:cNvSpPr txBox="1"/>
          <p:nvPr userDrawn="1"/>
        </p:nvSpPr>
        <p:spPr>
          <a:xfrm>
            <a:off x="4858385" y="6093460"/>
            <a:ext cx="2868930" cy="398780"/>
          </a:xfrm>
          <a:prstGeom prst="rect">
            <a:avLst/>
          </a:prstGeom>
          <a:noFill/>
        </p:spPr>
        <p:txBody>
          <a:bodyPr wrap="square" rtlCol="0">
            <a:spAutoFit/>
          </a:bodyPr>
          <a:lstStyle/>
          <a:p>
            <a:pPr algn="ctr"/>
            <a:r>
              <a:rPr lang="zh-CN" altLang="en-US" sz="2000" b="1" dirty="0" smtClean="0">
                <a:solidFill>
                  <a:schemeClr val="tx1">
                    <a:lumMod val="75000"/>
                    <a:lumOff val="25000"/>
                  </a:schemeClr>
                </a:solidFill>
              </a:rPr>
              <a:t>润泽科技发展有限公司</a:t>
            </a:r>
            <a:endParaRPr lang="zh-CN" altLang="en-US" sz="2000" b="1" dirty="0">
              <a:solidFill>
                <a:schemeClr val="tx1">
                  <a:lumMod val="75000"/>
                  <a:lumOff val="25000"/>
                </a:schemeClr>
              </a:solidFill>
            </a:endParaRPr>
          </a:p>
        </p:txBody>
      </p:sp>
      <p:cxnSp>
        <p:nvCxnSpPr>
          <p:cNvPr id="12" name="直接连接符 11"/>
          <p:cNvCxnSpPr/>
          <p:nvPr userDrawn="1"/>
        </p:nvCxnSpPr>
        <p:spPr>
          <a:xfrm>
            <a:off x="-34" y="2060848"/>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图片 13" descr="fd7822eee3c587287323d4825493695"/>
          <p:cNvPicPr>
            <a:picLocks noChangeAspect="1"/>
          </p:cNvPicPr>
          <p:nvPr userDrawn="1"/>
        </p:nvPicPr>
        <p:blipFill>
          <a:blip r:embed="rId2" cstate="print"/>
          <a:stretch>
            <a:fillRect/>
          </a:stretch>
        </p:blipFill>
        <p:spPr>
          <a:xfrm>
            <a:off x="0" y="273050"/>
            <a:ext cx="3602990" cy="822960"/>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第6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TextBox 24"/>
          <p:cNvSpPr txBox="1"/>
          <p:nvPr userDrawn="1"/>
        </p:nvSpPr>
        <p:spPr>
          <a:xfrm>
            <a:off x="479376" y="333261"/>
            <a:ext cx="846609" cy="58356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08</a:t>
            </a:r>
            <a:endParaRPr lang="zh-CN" altLang="en-US" sz="3200" dirty="0">
              <a:solidFill>
                <a:schemeClr val="accent1"/>
              </a:solidFill>
              <a:latin typeface="Impact" panose="020B0806030902050204" pitchFamily="34" charset="0"/>
            </a:endParaRPr>
          </a:p>
        </p:txBody>
      </p:sp>
      <p:pic>
        <p:nvPicPr>
          <p:cNvPr id="2" name="图片 1" descr="fd7822eee3c587287323d4825493695"/>
          <p:cNvPicPr>
            <a:picLocks noChangeAspect="1"/>
          </p:cNvPicPr>
          <p:nvPr userDrawn="1"/>
        </p:nvPicPr>
        <p:blipFill>
          <a:blip r:embed="rId2" cstate="print"/>
          <a:stretch>
            <a:fillRect/>
          </a:stretch>
        </p:blipFill>
        <p:spPr>
          <a:xfrm>
            <a:off x="7963535" y="332740"/>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第6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TextBox 24"/>
          <p:cNvSpPr txBox="1"/>
          <p:nvPr userDrawn="1"/>
        </p:nvSpPr>
        <p:spPr>
          <a:xfrm>
            <a:off x="479376" y="333261"/>
            <a:ext cx="846609" cy="58356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09</a:t>
            </a:r>
            <a:endParaRPr lang="zh-CN" altLang="en-US" sz="3200" dirty="0">
              <a:solidFill>
                <a:schemeClr val="accent1"/>
              </a:solidFill>
              <a:latin typeface="Impact" panose="020B0806030902050204" pitchFamily="34" charset="0"/>
            </a:endParaRPr>
          </a:p>
        </p:txBody>
      </p:sp>
      <p:pic>
        <p:nvPicPr>
          <p:cNvPr id="2" name="图片 1" descr="fd7822eee3c587287323d4825493695"/>
          <p:cNvPicPr>
            <a:picLocks noChangeAspect="1"/>
          </p:cNvPicPr>
          <p:nvPr userDrawn="1"/>
        </p:nvPicPr>
        <p:blipFill>
          <a:blip r:embed="rId2" cstate="print"/>
          <a:stretch>
            <a:fillRect/>
          </a:stretch>
        </p:blipFill>
        <p:spPr>
          <a:xfrm>
            <a:off x="7963535" y="332740"/>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第6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TextBox 24"/>
          <p:cNvSpPr txBox="1"/>
          <p:nvPr userDrawn="1"/>
        </p:nvSpPr>
        <p:spPr>
          <a:xfrm>
            <a:off x="479376" y="333261"/>
            <a:ext cx="846609" cy="58356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10</a:t>
            </a:r>
            <a:endParaRPr lang="zh-CN" altLang="en-US" sz="3200" dirty="0">
              <a:solidFill>
                <a:schemeClr val="accent1"/>
              </a:solidFill>
              <a:latin typeface="Impact" panose="020B0806030902050204" pitchFamily="34" charset="0"/>
            </a:endParaRPr>
          </a:p>
        </p:txBody>
      </p:sp>
      <p:pic>
        <p:nvPicPr>
          <p:cNvPr id="2" name="图片 1" descr="fd7822eee3c587287323d4825493695"/>
          <p:cNvPicPr>
            <a:picLocks noChangeAspect="1"/>
          </p:cNvPicPr>
          <p:nvPr userDrawn="1"/>
        </p:nvPicPr>
        <p:blipFill>
          <a:blip r:embed="rId2" cstate="print"/>
          <a:stretch>
            <a:fillRect/>
          </a:stretch>
        </p:blipFill>
        <p:spPr>
          <a:xfrm>
            <a:off x="7963535" y="332740"/>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第6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TextBox 24"/>
          <p:cNvSpPr txBox="1"/>
          <p:nvPr userDrawn="1"/>
        </p:nvSpPr>
        <p:spPr>
          <a:xfrm>
            <a:off x="479376" y="333261"/>
            <a:ext cx="846609" cy="583565"/>
          </a:xfrm>
          <a:prstGeom prst="rect">
            <a:avLst/>
          </a:prstGeom>
          <a:noFill/>
          <a:ln>
            <a:solidFill>
              <a:schemeClr val="accent1"/>
            </a:solidFill>
          </a:ln>
        </p:spPr>
        <p:txBody>
          <a:bodyPr wrap="square" rtlCol="0" anchor="ctr" anchorCtr="1">
            <a:spAutoFit/>
          </a:bodyPr>
          <a:lstStyle/>
          <a:p>
            <a:pPr algn="ctr"/>
            <a:r>
              <a:rPr lang="en-US" altLang="zh-CN" sz="3200" dirty="0">
                <a:solidFill>
                  <a:schemeClr val="accent1"/>
                </a:solidFill>
                <a:latin typeface="Impact" panose="020B0806030902050204" pitchFamily="34" charset="0"/>
              </a:rPr>
              <a:t>11</a:t>
            </a:r>
            <a:endParaRPr lang="en-US" altLang="zh-CN" sz="3200" dirty="0">
              <a:solidFill>
                <a:schemeClr val="accent1"/>
              </a:solidFill>
              <a:latin typeface="Impact" panose="020B0806030902050204" pitchFamily="34" charset="0"/>
            </a:endParaRPr>
          </a:p>
        </p:txBody>
      </p:sp>
      <p:pic>
        <p:nvPicPr>
          <p:cNvPr id="2" name="图片 1" descr="fd7822eee3c587287323d4825493695"/>
          <p:cNvPicPr>
            <a:picLocks noChangeAspect="1"/>
          </p:cNvPicPr>
          <p:nvPr userDrawn="1"/>
        </p:nvPicPr>
        <p:blipFill>
          <a:blip r:embed="rId2" cstate="print"/>
          <a:stretch>
            <a:fillRect/>
          </a:stretch>
        </p:blipFill>
        <p:spPr>
          <a:xfrm>
            <a:off x="7963535" y="332740"/>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6_第6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TextBox 24"/>
          <p:cNvSpPr txBox="1"/>
          <p:nvPr userDrawn="1"/>
        </p:nvSpPr>
        <p:spPr>
          <a:xfrm>
            <a:off x="479376" y="333261"/>
            <a:ext cx="846609" cy="583565"/>
          </a:xfrm>
          <a:prstGeom prst="rect">
            <a:avLst/>
          </a:prstGeom>
          <a:noFill/>
          <a:ln>
            <a:solidFill>
              <a:schemeClr val="accent1"/>
            </a:solidFill>
          </a:ln>
        </p:spPr>
        <p:txBody>
          <a:bodyPr wrap="square" rtlCol="0" anchor="ctr" anchorCtr="1">
            <a:spAutoFit/>
          </a:bodyPr>
          <a:lstStyle/>
          <a:p>
            <a:pPr algn="ctr"/>
            <a:r>
              <a:rPr lang="en-US" altLang="zh-CN" sz="3200" dirty="0">
                <a:solidFill>
                  <a:schemeClr val="accent1"/>
                </a:solidFill>
                <a:latin typeface="Impact" panose="020B0806030902050204" pitchFamily="34" charset="0"/>
              </a:rPr>
              <a:t>12</a:t>
            </a:r>
            <a:endParaRPr lang="en-US" altLang="zh-CN" sz="3200" dirty="0">
              <a:solidFill>
                <a:schemeClr val="accent1"/>
              </a:solidFill>
              <a:latin typeface="Impact" panose="020B0806030902050204" pitchFamily="34" charset="0"/>
            </a:endParaRPr>
          </a:p>
        </p:txBody>
      </p:sp>
      <p:pic>
        <p:nvPicPr>
          <p:cNvPr id="2" name="图片 1" descr="fd7822eee3c587287323d4825493695"/>
          <p:cNvPicPr>
            <a:picLocks noChangeAspect="1"/>
          </p:cNvPicPr>
          <p:nvPr userDrawn="1"/>
        </p:nvPicPr>
        <p:blipFill>
          <a:blip r:embed="rId2" cstate="print"/>
          <a:stretch>
            <a:fillRect/>
          </a:stretch>
        </p:blipFill>
        <p:spPr>
          <a:xfrm>
            <a:off x="7963535" y="332740"/>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7_第6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TextBox 24"/>
          <p:cNvSpPr txBox="1"/>
          <p:nvPr userDrawn="1"/>
        </p:nvSpPr>
        <p:spPr>
          <a:xfrm>
            <a:off x="479376" y="333261"/>
            <a:ext cx="846609" cy="583565"/>
          </a:xfrm>
          <a:prstGeom prst="rect">
            <a:avLst/>
          </a:prstGeom>
          <a:noFill/>
          <a:ln>
            <a:solidFill>
              <a:schemeClr val="accent1"/>
            </a:solidFill>
          </a:ln>
        </p:spPr>
        <p:txBody>
          <a:bodyPr wrap="square" rtlCol="0" anchor="ctr" anchorCtr="1">
            <a:spAutoFit/>
          </a:bodyPr>
          <a:lstStyle/>
          <a:p>
            <a:pPr algn="ctr"/>
            <a:r>
              <a:rPr lang="en-US" altLang="zh-CN" sz="3200" dirty="0">
                <a:solidFill>
                  <a:schemeClr val="accent1"/>
                </a:solidFill>
                <a:latin typeface="Impact" panose="020B0806030902050204" pitchFamily="34" charset="0"/>
              </a:rPr>
              <a:t>13</a:t>
            </a:r>
            <a:endParaRPr lang="en-US" altLang="zh-CN" sz="3200" dirty="0">
              <a:solidFill>
                <a:schemeClr val="accent1"/>
              </a:solidFill>
              <a:latin typeface="Impact" panose="020B0806030902050204" pitchFamily="34" charset="0"/>
            </a:endParaRPr>
          </a:p>
        </p:txBody>
      </p:sp>
      <p:pic>
        <p:nvPicPr>
          <p:cNvPr id="2" name="图片 1" descr="fd7822eee3c587287323d4825493695"/>
          <p:cNvPicPr>
            <a:picLocks noChangeAspect="1"/>
          </p:cNvPicPr>
          <p:nvPr userDrawn="1"/>
        </p:nvPicPr>
        <p:blipFill>
          <a:blip r:embed="rId2" cstate="print"/>
          <a:stretch>
            <a:fillRect/>
          </a:stretch>
        </p:blipFill>
        <p:spPr>
          <a:xfrm>
            <a:off x="7963535" y="332740"/>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8_第6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TextBox 24"/>
          <p:cNvSpPr txBox="1"/>
          <p:nvPr userDrawn="1"/>
        </p:nvSpPr>
        <p:spPr>
          <a:xfrm>
            <a:off x="479376" y="333261"/>
            <a:ext cx="846609" cy="583565"/>
          </a:xfrm>
          <a:prstGeom prst="rect">
            <a:avLst/>
          </a:prstGeom>
          <a:noFill/>
          <a:ln>
            <a:solidFill>
              <a:schemeClr val="accent1"/>
            </a:solidFill>
          </a:ln>
        </p:spPr>
        <p:txBody>
          <a:bodyPr wrap="square" rtlCol="0" anchor="ctr" anchorCtr="1">
            <a:spAutoFit/>
          </a:bodyPr>
          <a:lstStyle/>
          <a:p>
            <a:pPr algn="ctr"/>
            <a:r>
              <a:rPr lang="en-US" altLang="zh-CN" sz="3200" dirty="0">
                <a:solidFill>
                  <a:schemeClr val="accent1"/>
                </a:solidFill>
                <a:latin typeface="Impact" panose="020B0806030902050204" pitchFamily="34" charset="0"/>
              </a:rPr>
              <a:t>14</a:t>
            </a:r>
            <a:endParaRPr lang="en-US" altLang="zh-CN" sz="3200" dirty="0">
              <a:solidFill>
                <a:schemeClr val="accent1"/>
              </a:solidFill>
              <a:latin typeface="Impact" panose="020B0806030902050204" pitchFamily="34" charset="0"/>
            </a:endParaRPr>
          </a:p>
        </p:txBody>
      </p:sp>
      <p:pic>
        <p:nvPicPr>
          <p:cNvPr id="2" name="图片 1" descr="fd7822eee3c587287323d4825493695"/>
          <p:cNvPicPr>
            <a:picLocks noChangeAspect="1"/>
          </p:cNvPicPr>
          <p:nvPr userDrawn="1"/>
        </p:nvPicPr>
        <p:blipFill>
          <a:blip r:embed="rId2" cstate="print"/>
          <a:stretch>
            <a:fillRect/>
          </a:stretch>
        </p:blipFill>
        <p:spPr>
          <a:xfrm>
            <a:off x="7963535" y="332740"/>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9_第6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TextBox 24"/>
          <p:cNvSpPr txBox="1"/>
          <p:nvPr userDrawn="1"/>
        </p:nvSpPr>
        <p:spPr>
          <a:xfrm>
            <a:off x="479376" y="333261"/>
            <a:ext cx="846609" cy="583565"/>
          </a:xfrm>
          <a:prstGeom prst="rect">
            <a:avLst/>
          </a:prstGeom>
          <a:noFill/>
          <a:ln>
            <a:solidFill>
              <a:schemeClr val="accent1"/>
            </a:solidFill>
          </a:ln>
        </p:spPr>
        <p:txBody>
          <a:bodyPr wrap="square" rtlCol="0" anchor="ctr" anchorCtr="1">
            <a:spAutoFit/>
          </a:bodyPr>
          <a:lstStyle/>
          <a:p>
            <a:pPr algn="ctr"/>
            <a:r>
              <a:rPr lang="en-US" altLang="zh-CN" sz="3200" dirty="0">
                <a:solidFill>
                  <a:schemeClr val="accent1"/>
                </a:solidFill>
                <a:latin typeface="Impact" panose="020B0806030902050204" pitchFamily="34" charset="0"/>
              </a:rPr>
              <a:t>15</a:t>
            </a:r>
            <a:endParaRPr lang="en-US" altLang="zh-CN" sz="3200" dirty="0">
              <a:solidFill>
                <a:schemeClr val="accent1"/>
              </a:solidFill>
              <a:latin typeface="Impact" panose="020B0806030902050204" pitchFamily="34" charset="0"/>
            </a:endParaRPr>
          </a:p>
        </p:txBody>
      </p:sp>
      <p:pic>
        <p:nvPicPr>
          <p:cNvPr id="2" name="图片 1" descr="fd7822eee3c587287323d4825493695"/>
          <p:cNvPicPr>
            <a:picLocks noChangeAspect="1"/>
          </p:cNvPicPr>
          <p:nvPr userDrawn="1"/>
        </p:nvPicPr>
        <p:blipFill>
          <a:blip r:embed="rId2" cstate="print"/>
          <a:stretch>
            <a:fillRect/>
          </a:stretch>
        </p:blipFill>
        <p:spPr>
          <a:xfrm>
            <a:off x="7963535" y="332740"/>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0_第6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TextBox 24"/>
          <p:cNvSpPr txBox="1"/>
          <p:nvPr userDrawn="1"/>
        </p:nvSpPr>
        <p:spPr>
          <a:xfrm>
            <a:off x="479376" y="333261"/>
            <a:ext cx="846609" cy="583565"/>
          </a:xfrm>
          <a:prstGeom prst="rect">
            <a:avLst/>
          </a:prstGeom>
          <a:noFill/>
          <a:ln>
            <a:solidFill>
              <a:schemeClr val="accent1"/>
            </a:solidFill>
          </a:ln>
        </p:spPr>
        <p:txBody>
          <a:bodyPr wrap="square" rtlCol="0" anchor="ctr" anchorCtr="1">
            <a:spAutoFit/>
          </a:bodyPr>
          <a:lstStyle/>
          <a:p>
            <a:pPr algn="ctr"/>
            <a:r>
              <a:rPr lang="en-US" altLang="zh-CN" sz="3200" dirty="0">
                <a:solidFill>
                  <a:schemeClr val="accent1"/>
                </a:solidFill>
                <a:latin typeface="Impact" panose="020B0806030902050204" pitchFamily="34" charset="0"/>
              </a:rPr>
              <a:t>16</a:t>
            </a:r>
            <a:endParaRPr lang="en-US" altLang="zh-CN" sz="3200" dirty="0">
              <a:solidFill>
                <a:schemeClr val="accent1"/>
              </a:solidFill>
              <a:latin typeface="Impact" panose="020B0806030902050204" pitchFamily="34" charset="0"/>
            </a:endParaRPr>
          </a:p>
        </p:txBody>
      </p:sp>
      <p:pic>
        <p:nvPicPr>
          <p:cNvPr id="2" name="图片 1" descr="fd7822eee3c587287323d4825493695"/>
          <p:cNvPicPr>
            <a:picLocks noChangeAspect="1"/>
          </p:cNvPicPr>
          <p:nvPr userDrawn="1"/>
        </p:nvPicPr>
        <p:blipFill>
          <a:blip r:embed="rId2" cstate="print"/>
          <a:stretch>
            <a:fillRect/>
          </a:stretch>
        </p:blipFill>
        <p:spPr>
          <a:xfrm>
            <a:off x="7963535" y="332740"/>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1_第6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TextBox 24"/>
          <p:cNvSpPr txBox="1"/>
          <p:nvPr userDrawn="1"/>
        </p:nvSpPr>
        <p:spPr>
          <a:xfrm>
            <a:off x="479376" y="333261"/>
            <a:ext cx="846609" cy="583565"/>
          </a:xfrm>
          <a:prstGeom prst="rect">
            <a:avLst/>
          </a:prstGeom>
          <a:noFill/>
          <a:ln>
            <a:solidFill>
              <a:schemeClr val="accent1"/>
            </a:solidFill>
          </a:ln>
        </p:spPr>
        <p:txBody>
          <a:bodyPr wrap="square" rtlCol="0" anchor="ctr" anchorCtr="1">
            <a:spAutoFit/>
          </a:bodyPr>
          <a:lstStyle/>
          <a:p>
            <a:pPr algn="ctr"/>
            <a:r>
              <a:rPr lang="en-US" altLang="zh-CN" sz="3200" dirty="0">
                <a:solidFill>
                  <a:schemeClr val="accent1"/>
                </a:solidFill>
                <a:latin typeface="Impact" panose="020B0806030902050204" pitchFamily="34" charset="0"/>
              </a:rPr>
              <a:t>17</a:t>
            </a:r>
            <a:endParaRPr lang="en-US" altLang="zh-CN" sz="3200" dirty="0">
              <a:solidFill>
                <a:schemeClr val="accent1"/>
              </a:solidFill>
              <a:latin typeface="Impact" panose="020B0806030902050204" pitchFamily="34" charset="0"/>
            </a:endParaRPr>
          </a:p>
        </p:txBody>
      </p:sp>
      <p:pic>
        <p:nvPicPr>
          <p:cNvPr id="2" name="图片 1" descr="fd7822eee3c587287323d4825493695"/>
          <p:cNvPicPr>
            <a:picLocks noChangeAspect="1"/>
          </p:cNvPicPr>
          <p:nvPr userDrawn="1"/>
        </p:nvPicPr>
        <p:blipFill>
          <a:blip r:embed="rId2" cstate="print"/>
          <a:stretch>
            <a:fillRect/>
          </a:stretch>
        </p:blipFill>
        <p:spPr>
          <a:xfrm>
            <a:off x="7963535" y="332740"/>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目录页">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28A9D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25" name="TextBox 24"/>
          <p:cNvSpPr txBox="1"/>
          <p:nvPr userDrawn="1"/>
        </p:nvSpPr>
        <p:spPr>
          <a:xfrm>
            <a:off x="479376" y="394211"/>
            <a:ext cx="846609" cy="461665"/>
          </a:xfrm>
          <a:prstGeom prst="rect">
            <a:avLst/>
          </a:prstGeom>
          <a:noFill/>
          <a:ln>
            <a:solidFill>
              <a:schemeClr val="accent1"/>
            </a:solidFill>
          </a:ln>
        </p:spPr>
        <p:txBody>
          <a:bodyPr wrap="square" rtlCol="0" anchor="ctr" anchorCtr="1">
            <a:spAutoFit/>
          </a:bodyPr>
          <a:lstStyle>
            <a:defPPr>
              <a:defRPr lang="zh-CN"/>
            </a:defPPr>
            <a:lvl1pPr algn="ctr">
              <a:defRPr sz="3200">
                <a:solidFill>
                  <a:srgbClr val="339933"/>
                </a:solidFill>
                <a:latin typeface="Impact" panose="020B0806030902050204" pitchFamily="34" charset="0"/>
              </a:defRPr>
            </a:lvl1pPr>
          </a:lstStyle>
          <a:p>
            <a:pPr lvl="0"/>
            <a:r>
              <a:rPr lang="zh-CN" altLang="en-US" sz="2400" b="1" dirty="0" smtClean="0">
                <a:solidFill>
                  <a:schemeClr val="accent1"/>
                </a:solidFill>
              </a:rPr>
              <a:t>目录</a:t>
            </a:r>
            <a:endParaRPr lang="zh-CN" altLang="en-US" sz="2400" b="1" dirty="0">
              <a:solidFill>
                <a:schemeClr val="accent1"/>
              </a:solidFill>
            </a:endParaRPr>
          </a:p>
        </p:txBody>
      </p:sp>
      <p:pic>
        <p:nvPicPr>
          <p:cNvPr id="2" name="图片 1" descr="fd7822eee3c587287323d4825493695"/>
          <p:cNvPicPr>
            <a:picLocks noChangeAspect="1"/>
          </p:cNvPicPr>
          <p:nvPr userDrawn="1"/>
        </p:nvPicPr>
        <p:blipFill>
          <a:blip r:embed="rId2" cstate="print"/>
          <a:stretch>
            <a:fillRect/>
          </a:stretch>
        </p:blipFill>
        <p:spPr>
          <a:xfrm>
            <a:off x="8216265" y="394335"/>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2_第6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TextBox 24"/>
          <p:cNvSpPr txBox="1"/>
          <p:nvPr userDrawn="1"/>
        </p:nvSpPr>
        <p:spPr>
          <a:xfrm>
            <a:off x="479376" y="333261"/>
            <a:ext cx="846609" cy="583565"/>
          </a:xfrm>
          <a:prstGeom prst="rect">
            <a:avLst/>
          </a:prstGeom>
          <a:noFill/>
          <a:ln>
            <a:solidFill>
              <a:schemeClr val="accent1"/>
            </a:solidFill>
          </a:ln>
        </p:spPr>
        <p:txBody>
          <a:bodyPr wrap="square" rtlCol="0" anchor="ctr" anchorCtr="1">
            <a:spAutoFit/>
          </a:bodyPr>
          <a:lstStyle/>
          <a:p>
            <a:pPr algn="ctr"/>
            <a:r>
              <a:rPr lang="en-US" altLang="zh-CN" sz="3200" dirty="0">
                <a:solidFill>
                  <a:schemeClr val="accent1"/>
                </a:solidFill>
                <a:latin typeface="Impact" panose="020B0806030902050204" pitchFamily="34" charset="0"/>
              </a:rPr>
              <a:t>18</a:t>
            </a:r>
            <a:endParaRPr lang="en-US" altLang="zh-CN" sz="3200" dirty="0">
              <a:solidFill>
                <a:schemeClr val="accent1"/>
              </a:solidFill>
              <a:latin typeface="Impact" panose="020B0806030902050204" pitchFamily="34" charset="0"/>
            </a:endParaRPr>
          </a:p>
        </p:txBody>
      </p:sp>
      <p:pic>
        <p:nvPicPr>
          <p:cNvPr id="2" name="图片 1" descr="fd7822eee3c587287323d4825493695"/>
          <p:cNvPicPr>
            <a:picLocks noChangeAspect="1"/>
          </p:cNvPicPr>
          <p:nvPr userDrawn="1"/>
        </p:nvPicPr>
        <p:blipFill>
          <a:blip r:embed="rId2" cstate="print"/>
          <a:stretch>
            <a:fillRect/>
          </a:stretch>
        </p:blipFill>
        <p:spPr>
          <a:xfrm>
            <a:off x="7963535" y="332740"/>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3_第6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TextBox 24"/>
          <p:cNvSpPr txBox="1"/>
          <p:nvPr userDrawn="1"/>
        </p:nvSpPr>
        <p:spPr>
          <a:xfrm>
            <a:off x="479376" y="333261"/>
            <a:ext cx="846609" cy="583565"/>
          </a:xfrm>
          <a:prstGeom prst="rect">
            <a:avLst/>
          </a:prstGeom>
          <a:noFill/>
          <a:ln>
            <a:solidFill>
              <a:schemeClr val="accent1"/>
            </a:solidFill>
          </a:ln>
        </p:spPr>
        <p:txBody>
          <a:bodyPr wrap="square" rtlCol="0" anchor="ctr" anchorCtr="1">
            <a:spAutoFit/>
          </a:bodyPr>
          <a:lstStyle/>
          <a:p>
            <a:pPr algn="ctr"/>
            <a:r>
              <a:rPr lang="en-US" altLang="zh-CN" sz="3200" dirty="0">
                <a:solidFill>
                  <a:schemeClr val="accent1"/>
                </a:solidFill>
                <a:latin typeface="Impact" panose="020B0806030902050204" pitchFamily="34" charset="0"/>
              </a:rPr>
              <a:t>19</a:t>
            </a:r>
            <a:endParaRPr lang="en-US" altLang="zh-CN" sz="3200" dirty="0">
              <a:solidFill>
                <a:schemeClr val="accent1"/>
              </a:solidFill>
              <a:latin typeface="Impact" panose="020B0806030902050204" pitchFamily="34" charset="0"/>
            </a:endParaRPr>
          </a:p>
        </p:txBody>
      </p:sp>
      <p:pic>
        <p:nvPicPr>
          <p:cNvPr id="2" name="图片 1" descr="fd7822eee3c587287323d4825493695"/>
          <p:cNvPicPr>
            <a:picLocks noChangeAspect="1"/>
          </p:cNvPicPr>
          <p:nvPr userDrawn="1"/>
        </p:nvPicPr>
        <p:blipFill>
          <a:blip r:embed="rId2" cstate="print"/>
          <a:stretch>
            <a:fillRect/>
          </a:stretch>
        </p:blipFill>
        <p:spPr>
          <a:xfrm>
            <a:off x="7963535" y="332740"/>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4_第6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TextBox 24"/>
          <p:cNvSpPr txBox="1"/>
          <p:nvPr userDrawn="1"/>
        </p:nvSpPr>
        <p:spPr>
          <a:xfrm>
            <a:off x="479376" y="333261"/>
            <a:ext cx="846609" cy="583565"/>
          </a:xfrm>
          <a:prstGeom prst="rect">
            <a:avLst/>
          </a:prstGeom>
          <a:noFill/>
          <a:ln>
            <a:solidFill>
              <a:schemeClr val="accent1"/>
            </a:solidFill>
          </a:ln>
        </p:spPr>
        <p:txBody>
          <a:bodyPr wrap="square" rtlCol="0" anchor="ctr" anchorCtr="1">
            <a:spAutoFit/>
          </a:bodyPr>
          <a:lstStyle/>
          <a:p>
            <a:pPr algn="ctr"/>
            <a:r>
              <a:rPr lang="en-US" altLang="zh-CN" sz="3200" dirty="0">
                <a:solidFill>
                  <a:schemeClr val="accent1"/>
                </a:solidFill>
                <a:latin typeface="Impact" panose="020B0806030902050204" pitchFamily="34" charset="0"/>
              </a:rPr>
              <a:t>20</a:t>
            </a:r>
            <a:endParaRPr lang="en-US" altLang="zh-CN" sz="3200" dirty="0">
              <a:solidFill>
                <a:schemeClr val="accent1"/>
              </a:solidFill>
              <a:latin typeface="Impact" panose="020B0806030902050204" pitchFamily="34" charset="0"/>
            </a:endParaRPr>
          </a:p>
        </p:txBody>
      </p:sp>
      <p:pic>
        <p:nvPicPr>
          <p:cNvPr id="2" name="图片 1" descr="fd7822eee3c587287323d4825493695"/>
          <p:cNvPicPr>
            <a:picLocks noChangeAspect="1"/>
          </p:cNvPicPr>
          <p:nvPr userDrawn="1"/>
        </p:nvPicPr>
        <p:blipFill>
          <a:blip r:embed="rId2" cstate="print"/>
          <a:stretch>
            <a:fillRect/>
          </a:stretch>
        </p:blipFill>
        <p:spPr>
          <a:xfrm>
            <a:off x="7963535" y="332740"/>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5_第6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TextBox 24"/>
          <p:cNvSpPr txBox="1"/>
          <p:nvPr userDrawn="1"/>
        </p:nvSpPr>
        <p:spPr>
          <a:xfrm>
            <a:off x="479376" y="333261"/>
            <a:ext cx="846609" cy="583565"/>
          </a:xfrm>
          <a:prstGeom prst="rect">
            <a:avLst/>
          </a:prstGeom>
          <a:noFill/>
          <a:ln>
            <a:solidFill>
              <a:schemeClr val="accent1"/>
            </a:solidFill>
          </a:ln>
        </p:spPr>
        <p:txBody>
          <a:bodyPr wrap="square" rtlCol="0" anchor="ctr" anchorCtr="1">
            <a:spAutoFit/>
          </a:bodyPr>
          <a:lstStyle/>
          <a:p>
            <a:pPr algn="ctr"/>
            <a:r>
              <a:rPr lang="en-US" altLang="zh-CN" sz="3200" dirty="0">
                <a:solidFill>
                  <a:schemeClr val="accent1"/>
                </a:solidFill>
                <a:latin typeface="Impact" panose="020B0806030902050204" pitchFamily="34" charset="0"/>
              </a:rPr>
              <a:t>21</a:t>
            </a:r>
            <a:endParaRPr lang="en-US" altLang="zh-CN" sz="3200" dirty="0">
              <a:solidFill>
                <a:schemeClr val="accent1"/>
              </a:solidFill>
              <a:latin typeface="Impact" panose="020B0806030902050204" pitchFamily="34" charset="0"/>
            </a:endParaRPr>
          </a:p>
        </p:txBody>
      </p:sp>
      <p:pic>
        <p:nvPicPr>
          <p:cNvPr id="2" name="图片 1" descr="fd7822eee3c587287323d4825493695"/>
          <p:cNvPicPr>
            <a:picLocks noChangeAspect="1"/>
          </p:cNvPicPr>
          <p:nvPr userDrawn="1"/>
        </p:nvPicPr>
        <p:blipFill>
          <a:blip r:embed="rId2" cstate="print"/>
          <a:stretch>
            <a:fillRect/>
          </a:stretch>
        </p:blipFill>
        <p:spPr>
          <a:xfrm>
            <a:off x="7963535" y="332740"/>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底面">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矩形 13"/>
          <p:cNvSpPr/>
          <p:nvPr userDrawn="1"/>
        </p:nvSpPr>
        <p:spPr>
          <a:xfrm>
            <a:off x="0" y="2626517"/>
            <a:ext cx="12192000" cy="1714585"/>
          </a:xfrm>
          <a:prstGeom prst="rect">
            <a:avLst/>
          </a:prstGeom>
          <a:solidFill>
            <a:schemeClr val="accent1"/>
          </a:solidFill>
          <a:ln>
            <a:solidFill>
              <a:srgbClr val="339933"/>
            </a:solidFill>
          </a:ln>
          <a:effectLst/>
        </p:spPr>
        <p:txBody>
          <a:bodyPr vert="horz" wrap="square" lIns="121920" tIns="60960" rIns="121920" bIns="60960" numCol="1" anchor="t" anchorCtr="0" compatLnSpc="1"/>
          <a:lstStyle/>
          <a:p>
            <a:endParaRPr lang="zh-CN" altLang="en-US" sz="2400"/>
          </a:p>
        </p:txBody>
      </p:sp>
      <p:cxnSp>
        <p:nvCxnSpPr>
          <p:cNvPr id="15" name="直接连接符 14"/>
          <p:cNvCxnSpPr/>
          <p:nvPr userDrawn="1"/>
        </p:nvCxnSpPr>
        <p:spPr>
          <a:xfrm>
            <a:off x="0" y="4373612"/>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TextBox 13"/>
          <p:cNvSpPr txBox="1"/>
          <p:nvPr userDrawn="1"/>
        </p:nvSpPr>
        <p:spPr>
          <a:xfrm>
            <a:off x="3876871" y="2822089"/>
            <a:ext cx="4438258" cy="1200329"/>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zh-CN" altLang="en-US" sz="7200" b="1" dirty="0">
                <a:ln w="3175">
                  <a:solidFill>
                    <a:srgbClr val="31A5D7"/>
                  </a:solidFill>
                </a:ln>
                <a:solidFill>
                  <a:schemeClr val="bg1"/>
                </a:solidFill>
                <a:latin typeface="Copperplate Gothic Bold" panose="020E0705020206020404" pitchFamily="34" charset="0"/>
                <a:ea typeface="华康俪金黑W8" pitchFamily="49" charset="-122"/>
              </a:rPr>
              <a:t>谢谢</a:t>
            </a:r>
            <a:endParaRPr lang="zh-CN" altLang="en-US" sz="11500" b="1" dirty="0">
              <a:ln w="3175">
                <a:solidFill>
                  <a:srgbClr val="31A5D7"/>
                </a:solidFill>
              </a:ln>
              <a:solidFill>
                <a:schemeClr val="bg1"/>
              </a:solidFill>
              <a:latin typeface="华康俪金黑W8" pitchFamily="49" charset="-122"/>
              <a:ea typeface="华康俪金黑W8" pitchFamily="49" charset="-122"/>
            </a:endParaRPr>
          </a:p>
        </p:txBody>
      </p:sp>
      <p:cxnSp>
        <p:nvCxnSpPr>
          <p:cNvPr id="26" name="直接连接符 25"/>
          <p:cNvCxnSpPr/>
          <p:nvPr userDrawn="1"/>
        </p:nvCxnSpPr>
        <p:spPr>
          <a:xfrm>
            <a:off x="-34" y="2597856"/>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nvCxnSpPr>
        <p:spPr>
          <a:xfrm>
            <a:off x="0" y="6217149"/>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nvCxnSpPr>
        <p:spPr>
          <a:xfrm>
            <a:off x="0" y="6283435"/>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nvCxnSpPr>
        <p:spPr>
          <a:xfrm>
            <a:off x="0" y="6349721"/>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userDrawn="1"/>
        </p:nvCxnSpPr>
        <p:spPr>
          <a:xfrm>
            <a:off x="7872000" y="6217149"/>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userDrawn="1"/>
        </p:nvCxnSpPr>
        <p:spPr>
          <a:xfrm>
            <a:off x="7872000" y="6283435"/>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userDrawn="1"/>
        </p:nvCxnSpPr>
        <p:spPr>
          <a:xfrm>
            <a:off x="7872000" y="6349721"/>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文本框 42"/>
          <p:cNvSpPr txBox="1"/>
          <p:nvPr userDrawn="1"/>
        </p:nvSpPr>
        <p:spPr>
          <a:xfrm>
            <a:off x="4911090" y="6089650"/>
            <a:ext cx="2961005" cy="398780"/>
          </a:xfrm>
          <a:prstGeom prst="rect">
            <a:avLst/>
          </a:prstGeom>
          <a:noFill/>
        </p:spPr>
        <p:txBody>
          <a:bodyPr wrap="square" rtlCol="0">
            <a:spAutoFit/>
          </a:bodyPr>
          <a:lstStyle/>
          <a:p>
            <a:pPr algn="ctr"/>
            <a:r>
              <a:rPr lang="zh-CN" altLang="en-US" sz="2000" b="1" dirty="0" smtClean="0">
                <a:solidFill>
                  <a:schemeClr val="tx1">
                    <a:lumMod val="75000"/>
                    <a:lumOff val="25000"/>
                  </a:schemeClr>
                </a:solidFill>
              </a:rPr>
              <a:t>润泽科技发展有限公司</a:t>
            </a:r>
            <a:endParaRPr lang="zh-CN" altLang="en-US" sz="2000" b="1" dirty="0">
              <a:solidFill>
                <a:schemeClr val="tx1">
                  <a:lumMod val="75000"/>
                  <a:lumOff val="25000"/>
                </a:schemeClr>
              </a:solidFill>
            </a:endParaRPr>
          </a:p>
        </p:txBody>
      </p:sp>
      <p:pic>
        <p:nvPicPr>
          <p:cNvPr id="2" name="图片 1" descr="fd7822eee3c587287323d4825493695"/>
          <p:cNvPicPr>
            <a:picLocks noChangeAspect="1"/>
          </p:cNvPicPr>
          <p:nvPr userDrawn="1"/>
        </p:nvPicPr>
        <p:blipFill>
          <a:blip r:embed="rId2" cstate="print"/>
          <a:stretch>
            <a:fillRect/>
          </a:stretch>
        </p:blipFill>
        <p:spPr>
          <a:xfrm>
            <a:off x="8163560" y="174625"/>
            <a:ext cx="3602990" cy="822960"/>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p:txBody>
          <a:bodyPr/>
          <a:lstStyle/>
          <a:p>
            <a:fld id="{55183D58-648D-4475-BEF8-624F48514A30}"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第1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25" name="TextBox 24"/>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01</a:t>
            </a:r>
            <a:endParaRPr lang="zh-CN" altLang="en-US" sz="3200" dirty="0">
              <a:solidFill>
                <a:schemeClr val="accent1"/>
              </a:solidFill>
              <a:latin typeface="Impact" panose="020B0806030902050204" pitchFamily="34" charset="0"/>
            </a:endParaRPr>
          </a:p>
        </p:txBody>
      </p:sp>
      <p:pic>
        <p:nvPicPr>
          <p:cNvPr id="2" name="图片 1" descr="fd7822eee3c587287323d4825493695"/>
          <p:cNvPicPr>
            <a:picLocks noChangeAspect="1"/>
          </p:cNvPicPr>
          <p:nvPr userDrawn="1"/>
        </p:nvPicPr>
        <p:blipFill>
          <a:blip r:embed="rId2" cstate="print"/>
          <a:stretch>
            <a:fillRect/>
          </a:stretch>
        </p:blipFill>
        <p:spPr>
          <a:xfrm>
            <a:off x="8226425" y="332740"/>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第2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25" name="TextBox 24"/>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02</a:t>
            </a:r>
            <a:endParaRPr lang="zh-CN" altLang="en-US" sz="3200" dirty="0">
              <a:solidFill>
                <a:schemeClr val="accent1"/>
              </a:solidFill>
              <a:latin typeface="Impact" panose="020B0806030902050204" pitchFamily="34" charset="0"/>
            </a:endParaRPr>
          </a:p>
        </p:txBody>
      </p:sp>
      <p:pic>
        <p:nvPicPr>
          <p:cNvPr id="2" name="图片 1" descr="fd7822eee3c587287323d4825493695"/>
          <p:cNvPicPr>
            <a:picLocks noChangeAspect="1"/>
          </p:cNvPicPr>
          <p:nvPr userDrawn="1"/>
        </p:nvPicPr>
        <p:blipFill>
          <a:blip r:embed="rId2" cstate="print"/>
          <a:stretch>
            <a:fillRect/>
          </a:stretch>
        </p:blipFill>
        <p:spPr>
          <a:xfrm>
            <a:off x="8542655" y="332740"/>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第3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25" name="TextBox 24"/>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03</a:t>
            </a:r>
            <a:endParaRPr lang="zh-CN" altLang="en-US" sz="3200" dirty="0">
              <a:solidFill>
                <a:schemeClr val="accent1"/>
              </a:solidFill>
              <a:latin typeface="Impact" panose="020B0806030902050204" pitchFamily="34" charset="0"/>
            </a:endParaRPr>
          </a:p>
        </p:txBody>
      </p:sp>
      <p:pic>
        <p:nvPicPr>
          <p:cNvPr id="2" name="图片 1" descr="fd7822eee3c587287323d4825493695"/>
          <p:cNvPicPr>
            <a:picLocks noChangeAspect="1"/>
          </p:cNvPicPr>
          <p:nvPr userDrawn="1"/>
        </p:nvPicPr>
        <p:blipFill>
          <a:blip r:embed="rId2" cstate="print"/>
          <a:stretch>
            <a:fillRect/>
          </a:stretch>
        </p:blipFill>
        <p:spPr>
          <a:xfrm>
            <a:off x="8152765" y="423545"/>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第4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25" name="TextBox 24"/>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04</a:t>
            </a:r>
            <a:endParaRPr lang="zh-CN" altLang="en-US" sz="3200" dirty="0">
              <a:solidFill>
                <a:schemeClr val="accent1"/>
              </a:solidFill>
              <a:latin typeface="Impact" panose="020B0806030902050204" pitchFamily="34" charset="0"/>
            </a:endParaRPr>
          </a:p>
        </p:txBody>
      </p:sp>
      <p:pic>
        <p:nvPicPr>
          <p:cNvPr id="2" name="图片 1" descr="fd7822eee3c587287323d4825493695"/>
          <p:cNvPicPr>
            <a:picLocks noChangeAspect="1"/>
          </p:cNvPicPr>
          <p:nvPr userDrawn="1"/>
        </p:nvPicPr>
        <p:blipFill>
          <a:blip r:embed="rId2" cstate="print"/>
          <a:stretch>
            <a:fillRect/>
          </a:stretch>
        </p:blipFill>
        <p:spPr>
          <a:xfrm>
            <a:off x="8026400" y="227965"/>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第5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25" name="TextBox 24"/>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05</a:t>
            </a:r>
            <a:endParaRPr lang="zh-CN" altLang="en-US" sz="3200" dirty="0">
              <a:solidFill>
                <a:schemeClr val="accent1"/>
              </a:solidFill>
              <a:latin typeface="Impact" panose="020B0806030902050204" pitchFamily="34" charset="0"/>
            </a:endParaRPr>
          </a:p>
        </p:txBody>
      </p:sp>
      <p:pic>
        <p:nvPicPr>
          <p:cNvPr id="2" name="图片 1" descr="fd7822eee3c587287323d4825493695"/>
          <p:cNvPicPr>
            <a:picLocks noChangeAspect="1"/>
          </p:cNvPicPr>
          <p:nvPr userDrawn="1"/>
        </p:nvPicPr>
        <p:blipFill>
          <a:blip r:embed="rId2" cstate="print"/>
          <a:stretch>
            <a:fillRect/>
          </a:stretch>
        </p:blipFill>
        <p:spPr>
          <a:xfrm>
            <a:off x="7827010" y="332740"/>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第6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TextBox 24"/>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06</a:t>
            </a:r>
            <a:endParaRPr lang="zh-CN" altLang="en-US" sz="3200" dirty="0">
              <a:solidFill>
                <a:schemeClr val="accent1"/>
              </a:solidFill>
              <a:latin typeface="Impact" panose="020B0806030902050204" pitchFamily="34" charset="0"/>
            </a:endParaRPr>
          </a:p>
        </p:txBody>
      </p:sp>
      <p:pic>
        <p:nvPicPr>
          <p:cNvPr id="2" name="图片 1" descr="fd7822eee3c587287323d4825493695"/>
          <p:cNvPicPr>
            <a:picLocks noChangeAspect="1"/>
          </p:cNvPicPr>
          <p:nvPr userDrawn="1"/>
        </p:nvPicPr>
        <p:blipFill>
          <a:blip r:embed="rId2" cstate="print"/>
          <a:stretch>
            <a:fillRect/>
          </a:stretch>
        </p:blipFill>
        <p:spPr>
          <a:xfrm>
            <a:off x="7963535" y="332740"/>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第6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TextBox 24"/>
          <p:cNvSpPr txBox="1"/>
          <p:nvPr userDrawn="1"/>
        </p:nvSpPr>
        <p:spPr>
          <a:xfrm>
            <a:off x="479376" y="333261"/>
            <a:ext cx="846609" cy="58356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07</a:t>
            </a:r>
            <a:endParaRPr lang="zh-CN" altLang="en-US" sz="3200" dirty="0">
              <a:solidFill>
                <a:schemeClr val="accent1"/>
              </a:solidFill>
              <a:latin typeface="Impact" panose="020B0806030902050204" pitchFamily="34" charset="0"/>
            </a:endParaRPr>
          </a:p>
        </p:txBody>
      </p:sp>
      <p:pic>
        <p:nvPicPr>
          <p:cNvPr id="2" name="图片 1" descr="fd7822eee3c587287323d4825493695"/>
          <p:cNvPicPr>
            <a:picLocks noChangeAspect="1"/>
          </p:cNvPicPr>
          <p:nvPr userDrawn="1"/>
        </p:nvPicPr>
        <p:blipFill>
          <a:blip r:embed="rId2" cstate="print"/>
          <a:stretch>
            <a:fillRect/>
          </a:stretch>
        </p:blipFill>
        <p:spPr>
          <a:xfrm>
            <a:off x="7963535" y="332740"/>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灯片编号占位符 3"/>
          <p:cNvSpPr>
            <a:spLocks noGrp="1"/>
          </p:cNvSpPr>
          <p:nvPr>
            <p:ph type="sldNum" sz="quarter" idx="4"/>
          </p:nvPr>
        </p:nvSpPr>
        <p:spPr>
          <a:xfrm>
            <a:off x="943261" y="6338262"/>
            <a:ext cx="540987" cy="283147"/>
          </a:xfrm>
          <a:prstGeom prst="rect">
            <a:avLst/>
          </a:prstGeom>
        </p:spPr>
        <p:txBody>
          <a:bodyPr wrap="square" lIns="0" tIns="0" rIns="0" bIns="0"/>
          <a:lstStyle>
            <a:lvl1pPr algn="ctr">
              <a:defRPr>
                <a:solidFill>
                  <a:schemeClr val="tx1">
                    <a:lumMod val="65000"/>
                    <a:lumOff val="35000"/>
                  </a:schemeClr>
                </a:solidFill>
              </a:defRPr>
            </a:lvl1pPr>
          </a:lstStyle>
          <a:p>
            <a:fld id="{55183D58-648D-4475-BEF8-624F48514A30}"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4.xml"/><Relationship Id="rId7" Type="http://schemas.openxmlformats.org/officeDocument/2006/relationships/image" Target="../media/image8.jpeg"/><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5000">
              <a:srgbClr val="E6E6E6"/>
            </a:gs>
            <a:gs pos="25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31" name="TextBox 13"/>
          <p:cNvSpPr txBox="1"/>
          <p:nvPr/>
        </p:nvSpPr>
        <p:spPr>
          <a:xfrm>
            <a:off x="2495600" y="3198462"/>
            <a:ext cx="7128792" cy="583565"/>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zh-CN" altLang="en-US" sz="3200" b="1" dirty="0" smtClean="0">
                <a:ln w="3175">
                  <a:solidFill>
                    <a:srgbClr val="31A5D7"/>
                  </a:solidFill>
                </a:ln>
                <a:solidFill>
                  <a:schemeClr val="bg1"/>
                </a:solidFill>
                <a:latin typeface="+mj-ea"/>
                <a:ea typeface="+mj-ea"/>
              </a:rPr>
              <a:t>运维五部视频监控设备</a:t>
            </a:r>
            <a:r>
              <a:rPr lang="zh-CN" altLang="en-US" sz="3200" b="1" dirty="0">
                <a:ln w="3175">
                  <a:solidFill>
                    <a:srgbClr val="31A5D7"/>
                  </a:solidFill>
                </a:ln>
                <a:solidFill>
                  <a:schemeClr val="bg1"/>
                </a:solidFill>
                <a:latin typeface="+mj-ea"/>
                <a:ea typeface="+mj-ea"/>
              </a:rPr>
              <a:t>维护培训</a:t>
            </a:r>
            <a:endParaRPr lang="en-US" altLang="zh-CN" sz="3200" b="1" dirty="0" smtClean="0">
              <a:ln w="3175">
                <a:solidFill>
                  <a:srgbClr val="31A5D7"/>
                </a:solidFill>
              </a:ln>
              <a:solidFill>
                <a:schemeClr val="bg1"/>
              </a:solidFill>
              <a:latin typeface="+mj-ea"/>
              <a:ea typeface="+mj-ea"/>
            </a:endParaRPr>
          </a:p>
        </p:txBody>
      </p:sp>
      <p:sp>
        <p:nvSpPr>
          <p:cNvPr id="2" name="TextBox 1"/>
          <p:cNvSpPr txBox="1"/>
          <p:nvPr/>
        </p:nvSpPr>
        <p:spPr>
          <a:xfrm>
            <a:off x="8904312" y="4869160"/>
            <a:ext cx="1338828" cy="646331"/>
          </a:xfrm>
          <a:prstGeom prst="rect">
            <a:avLst/>
          </a:prstGeom>
          <a:noFill/>
        </p:spPr>
        <p:txBody>
          <a:bodyPr wrap="none" rtlCol="0">
            <a:spAutoFit/>
          </a:bodyPr>
          <a:lstStyle/>
          <a:p>
            <a:r>
              <a:rPr lang="zh-CN" altLang="en-US" dirty="0" smtClean="0"/>
              <a:t>培训讲师：</a:t>
            </a:r>
            <a:endParaRPr lang="en-US" altLang="zh-CN" dirty="0" smtClean="0"/>
          </a:p>
          <a:p>
            <a:r>
              <a:rPr lang="zh-CN" altLang="en-US" dirty="0" smtClean="0"/>
              <a:t>培训日期：</a:t>
            </a:r>
            <a:endParaRPr lang="zh-CN" altLang="en-US" dirty="0"/>
          </a:p>
        </p:txBody>
      </p:sp>
    </p:spTree>
  </p:cSld>
  <p:clrMapOvr>
    <a:overrideClrMapping bg1="lt1" tx1="dk1" bg2="lt2" tx2="dk2" accent1="accent1" accent2="accent2" accent3="accent3" accent4="accent4" accent5="accent5" accent6="accent6" hlink="hlink" folHlink="folHlink"/>
  </p:clrMapOvr>
  <p:transition advTm="3323"/>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5000">
              <a:srgbClr val="E6E6E6"/>
            </a:gs>
            <a:gs pos="25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ransition advTm="1779"/>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cxnSp>
        <p:nvCxnSpPr>
          <p:cNvPr id="34" name="直接连接符 33"/>
          <p:cNvCxnSpPr/>
          <p:nvPr/>
        </p:nvCxnSpPr>
        <p:spPr>
          <a:xfrm>
            <a:off x="5159490" y="1537062"/>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154940" y="1769480"/>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154940" y="1286880"/>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159490" y="1537062"/>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154940" y="1769480"/>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154940" y="1574912"/>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159490" y="135888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2424754" y="1387871"/>
            <a:ext cx="7774538" cy="822799"/>
            <a:chOff x="3504874" y="1353111"/>
            <a:chExt cx="5181476" cy="1074532"/>
          </a:xfrm>
        </p:grpSpPr>
        <p:sp>
          <p:nvSpPr>
            <p:cNvPr id="13" name="矩形 12"/>
            <p:cNvSpPr/>
            <p:nvPr/>
          </p:nvSpPr>
          <p:spPr>
            <a:xfrm>
              <a:off x="5108150" y="1369697"/>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9"/>
            <p:cNvSpPr/>
            <p:nvPr/>
          </p:nvSpPr>
          <p:spPr>
            <a:xfrm>
              <a:off x="3504874" y="1353111"/>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 name="TextBox 14"/>
            <p:cNvSpPr txBox="1"/>
            <p:nvPr/>
          </p:nvSpPr>
          <p:spPr>
            <a:xfrm>
              <a:off x="3758792" y="1516717"/>
              <a:ext cx="564237"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01</a:t>
              </a:r>
              <a:endParaRPr lang="zh-CN" altLang="en-US" sz="3200" dirty="0">
                <a:solidFill>
                  <a:schemeClr val="accent1"/>
                </a:solidFill>
                <a:latin typeface="Impact" panose="020B0806030902050204" pitchFamily="34" charset="0"/>
              </a:endParaRPr>
            </a:p>
          </p:txBody>
        </p:sp>
        <p:sp>
          <p:nvSpPr>
            <p:cNvPr id="16" name="TextBox 42"/>
            <p:cNvSpPr txBox="1"/>
            <p:nvPr/>
          </p:nvSpPr>
          <p:spPr>
            <a:xfrm>
              <a:off x="5269496" y="1716282"/>
              <a:ext cx="3416854" cy="442133"/>
            </a:xfrm>
            <a:prstGeom prst="rect">
              <a:avLst/>
            </a:prstGeom>
            <a:noFill/>
          </p:spPr>
          <p:txBody>
            <a:bodyPr wrap="square" rtlCol="0">
              <a:spAutoFit/>
            </a:bodyPr>
            <a:lstStyle/>
            <a:p>
              <a:r>
                <a:rPr lang="zh-CN" altLang="en-US" sz="1600" b="1" dirty="0" smtClean="0">
                  <a:solidFill>
                    <a:schemeClr val="bg1"/>
                  </a:solidFill>
                </a:rPr>
                <a:t>培训目标及培训要求</a:t>
              </a:r>
              <a:endParaRPr lang="zh-CN" altLang="en-US" sz="1600" b="1" dirty="0">
                <a:solidFill>
                  <a:schemeClr val="bg1"/>
                </a:solidFill>
              </a:endParaRPr>
            </a:p>
          </p:txBody>
        </p:sp>
      </p:grpSp>
      <p:grpSp>
        <p:nvGrpSpPr>
          <p:cNvPr id="17" name="组合 16"/>
          <p:cNvGrpSpPr/>
          <p:nvPr/>
        </p:nvGrpSpPr>
        <p:grpSpPr>
          <a:xfrm>
            <a:off x="2424754" y="2560871"/>
            <a:ext cx="7776337" cy="810099"/>
            <a:chOff x="3504874" y="2510154"/>
            <a:chExt cx="5182675" cy="1057946"/>
          </a:xfrm>
        </p:grpSpPr>
        <p:sp>
          <p:nvSpPr>
            <p:cNvPr id="18" name="矩形 17"/>
            <p:cNvSpPr/>
            <p:nvPr/>
          </p:nvSpPr>
          <p:spPr>
            <a:xfrm>
              <a:off x="5108996" y="2510154"/>
              <a:ext cx="3578130"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29"/>
            <p:cNvSpPr/>
            <p:nvPr/>
          </p:nvSpPr>
          <p:spPr>
            <a:xfrm>
              <a:off x="3504874" y="2510154"/>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0" name="TextBox 80"/>
            <p:cNvSpPr txBox="1"/>
            <p:nvPr/>
          </p:nvSpPr>
          <p:spPr>
            <a:xfrm>
              <a:off x="3744450" y="2670391"/>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02</a:t>
              </a:r>
              <a:endParaRPr lang="zh-CN" altLang="en-US" sz="3200" dirty="0">
                <a:solidFill>
                  <a:schemeClr val="accent1"/>
                </a:solidFill>
                <a:latin typeface="Impact" panose="020B0806030902050204" pitchFamily="34" charset="0"/>
              </a:endParaRPr>
            </a:p>
          </p:txBody>
        </p:sp>
        <p:sp>
          <p:nvSpPr>
            <p:cNvPr id="21" name="TextBox 81"/>
            <p:cNvSpPr txBox="1"/>
            <p:nvPr/>
          </p:nvSpPr>
          <p:spPr>
            <a:xfrm>
              <a:off x="5269921" y="2831034"/>
              <a:ext cx="3417628" cy="442133"/>
            </a:xfrm>
            <a:prstGeom prst="rect">
              <a:avLst/>
            </a:prstGeom>
            <a:noFill/>
          </p:spPr>
          <p:txBody>
            <a:bodyPr wrap="square" rtlCol="0">
              <a:spAutoFit/>
            </a:bodyPr>
            <a:lstStyle/>
            <a:p>
              <a:r>
                <a:rPr lang="zh-CN" altLang="en-US" sz="1600" b="1" dirty="0">
                  <a:solidFill>
                    <a:schemeClr val="bg1"/>
                  </a:solidFill>
                </a:rPr>
                <a:t>视频监控</a:t>
              </a:r>
              <a:r>
                <a:rPr lang="zh-CN" altLang="en-US" sz="1600" b="1" dirty="0" smtClean="0">
                  <a:solidFill>
                    <a:schemeClr val="bg1"/>
                  </a:solidFill>
                </a:rPr>
                <a:t>系统简介</a:t>
              </a:r>
              <a:endParaRPr lang="zh-CN" altLang="en-US" sz="1600" b="1" dirty="0">
                <a:solidFill>
                  <a:schemeClr val="bg1"/>
                </a:solidFill>
              </a:endParaRPr>
            </a:p>
          </p:txBody>
        </p:sp>
      </p:grpSp>
      <p:grpSp>
        <p:nvGrpSpPr>
          <p:cNvPr id="27" name="组合 26"/>
          <p:cNvGrpSpPr/>
          <p:nvPr/>
        </p:nvGrpSpPr>
        <p:grpSpPr>
          <a:xfrm>
            <a:off x="2423592" y="3755027"/>
            <a:ext cx="7775701" cy="810099"/>
            <a:chOff x="3503712" y="4819326"/>
            <a:chExt cx="5182251" cy="1057946"/>
          </a:xfrm>
        </p:grpSpPr>
        <p:sp>
          <p:nvSpPr>
            <p:cNvPr id="28" name="矩形 27"/>
            <p:cNvSpPr/>
            <p:nvPr/>
          </p:nvSpPr>
          <p:spPr>
            <a:xfrm>
              <a:off x="5107834" y="4819326"/>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9"/>
            <p:cNvSpPr/>
            <p:nvPr/>
          </p:nvSpPr>
          <p:spPr>
            <a:xfrm>
              <a:off x="3503712" y="4819326"/>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 name="TextBox 89"/>
            <p:cNvSpPr txBox="1"/>
            <p:nvPr/>
          </p:nvSpPr>
          <p:spPr>
            <a:xfrm>
              <a:off x="3744450" y="4975484"/>
              <a:ext cx="616706" cy="76210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03</a:t>
              </a:r>
              <a:endParaRPr lang="zh-CN" altLang="en-US" sz="3200" dirty="0">
                <a:solidFill>
                  <a:schemeClr val="accent1"/>
                </a:solidFill>
                <a:latin typeface="Impact" panose="020B0806030902050204" pitchFamily="34" charset="0"/>
              </a:endParaRPr>
            </a:p>
          </p:txBody>
        </p:sp>
        <p:sp>
          <p:nvSpPr>
            <p:cNvPr id="33" name="TextBox 90"/>
            <p:cNvSpPr txBox="1"/>
            <p:nvPr/>
          </p:nvSpPr>
          <p:spPr>
            <a:xfrm>
              <a:off x="5268337" y="5182497"/>
              <a:ext cx="3417626" cy="442133"/>
            </a:xfrm>
            <a:prstGeom prst="rect">
              <a:avLst/>
            </a:prstGeom>
            <a:noFill/>
          </p:spPr>
          <p:txBody>
            <a:bodyPr wrap="square" rtlCol="0">
              <a:spAutoFit/>
            </a:bodyPr>
            <a:lstStyle/>
            <a:p>
              <a:r>
                <a:rPr lang="zh-CN" altLang="en-US" sz="1600" b="1" dirty="0" smtClean="0">
                  <a:solidFill>
                    <a:schemeClr val="bg1"/>
                  </a:solidFill>
                </a:rPr>
                <a:t>视频监控系统维护</a:t>
              </a:r>
              <a:endParaRPr lang="zh-CN" altLang="en-US" sz="1600" b="1" dirty="0">
                <a:solidFill>
                  <a:schemeClr val="bg1"/>
                </a:solidFill>
              </a:endParaRPr>
            </a:p>
          </p:txBody>
        </p:sp>
      </p:grpSp>
      <p:grpSp>
        <p:nvGrpSpPr>
          <p:cNvPr id="35" name="组合 34"/>
          <p:cNvGrpSpPr/>
          <p:nvPr/>
        </p:nvGrpSpPr>
        <p:grpSpPr>
          <a:xfrm>
            <a:off x="2424754" y="4923157"/>
            <a:ext cx="7775701" cy="810099"/>
            <a:chOff x="3504874" y="3667198"/>
            <a:chExt cx="5182251" cy="1057946"/>
          </a:xfrm>
        </p:grpSpPr>
        <p:sp>
          <p:nvSpPr>
            <p:cNvPr id="36" name="矩形 35"/>
            <p:cNvSpPr/>
            <p:nvPr/>
          </p:nvSpPr>
          <p:spPr>
            <a:xfrm>
              <a:off x="5108996" y="3667198"/>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29"/>
            <p:cNvSpPr/>
            <p:nvPr/>
          </p:nvSpPr>
          <p:spPr>
            <a:xfrm>
              <a:off x="3504874" y="3667198"/>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8" name="TextBox 89"/>
            <p:cNvSpPr txBox="1"/>
            <p:nvPr/>
          </p:nvSpPr>
          <p:spPr>
            <a:xfrm>
              <a:off x="3736212" y="3823356"/>
              <a:ext cx="616706" cy="76210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04</a:t>
              </a:r>
              <a:endParaRPr lang="zh-CN" altLang="en-US" sz="3200" dirty="0">
                <a:solidFill>
                  <a:schemeClr val="accent1"/>
                </a:solidFill>
                <a:latin typeface="Impact" panose="020B0806030902050204" pitchFamily="34" charset="0"/>
              </a:endParaRPr>
            </a:p>
          </p:txBody>
        </p:sp>
        <p:sp>
          <p:nvSpPr>
            <p:cNvPr id="39" name="TextBox 90"/>
            <p:cNvSpPr txBox="1"/>
            <p:nvPr/>
          </p:nvSpPr>
          <p:spPr>
            <a:xfrm>
              <a:off x="5269499" y="4030369"/>
              <a:ext cx="3416852" cy="442133"/>
            </a:xfrm>
            <a:prstGeom prst="rect">
              <a:avLst/>
            </a:prstGeom>
            <a:noFill/>
          </p:spPr>
          <p:txBody>
            <a:bodyPr wrap="square" rtlCol="0">
              <a:spAutoFit/>
            </a:bodyPr>
            <a:lstStyle/>
            <a:p>
              <a:r>
                <a:rPr lang="zh-CN" altLang="en-US" sz="1600" b="1">
                  <a:solidFill>
                    <a:schemeClr val="bg1"/>
                  </a:solidFill>
                </a:rPr>
                <a:t>常见</a:t>
              </a:r>
              <a:r>
                <a:rPr lang="zh-CN" altLang="en-US" sz="1600" b="1" smtClean="0">
                  <a:solidFill>
                    <a:schemeClr val="bg1"/>
                  </a:solidFill>
                </a:rPr>
                <a:t>问题解决流程</a:t>
              </a:r>
              <a:endParaRPr lang="zh-CN" altLang="en-US" sz="1600" b="1" dirty="0">
                <a:solidFill>
                  <a:schemeClr val="bg1"/>
                </a:solidFill>
              </a:endParaRPr>
            </a:p>
          </p:txBody>
        </p:sp>
      </p:grpSp>
    </p:spTree>
    <p:custDataLst>
      <p:tags r:id="rId1"/>
    </p:custDataLst>
  </p:cSld>
  <p:clrMapOvr>
    <a:masterClrMapping/>
  </p:clrMapOvr>
  <p:transition advTm="702"/>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6" name="TextBox 5"/>
          <p:cNvSpPr txBox="1"/>
          <p:nvPr/>
        </p:nvSpPr>
        <p:spPr>
          <a:xfrm>
            <a:off x="1667317" y="404664"/>
            <a:ext cx="8856984" cy="521970"/>
          </a:xfrm>
          <a:prstGeom prst="rect">
            <a:avLst/>
          </a:prstGeom>
          <a:noFill/>
        </p:spPr>
        <p:txBody>
          <a:bodyPr wrap="square" rtlCol="0">
            <a:spAutoFit/>
          </a:bodyPr>
          <a:lstStyle/>
          <a:p>
            <a:r>
              <a:rPr lang="zh-CN" altLang="en-US" sz="2800" b="1" dirty="0" smtClean="0">
                <a:solidFill>
                  <a:schemeClr val="accent1"/>
                </a:solidFill>
                <a:sym typeface="+mn-ea"/>
              </a:rPr>
              <a:t>培训目标及培训要求</a:t>
            </a:r>
            <a:endParaRPr lang="en-US" altLang="zh-CN" sz="2400" b="1" dirty="0">
              <a:solidFill>
                <a:schemeClr val="accent1"/>
              </a:solidFill>
            </a:endParaRPr>
          </a:p>
        </p:txBody>
      </p:sp>
      <p:sp>
        <p:nvSpPr>
          <p:cNvPr id="4" name="椭圆 3"/>
          <p:cNvSpPr/>
          <p:nvPr/>
        </p:nvSpPr>
        <p:spPr>
          <a:xfrm>
            <a:off x="335360" y="1340768"/>
            <a:ext cx="2402205" cy="17281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bg1"/>
                </a:solidFill>
                <a:sym typeface="+mn-ea"/>
              </a:rPr>
              <a:t>培训目标</a:t>
            </a:r>
            <a:endParaRPr lang="zh-CN" altLang="en-US" sz="2800" b="1" dirty="0" smtClean="0">
              <a:solidFill>
                <a:schemeClr val="bg1"/>
              </a:solidFill>
              <a:sym typeface="+mn-ea"/>
            </a:endParaRPr>
          </a:p>
        </p:txBody>
      </p:sp>
      <p:sp>
        <p:nvSpPr>
          <p:cNvPr id="10" name="圆角矩形 9"/>
          <p:cNvSpPr/>
          <p:nvPr/>
        </p:nvSpPr>
        <p:spPr>
          <a:xfrm>
            <a:off x="2927648" y="1268760"/>
            <a:ext cx="9001000" cy="17281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smtClean="0">
                <a:latin typeface="楷体" panose="02010609060101010101" charset="-122"/>
                <a:ea typeface="楷体" panose="02010609060101010101" charset="-122"/>
                <a:cs typeface="楷体" panose="02010609060101010101" charset="-122"/>
              </a:rPr>
              <a:t>为使操作人员熟练掌握</a:t>
            </a:r>
            <a:r>
              <a:rPr lang="en-US" altLang="zh-CN" sz="2400" dirty="0" smtClean="0">
                <a:latin typeface="楷体" panose="02010609060101010101" charset="-122"/>
                <a:ea typeface="楷体" panose="02010609060101010101" charset="-122"/>
                <a:cs typeface="楷体" panose="02010609060101010101" charset="-122"/>
              </a:rPr>
              <a:t>A—5</a:t>
            </a:r>
            <a:r>
              <a:rPr lang="zh-CN" altLang="en-US" sz="2400" dirty="0" smtClean="0">
                <a:latin typeface="楷体" panose="02010609060101010101" charset="-122"/>
                <a:ea typeface="楷体" panose="02010609060101010101" charset="-122"/>
                <a:cs typeface="楷体" panose="02010609060101010101" charset="-122"/>
              </a:rPr>
              <a:t>数据园区的视频监控系统和管理软件的操作与维护</a:t>
            </a:r>
            <a:r>
              <a:rPr lang="en-US" altLang="zh-CN" sz="2400" dirty="0" smtClean="0">
                <a:latin typeface="楷体" panose="02010609060101010101" charset="-122"/>
                <a:ea typeface="楷体" panose="02010609060101010101" charset="-122"/>
                <a:cs typeface="楷体" panose="02010609060101010101" charset="-122"/>
              </a:rPr>
              <a:t>,</a:t>
            </a:r>
            <a:r>
              <a:rPr lang="zh-CN" altLang="en-US" sz="2400" dirty="0" smtClean="0">
                <a:latin typeface="楷体" panose="02010609060101010101" charset="-122"/>
                <a:ea typeface="楷体" panose="02010609060101010101" charset="-122"/>
                <a:cs typeface="楷体" panose="02010609060101010101" charset="-122"/>
              </a:rPr>
              <a:t>保证数据中心园区监控系统的正常运行</a:t>
            </a:r>
            <a:r>
              <a:rPr lang="en-US" altLang="zh-CN" sz="2400" dirty="0" smtClean="0">
                <a:latin typeface="楷体" panose="02010609060101010101" charset="-122"/>
                <a:ea typeface="楷体" panose="02010609060101010101" charset="-122"/>
                <a:cs typeface="楷体" panose="02010609060101010101" charset="-122"/>
              </a:rPr>
              <a:t>,</a:t>
            </a:r>
            <a:r>
              <a:rPr lang="zh-CN" altLang="en-US" sz="2400" dirty="0" smtClean="0">
                <a:latin typeface="楷体" panose="02010609060101010101" charset="-122"/>
                <a:ea typeface="楷体" panose="02010609060101010101" charset="-122"/>
                <a:cs typeface="楷体" panose="02010609060101010101" charset="-122"/>
              </a:rPr>
              <a:t>并充分利用园区监控系统平台</a:t>
            </a:r>
            <a:r>
              <a:rPr lang="en-US" altLang="zh-CN" sz="2400" dirty="0" smtClean="0">
                <a:latin typeface="楷体" panose="02010609060101010101" charset="-122"/>
                <a:ea typeface="楷体" panose="02010609060101010101" charset="-122"/>
                <a:cs typeface="楷体" panose="02010609060101010101" charset="-122"/>
              </a:rPr>
              <a:t>,</a:t>
            </a:r>
            <a:r>
              <a:rPr lang="zh-CN" altLang="en-US" sz="2400" dirty="0" smtClean="0">
                <a:latin typeface="楷体" panose="02010609060101010101" charset="-122"/>
                <a:ea typeface="楷体" panose="02010609060101010101" charset="-122"/>
                <a:cs typeface="楷体" panose="02010609060101010101" charset="-122"/>
              </a:rPr>
              <a:t>提高运行维护水平和工作效率</a:t>
            </a:r>
            <a:r>
              <a:rPr lang="en-US" altLang="zh-CN" sz="2400" dirty="0" smtClean="0">
                <a:latin typeface="楷体" panose="02010609060101010101" charset="-122"/>
                <a:ea typeface="楷体" panose="02010609060101010101" charset="-122"/>
                <a:cs typeface="楷体" panose="02010609060101010101" charset="-122"/>
              </a:rPr>
              <a:t>,</a:t>
            </a:r>
            <a:r>
              <a:rPr lang="zh-CN" altLang="en-US" sz="2400" dirty="0" smtClean="0">
                <a:latin typeface="楷体" panose="02010609060101010101" charset="-122"/>
                <a:ea typeface="楷体" panose="02010609060101010101" charset="-122"/>
                <a:cs typeface="楷体" panose="02010609060101010101" charset="-122"/>
              </a:rPr>
              <a:t>保证数据中心设备的正常运行</a:t>
            </a:r>
            <a:r>
              <a:rPr lang="zh-CN" altLang="en-US" dirty="0" smtClean="0">
                <a:latin typeface="楷体" panose="02010609060101010101" charset="-122"/>
                <a:ea typeface="楷体" panose="02010609060101010101" charset="-122"/>
                <a:cs typeface="楷体" panose="02010609060101010101" charset="-122"/>
              </a:rPr>
              <a:t>。</a:t>
            </a:r>
            <a:endParaRPr lang="zh-CN" altLang="en-US" dirty="0"/>
          </a:p>
        </p:txBody>
      </p:sp>
      <p:sp>
        <p:nvSpPr>
          <p:cNvPr id="16" name="椭圆 15"/>
          <p:cNvSpPr/>
          <p:nvPr/>
        </p:nvSpPr>
        <p:spPr>
          <a:xfrm>
            <a:off x="335360" y="3573016"/>
            <a:ext cx="2402205" cy="17281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bg1"/>
                </a:solidFill>
                <a:sym typeface="+mn-ea"/>
              </a:rPr>
              <a:t>培训要求</a:t>
            </a:r>
            <a:endParaRPr lang="zh-CN" altLang="en-US" sz="2800" b="1" dirty="0" smtClean="0">
              <a:solidFill>
                <a:schemeClr val="bg1"/>
              </a:solidFill>
              <a:sym typeface="+mn-ea"/>
            </a:endParaRPr>
          </a:p>
        </p:txBody>
      </p:sp>
      <p:sp>
        <p:nvSpPr>
          <p:cNvPr id="17" name="圆角矩形 16"/>
          <p:cNvSpPr/>
          <p:nvPr/>
        </p:nvSpPr>
        <p:spPr>
          <a:xfrm>
            <a:off x="2855640" y="3645024"/>
            <a:ext cx="9001000" cy="16561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smtClean="0">
                <a:latin typeface="楷体" panose="02010609060101010101" charset="-122"/>
                <a:ea typeface="楷体" panose="02010609060101010101" charset="-122"/>
                <a:cs typeface="楷体" panose="02010609060101010101" charset="-122"/>
              </a:rPr>
              <a:t>掌握日常简单操作及权限保护，能够保障局内所有用户权限及安全设施维护，能够很熟练的掌握数字视频中心管理软件的操作使用，并能及时排除一般的设备故障。</a:t>
            </a:r>
            <a:endParaRPr lang="zh-CN" altLang="en-US" sz="2400" dirty="0" smtClean="0">
              <a:latin typeface="楷体" panose="02010609060101010101" charset="-122"/>
              <a:ea typeface="楷体" panose="02010609060101010101" charset="-122"/>
              <a:cs typeface="楷体" panose="02010609060101010101" charset="-122"/>
            </a:endParaRPr>
          </a:p>
        </p:txBody>
      </p:sp>
    </p:spTree>
  </p:cSld>
  <p:clrMapOvr>
    <a:masterClrMapping/>
  </p:clrMapOvr>
  <p:transition spd="med">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3180" y="1456055"/>
            <a:ext cx="3680460" cy="45745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dirty="0">
                <a:latin typeface="+mn-ea"/>
                <a:cs typeface="+mn-ea"/>
                <a:sym typeface="+mn-ea"/>
              </a:rPr>
              <a:t>数字监控系统：数字监控系统是指通过软硬件将监控摄像头采集到的图像处理成数字信号，传送到电脑进行处理。对于数字监控系统，根据系统各部分功能的不同，我们将整个数字监控系统划分为七层--表现层、控制层、处理层、传输层、执行层、支撑层、采集层。当然，由于设备集成化越来越高，对于部分系统而言，某些设备可能会同时以多个层的身份存在于系统中。</a:t>
            </a:r>
            <a:endParaRPr lang="zh-CN" altLang="en-US"/>
          </a:p>
        </p:txBody>
      </p:sp>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25" name="TextBox 24"/>
          <p:cNvSpPr txBox="1"/>
          <p:nvPr/>
        </p:nvSpPr>
        <p:spPr>
          <a:xfrm>
            <a:off x="1703512" y="404664"/>
            <a:ext cx="8856984" cy="521970"/>
          </a:xfrm>
          <a:prstGeom prst="rect">
            <a:avLst/>
          </a:prstGeom>
          <a:noFill/>
        </p:spPr>
        <p:txBody>
          <a:bodyPr wrap="square" rtlCol="0">
            <a:spAutoFit/>
          </a:bodyPr>
          <a:lstStyle/>
          <a:p>
            <a:r>
              <a:rPr lang="zh-CN" altLang="en-US" sz="2800" b="1" dirty="0" smtClean="0">
                <a:solidFill>
                  <a:schemeClr val="accent1"/>
                </a:solidFill>
                <a:sym typeface="+mn-ea"/>
              </a:rPr>
              <a:t>视频监控系统简介</a:t>
            </a:r>
            <a:endParaRPr lang="zh-CN" altLang="en-US" sz="2800" b="1" dirty="0" smtClean="0">
              <a:solidFill>
                <a:schemeClr val="accent1"/>
              </a:solidFill>
              <a:sym typeface="+mn-ea"/>
            </a:endParaRPr>
          </a:p>
        </p:txBody>
      </p:sp>
      <p:cxnSp>
        <p:nvCxnSpPr>
          <p:cNvPr id="11" name="直接连接符 10"/>
          <p:cNvCxnSpPr/>
          <p:nvPr/>
        </p:nvCxnSpPr>
        <p:spPr>
          <a:xfrm flipV="1">
            <a:off x="4210685" y="3810635"/>
            <a:ext cx="6804050" cy="13335"/>
          </a:xfrm>
          <a:prstGeom prst="line">
            <a:avLst/>
          </a:prstGeom>
          <a:ln w="12700" cmpd="sng">
            <a:solidFill>
              <a:schemeClr val="accent1">
                <a:shade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960360" y="989965"/>
            <a:ext cx="7620" cy="5319395"/>
          </a:xfrm>
          <a:prstGeom prst="line">
            <a:avLst/>
          </a:prstGeom>
          <a:ln w="12700" cmpd="sng">
            <a:solidFill>
              <a:schemeClr val="accent1">
                <a:shade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426685" y="3823881"/>
            <a:ext cx="371390"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smtClean="0"/>
              <a:t>监控中心</a:t>
            </a:r>
            <a:endParaRPr lang="zh-CN" altLang="en-US" dirty="0"/>
          </a:p>
        </p:txBody>
      </p:sp>
      <p:sp>
        <p:nvSpPr>
          <p:cNvPr id="54" name="TextBox 53"/>
          <p:cNvSpPr txBox="1"/>
          <p:nvPr/>
        </p:nvSpPr>
        <p:spPr>
          <a:xfrm>
            <a:off x="7479390" y="1290866"/>
            <a:ext cx="371390"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smtClean="0"/>
              <a:t>安控中心</a:t>
            </a:r>
            <a:endParaRPr lang="zh-CN" altLang="en-US" dirty="0"/>
          </a:p>
        </p:txBody>
      </p:sp>
      <p:pic>
        <p:nvPicPr>
          <p:cNvPr id="55" name="图片 8" descr="NDN-921（高清）.jpg"/>
          <p:cNvPicPr>
            <a:picLocks noChangeAspect="1" noChangeArrowheads="1"/>
          </p:cNvPicPr>
          <p:nvPr/>
        </p:nvPicPr>
        <p:blipFill>
          <a:blip r:embed="rId1" cstate="print"/>
          <a:srcRect/>
          <a:stretch>
            <a:fillRect/>
          </a:stretch>
        </p:blipFill>
        <p:spPr bwMode="auto">
          <a:xfrm>
            <a:off x="8524240" y="4520565"/>
            <a:ext cx="895985" cy="767715"/>
          </a:xfrm>
          <a:prstGeom prst="rect">
            <a:avLst/>
          </a:prstGeom>
          <a:noFill/>
          <a:ln w="9525">
            <a:noFill/>
            <a:miter lim="800000"/>
            <a:headEnd/>
            <a:tailEnd/>
          </a:ln>
        </p:spPr>
      </p:pic>
      <p:sp>
        <p:nvSpPr>
          <p:cNvPr id="57" name="TextBox 56"/>
          <p:cNvSpPr txBox="1"/>
          <p:nvPr/>
        </p:nvSpPr>
        <p:spPr>
          <a:xfrm>
            <a:off x="8050890" y="3823881"/>
            <a:ext cx="371390" cy="11988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smtClean="0"/>
              <a:t>现场监控</a:t>
            </a:r>
            <a:endParaRPr lang="zh-CN" altLang="en-US" dirty="0"/>
          </a:p>
        </p:txBody>
      </p:sp>
      <p:sp>
        <p:nvSpPr>
          <p:cNvPr id="56" name="TextBox 55"/>
          <p:cNvSpPr txBox="1"/>
          <p:nvPr/>
        </p:nvSpPr>
        <p:spPr>
          <a:xfrm>
            <a:off x="8050890" y="1429365"/>
            <a:ext cx="371390"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smtClean="0"/>
              <a:t>弱电间</a:t>
            </a:r>
            <a:endParaRPr lang="zh-CN" altLang="en-US" dirty="0"/>
          </a:p>
        </p:txBody>
      </p:sp>
      <p:pic>
        <p:nvPicPr>
          <p:cNvPr id="7172" name="Picture 4"/>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7704" b="28085"/>
          <a:stretch>
            <a:fillRect/>
          </a:stretch>
        </p:blipFill>
        <p:spPr bwMode="auto">
          <a:xfrm>
            <a:off x="8649554" y="2729847"/>
            <a:ext cx="2365573" cy="541057"/>
          </a:xfrm>
          <a:prstGeom prst="rect">
            <a:avLst/>
          </a:prstGeom>
          <a:noFill/>
        </p:spPr>
      </p:pic>
      <p:pic>
        <p:nvPicPr>
          <p:cNvPr id="29" name="Picture 4"/>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7704" b="28085"/>
          <a:stretch>
            <a:fillRect/>
          </a:stretch>
        </p:blipFill>
        <p:spPr bwMode="auto">
          <a:xfrm>
            <a:off x="4389974" y="2624437"/>
            <a:ext cx="2365573" cy="541057"/>
          </a:xfrm>
          <a:prstGeom prst="rect">
            <a:avLst/>
          </a:prstGeom>
          <a:noFill/>
        </p:spPr>
      </p:pic>
      <p:pic>
        <p:nvPicPr>
          <p:cNvPr id="49" name="Picture 29" descr="C:\Users\yh76 njt6junyha   b\Desktop\d721dd3e5256ca602a3491df48aa1bf_看图王.jpgd721dd3e5256ca602a3491df48aa1bf_看图王"/>
          <p:cNvPicPr>
            <a:picLocks noChangeAspect="1" noChangeArrowheads="1"/>
          </p:cNvPicPr>
          <p:nvPr/>
        </p:nvPicPr>
        <p:blipFill>
          <a:blip r:embed="rId3" cstate="print"/>
          <a:srcRect/>
          <a:stretch>
            <a:fillRect/>
          </a:stretch>
        </p:blipFill>
        <p:spPr bwMode="auto">
          <a:xfrm>
            <a:off x="5882104" y="990089"/>
            <a:ext cx="1457960" cy="789305"/>
          </a:xfrm>
          <a:prstGeom prst="rect">
            <a:avLst/>
          </a:prstGeom>
          <a:noFill/>
        </p:spPr>
      </p:pic>
      <p:pic>
        <p:nvPicPr>
          <p:cNvPr id="48" name="Picture 28" descr="computer拷貝"/>
          <p:cNvPicPr>
            <a:picLocks noChangeAspect="1" noChangeArrowheads="1"/>
          </p:cNvPicPr>
          <p:nvPr/>
        </p:nvPicPr>
        <p:blipFill>
          <a:blip r:embed="rId4" cstate="print"/>
          <a:srcRect/>
          <a:stretch>
            <a:fillRect/>
          </a:stretch>
        </p:blipFill>
        <p:spPr bwMode="auto">
          <a:xfrm>
            <a:off x="4099560" y="4232275"/>
            <a:ext cx="1162050" cy="912495"/>
          </a:xfrm>
          <a:prstGeom prst="rect">
            <a:avLst/>
          </a:prstGeom>
          <a:noFill/>
        </p:spPr>
      </p:pic>
      <p:pic>
        <p:nvPicPr>
          <p:cNvPr id="30" name="Picture 25" descr="C:\Users\yh76 njt6junyha   b\Desktop\f349c119627d096f0b5956db98b5711.jpgf349c119627d096f0b5956db98b5711"/>
          <p:cNvPicPr>
            <a:picLocks noChangeAspect="1" noChangeArrowheads="1"/>
          </p:cNvPicPr>
          <p:nvPr/>
        </p:nvPicPr>
        <p:blipFill>
          <a:blip r:embed="rId5" cstate="print"/>
          <a:srcRect/>
          <a:stretch>
            <a:fillRect/>
          </a:stretch>
        </p:blipFill>
        <p:spPr bwMode="auto">
          <a:xfrm>
            <a:off x="5881831" y="4232414"/>
            <a:ext cx="911737" cy="887044"/>
          </a:xfrm>
          <a:prstGeom prst="rect">
            <a:avLst/>
          </a:prstGeom>
          <a:noFill/>
        </p:spPr>
      </p:pic>
      <p:pic>
        <p:nvPicPr>
          <p:cNvPr id="50" name="Picture 30" descr="C:\Users\yh76 njt6junyha   b\Desktop\fa32ec2a99d75c213c0431914b10546_看图王.jpgfa32ec2a99d75c213c0431914b10546_看图王"/>
          <p:cNvPicPr>
            <a:picLocks noChangeAspect="1" noChangeArrowheads="1"/>
          </p:cNvPicPr>
          <p:nvPr/>
        </p:nvPicPr>
        <p:blipFill>
          <a:blip r:embed="rId6" cstate="print"/>
          <a:srcRect/>
          <a:stretch>
            <a:fillRect/>
          </a:stretch>
        </p:blipFill>
        <p:spPr bwMode="auto">
          <a:xfrm>
            <a:off x="3965292" y="867410"/>
            <a:ext cx="1296144" cy="908050"/>
          </a:xfrm>
          <a:prstGeom prst="rect">
            <a:avLst/>
          </a:prstGeom>
          <a:noFill/>
        </p:spPr>
      </p:pic>
      <p:pic>
        <p:nvPicPr>
          <p:cNvPr id="31" name="图片 8" descr="C:\Users\yh76 njt6junyha   b\Desktop\5d13490a37b6874fba94e13f0873687.jpg5d13490a37b6874fba94e13f0873687"/>
          <p:cNvPicPr>
            <a:picLocks noChangeAspect="1" noChangeArrowheads="1"/>
          </p:cNvPicPr>
          <p:nvPr/>
        </p:nvPicPr>
        <p:blipFill>
          <a:blip r:embed="rId7"/>
          <a:srcRect/>
          <a:stretch>
            <a:fillRect/>
          </a:stretch>
        </p:blipFill>
        <p:spPr bwMode="auto">
          <a:xfrm>
            <a:off x="10238105" y="4521200"/>
            <a:ext cx="895985" cy="767080"/>
          </a:xfrm>
          <a:prstGeom prst="rect">
            <a:avLst/>
          </a:prstGeom>
          <a:noFill/>
          <a:ln w="9525">
            <a:noFill/>
            <a:miter lim="800000"/>
            <a:headEnd/>
            <a:tailEnd/>
          </a:ln>
        </p:spPr>
      </p:pic>
      <p:cxnSp>
        <p:nvCxnSpPr>
          <p:cNvPr id="37" name="直接连接符 36"/>
          <p:cNvCxnSpPr/>
          <p:nvPr/>
        </p:nvCxnSpPr>
        <p:spPr>
          <a:xfrm flipV="1">
            <a:off x="6681470" y="2995930"/>
            <a:ext cx="1967865" cy="8255"/>
          </a:xfrm>
          <a:prstGeom prst="line">
            <a:avLst/>
          </a:prstGeom>
          <a:ln w="28575" cmpd="sng">
            <a:solidFill>
              <a:srgbClr val="FFC000"/>
            </a:solidFill>
            <a:prstDash val="solid"/>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55" idx="0"/>
            <a:endCxn id="7172" idx="2"/>
          </p:cNvCxnSpPr>
          <p:nvPr/>
        </p:nvCxnSpPr>
        <p:spPr>
          <a:xfrm flipV="1">
            <a:off x="8972550" y="3270885"/>
            <a:ext cx="859790" cy="124968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172" idx="2"/>
            <a:endCxn id="31" idx="0"/>
          </p:cNvCxnSpPr>
          <p:nvPr/>
        </p:nvCxnSpPr>
        <p:spPr>
          <a:xfrm>
            <a:off x="9832340" y="3270885"/>
            <a:ext cx="854075" cy="1250315"/>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41" name="圆角矩形 40"/>
          <p:cNvSpPr/>
          <p:nvPr/>
        </p:nvSpPr>
        <p:spPr>
          <a:xfrm>
            <a:off x="9343390" y="5649595"/>
            <a:ext cx="1032510" cy="318770"/>
          </a:xfrm>
          <a:prstGeom prst="round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a:lnSpc>
                <a:spcPct val="100000"/>
              </a:lnSpc>
              <a:spcBef>
                <a:spcPct val="0"/>
              </a:spcBef>
              <a:spcAft>
                <a:spcPct val="35000"/>
              </a:spcAft>
            </a:pPr>
            <a:r>
              <a:rPr lang="zh-CN" altLang="en-US">
                <a:latin typeface="楷体" panose="02010609060101010101" charset="-122"/>
                <a:ea typeface="楷体" panose="02010609060101010101" charset="-122"/>
                <a:sym typeface="+mn-ea"/>
              </a:rPr>
              <a:t>摄像头</a:t>
            </a:r>
            <a:endParaRPr lang="zh-CN" altLang="en-US">
              <a:latin typeface="楷体" panose="02010609060101010101" charset="-122"/>
              <a:ea typeface="楷体" panose="02010609060101010101" charset="-122"/>
              <a:sym typeface="+mn-ea"/>
            </a:endParaRPr>
          </a:p>
        </p:txBody>
      </p:sp>
      <p:sp>
        <p:nvSpPr>
          <p:cNvPr id="42" name="圆角矩形 41"/>
          <p:cNvSpPr/>
          <p:nvPr/>
        </p:nvSpPr>
        <p:spPr>
          <a:xfrm>
            <a:off x="4695825" y="3269615"/>
            <a:ext cx="1753235" cy="318770"/>
          </a:xfrm>
          <a:prstGeom prst="round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00000"/>
              </a:lnSpc>
              <a:spcBef>
                <a:spcPct val="0"/>
              </a:spcBef>
              <a:spcAft>
                <a:spcPct val="35000"/>
              </a:spcAft>
            </a:pPr>
            <a:r>
              <a:rPr lang="zh-CN" altLang="en-US">
                <a:latin typeface="楷体" panose="02010609060101010101" charset="-122"/>
                <a:ea typeface="楷体" panose="02010609060101010101" charset="-122"/>
                <a:sym typeface="+mn-ea"/>
              </a:rPr>
              <a:t>服务器交换机</a:t>
            </a:r>
            <a:endParaRPr lang="zh-CN" altLang="en-US">
              <a:latin typeface="楷体" panose="02010609060101010101" charset="-122"/>
              <a:ea typeface="楷体" panose="02010609060101010101" charset="-122"/>
              <a:sym typeface="+mn-ea"/>
            </a:endParaRPr>
          </a:p>
        </p:txBody>
      </p:sp>
      <p:sp>
        <p:nvSpPr>
          <p:cNvPr id="43" name="圆角矩形 42"/>
          <p:cNvSpPr/>
          <p:nvPr/>
        </p:nvSpPr>
        <p:spPr>
          <a:xfrm>
            <a:off x="4858385" y="5501640"/>
            <a:ext cx="1277620" cy="318770"/>
          </a:xfrm>
          <a:prstGeom prst="round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a:lnSpc>
                <a:spcPct val="100000"/>
              </a:lnSpc>
              <a:spcBef>
                <a:spcPct val="0"/>
              </a:spcBef>
              <a:spcAft>
                <a:spcPct val="35000"/>
              </a:spcAft>
            </a:pPr>
            <a:r>
              <a:rPr lang="zh-CN" altLang="en-US">
                <a:latin typeface="楷体" panose="02010609060101010101" charset="-122"/>
                <a:ea typeface="楷体" panose="02010609060101010101" charset="-122"/>
                <a:sym typeface="+mn-ea"/>
              </a:rPr>
              <a:t>电脑显示</a:t>
            </a:r>
            <a:endParaRPr lang="zh-CN" altLang="en-US">
              <a:latin typeface="楷体" panose="02010609060101010101" charset="-122"/>
              <a:ea typeface="楷体" panose="02010609060101010101" charset="-122"/>
              <a:sym typeface="+mn-ea"/>
            </a:endParaRPr>
          </a:p>
        </p:txBody>
      </p:sp>
      <p:sp>
        <p:nvSpPr>
          <p:cNvPr id="44" name="圆角矩形 43"/>
          <p:cNvSpPr/>
          <p:nvPr/>
        </p:nvSpPr>
        <p:spPr>
          <a:xfrm>
            <a:off x="9205595" y="2172335"/>
            <a:ext cx="1032510" cy="318770"/>
          </a:xfrm>
          <a:prstGeom prst="round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a:lnSpc>
                <a:spcPct val="100000"/>
              </a:lnSpc>
              <a:spcBef>
                <a:spcPct val="0"/>
              </a:spcBef>
              <a:spcAft>
                <a:spcPct val="35000"/>
              </a:spcAft>
            </a:pPr>
            <a:r>
              <a:rPr lang="zh-CN" altLang="en-US">
                <a:latin typeface="楷体" panose="02010609060101010101" charset="-122"/>
                <a:ea typeface="楷体" panose="02010609060101010101" charset="-122"/>
                <a:sym typeface="+mn-ea"/>
              </a:rPr>
              <a:t>交换机</a:t>
            </a:r>
            <a:endParaRPr lang="zh-CN" altLang="en-US">
              <a:latin typeface="楷体" panose="02010609060101010101" charset="-122"/>
              <a:ea typeface="楷体" panose="02010609060101010101" charset="-122"/>
              <a:sym typeface="+mn-ea"/>
            </a:endParaRPr>
          </a:p>
        </p:txBody>
      </p:sp>
      <p:cxnSp>
        <p:nvCxnSpPr>
          <p:cNvPr id="45" name="直接连接符 44"/>
          <p:cNvCxnSpPr>
            <a:stCxn id="50" idx="2"/>
            <a:endCxn id="29" idx="0"/>
          </p:cNvCxnSpPr>
          <p:nvPr/>
        </p:nvCxnSpPr>
        <p:spPr>
          <a:xfrm>
            <a:off x="4613910" y="1775460"/>
            <a:ext cx="958850" cy="848995"/>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49" idx="2"/>
          </p:cNvCxnSpPr>
          <p:nvPr/>
        </p:nvCxnSpPr>
        <p:spPr>
          <a:xfrm flipH="1">
            <a:off x="5591810" y="1779270"/>
            <a:ext cx="1019175" cy="85725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47" name="圆角矩形 46"/>
          <p:cNvSpPr/>
          <p:nvPr/>
        </p:nvSpPr>
        <p:spPr>
          <a:xfrm>
            <a:off x="5971540" y="2018030"/>
            <a:ext cx="1368425" cy="363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楷体" panose="02010609060101010101" charset="-122"/>
                <a:ea typeface="楷体" panose="02010609060101010101" charset="-122"/>
              </a:rPr>
              <a:t>视频服务器</a:t>
            </a:r>
            <a:endParaRPr lang="zh-CN" altLang="en-US">
              <a:latin typeface="楷体" panose="02010609060101010101" charset="-122"/>
              <a:ea typeface="楷体" panose="02010609060101010101" charset="-122"/>
            </a:endParaRPr>
          </a:p>
        </p:txBody>
      </p:sp>
      <p:sp>
        <p:nvSpPr>
          <p:cNvPr id="51" name="圆角矩形 50"/>
          <p:cNvSpPr/>
          <p:nvPr/>
        </p:nvSpPr>
        <p:spPr>
          <a:xfrm>
            <a:off x="3965575" y="2018030"/>
            <a:ext cx="1162685" cy="363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楷体" panose="02010609060101010101" charset="-122"/>
                <a:ea typeface="楷体" panose="02010609060101010101" charset="-122"/>
              </a:rPr>
              <a:t>磁盘阵列</a:t>
            </a:r>
            <a:endParaRPr lang="zh-CN" altLang="en-US">
              <a:latin typeface="楷体" panose="02010609060101010101" charset="-122"/>
              <a:ea typeface="楷体" panose="02010609060101010101" charset="-122"/>
            </a:endParaRPr>
          </a:p>
        </p:txBody>
      </p:sp>
    </p:spTree>
  </p:cSld>
  <p:clrMapOvr>
    <a:masterClrMapping/>
  </p:clrMapOvr>
  <p:transition advTm="0">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6" name="TextBox 5"/>
          <p:cNvSpPr txBox="1"/>
          <p:nvPr/>
        </p:nvSpPr>
        <p:spPr>
          <a:xfrm>
            <a:off x="1703512" y="404664"/>
            <a:ext cx="8856984" cy="521970"/>
          </a:xfrm>
          <a:prstGeom prst="rect">
            <a:avLst/>
          </a:prstGeom>
          <a:noFill/>
        </p:spPr>
        <p:txBody>
          <a:bodyPr wrap="square" rtlCol="0">
            <a:spAutoFit/>
          </a:bodyPr>
          <a:lstStyle/>
          <a:p>
            <a:r>
              <a:rPr lang="zh-CN" altLang="en-US" sz="2800" b="1" dirty="0" smtClean="0">
                <a:solidFill>
                  <a:schemeClr val="accent1"/>
                </a:solidFill>
                <a:sym typeface="+mn-ea"/>
              </a:rPr>
              <a:t>视频监控系统简介</a:t>
            </a:r>
            <a:endParaRPr lang="zh-CN" altLang="en-US" sz="2800" b="1" dirty="0" smtClean="0">
              <a:solidFill>
                <a:schemeClr val="accent1"/>
              </a:solidFill>
              <a:sym typeface="+mn-ea"/>
            </a:endParaRPr>
          </a:p>
        </p:txBody>
      </p:sp>
      <p:grpSp>
        <p:nvGrpSpPr>
          <p:cNvPr id="8" name="组合 7"/>
          <p:cNvGrpSpPr/>
          <p:nvPr/>
        </p:nvGrpSpPr>
        <p:grpSpPr>
          <a:xfrm>
            <a:off x="839416" y="1916832"/>
            <a:ext cx="2946578" cy="2562368"/>
            <a:chOff x="0" y="1629210"/>
            <a:chExt cx="2514530" cy="2130320"/>
          </a:xfrm>
        </p:grpSpPr>
        <p:sp>
          <p:nvSpPr>
            <p:cNvPr id="9" name="圆角矩形 8"/>
            <p:cNvSpPr/>
            <p:nvPr/>
          </p:nvSpPr>
          <p:spPr>
            <a:xfrm>
              <a:off x="0" y="1629210"/>
              <a:ext cx="2514530" cy="213032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圆角矩形 4"/>
            <p:cNvSpPr/>
            <p:nvPr/>
          </p:nvSpPr>
          <p:spPr>
            <a:xfrm>
              <a:off x="62395" y="1691605"/>
              <a:ext cx="2389740" cy="20055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楷体" panose="02010609060101010101" charset="-122"/>
                  <a:ea typeface="楷体" panose="02010609060101010101" charset="-122"/>
                  <a:cs typeface="楷体" panose="02010609060101010101" charset="-122"/>
                </a:rPr>
                <a:t>海康威视iVMS-8700智能建筑综合管理平台，满足模数混合架构（摄像机-编码器-IPSAN；摄像机-硬盘录像机）、纯数字架构（网络摄像机-IPSAN）等不同的架构方式，满足安防系统的实际应用需求。</a:t>
              </a:r>
              <a:endParaRPr lang="zh-CN" altLang="en-US" sz="1600" kern="1200" dirty="0"/>
            </a:p>
          </p:txBody>
        </p:sp>
      </p:grpSp>
      <p:grpSp>
        <p:nvGrpSpPr>
          <p:cNvPr id="14" name="组合 13"/>
          <p:cNvGrpSpPr/>
          <p:nvPr/>
        </p:nvGrpSpPr>
        <p:grpSpPr>
          <a:xfrm>
            <a:off x="4504457" y="3084195"/>
            <a:ext cx="1686796" cy="1487017"/>
            <a:chOff x="3341065" y="2212701"/>
            <a:chExt cx="1686796" cy="1178709"/>
          </a:xfrm>
        </p:grpSpPr>
        <p:sp>
          <p:nvSpPr>
            <p:cNvPr id="15" name="流程图: 终止 14"/>
            <p:cNvSpPr/>
            <p:nvPr/>
          </p:nvSpPr>
          <p:spPr>
            <a:xfrm>
              <a:off x="3341065" y="2433720"/>
              <a:ext cx="1686796" cy="957690"/>
            </a:xfrm>
            <a:prstGeom prst="flowChartTerminator">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流程图: 终止 4"/>
            <p:cNvSpPr/>
            <p:nvPr/>
          </p:nvSpPr>
          <p:spPr>
            <a:xfrm>
              <a:off x="3499938" y="2212701"/>
              <a:ext cx="1527800" cy="9609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zh-CN" altLang="en-US" sz="2000" kern="1200" dirty="0" smtClean="0">
                <a:latin typeface="楷体" panose="02010609060101010101" charset="-122"/>
                <a:ea typeface="楷体" panose="02010609060101010101" charset="-122"/>
                <a:cs typeface="楷体" panose="02010609060101010101" charset="-122"/>
              </a:endParaRPr>
            </a:p>
            <a:p>
              <a:pPr lvl="0" algn="ctr" defTabSz="889000">
                <a:lnSpc>
                  <a:spcPct val="70000"/>
                </a:lnSpc>
                <a:spcBef>
                  <a:spcPct val="0"/>
                </a:spcBef>
                <a:spcAft>
                  <a:spcPct val="35000"/>
                </a:spcAft>
              </a:pPr>
              <a:endParaRPr lang="zh-CN" altLang="en-US" sz="2000" kern="1200" dirty="0" smtClean="0">
                <a:latin typeface="楷体" panose="02010609060101010101" charset="-122"/>
                <a:ea typeface="楷体" panose="02010609060101010101" charset="-122"/>
                <a:cs typeface="楷体" panose="02010609060101010101" charset="-122"/>
              </a:endParaRPr>
            </a:p>
            <a:p>
              <a:pPr lvl="0" algn="ctr" defTabSz="889000">
                <a:lnSpc>
                  <a:spcPct val="70000"/>
                </a:lnSpc>
                <a:spcBef>
                  <a:spcPct val="0"/>
                </a:spcBef>
                <a:spcAft>
                  <a:spcPct val="35000"/>
                </a:spcAft>
              </a:pPr>
              <a:r>
                <a:rPr lang="zh-CN" altLang="en-US" sz="2000" kern="1200" dirty="0" smtClean="0">
                  <a:latin typeface="楷体" panose="02010609060101010101" charset="-122"/>
                  <a:ea typeface="楷体" panose="02010609060101010101" charset="-122"/>
                  <a:cs typeface="楷体" panose="02010609060101010101" charset="-122"/>
                </a:rPr>
                <a:t>2</a:t>
              </a:r>
              <a:r>
                <a:rPr lang="en-US" altLang="zh-CN" sz="2000" kern="1200" dirty="0" smtClean="0">
                  <a:latin typeface="楷体" panose="02010609060101010101" charset="-122"/>
                  <a:ea typeface="楷体" panose="02010609060101010101" charset="-122"/>
                  <a:cs typeface="楷体" panose="02010609060101010101" charset="-122"/>
                </a:rPr>
                <a:t>.</a:t>
              </a:r>
              <a:r>
                <a:rPr lang="zh-CN" altLang="en-US" sz="2000" kern="1200" dirty="0" smtClean="0">
                  <a:latin typeface="楷体" panose="02010609060101010101" charset="-122"/>
                  <a:ea typeface="楷体" panose="02010609060101010101" charset="-122"/>
                  <a:cs typeface="楷体" panose="02010609060101010101" charset="-122"/>
                </a:rPr>
                <a:t>纯数字</a:t>
              </a:r>
              <a:endParaRPr lang="zh-CN" altLang="en-US" sz="2000" kern="1200" dirty="0" smtClean="0">
                <a:latin typeface="楷体" panose="02010609060101010101" charset="-122"/>
                <a:ea typeface="楷体" panose="02010609060101010101" charset="-122"/>
                <a:cs typeface="楷体" panose="02010609060101010101" charset="-122"/>
              </a:endParaRPr>
            </a:p>
            <a:p>
              <a:pPr lvl="0" algn="ctr" defTabSz="889000">
                <a:lnSpc>
                  <a:spcPct val="90000"/>
                </a:lnSpc>
                <a:spcBef>
                  <a:spcPct val="0"/>
                </a:spcBef>
                <a:spcAft>
                  <a:spcPct val="35000"/>
                </a:spcAft>
              </a:pPr>
              <a:r>
                <a:rPr lang="zh-CN" altLang="en-US" sz="2000" kern="1200" dirty="0" smtClean="0">
                  <a:latin typeface="楷体" panose="02010609060101010101" charset="-122"/>
                  <a:ea typeface="楷体" panose="02010609060101010101" charset="-122"/>
                  <a:cs typeface="楷体" panose="02010609060101010101" charset="-122"/>
                </a:rPr>
                <a:t>监控架构</a:t>
              </a:r>
              <a:endParaRPr lang="zh-CN" altLang="en-US" sz="2000" kern="1200" dirty="0"/>
            </a:p>
          </p:txBody>
        </p:sp>
      </p:grpSp>
      <p:grpSp>
        <p:nvGrpSpPr>
          <p:cNvPr id="3" name="组合 2"/>
          <p:cNvGrpSpPr/>
          <p:nvPr/>
        </p:nvGrpSpPr>
        <p:grpSpPr>
          <a:xfrm>
            <a:off x="4504690" y="1917065"/>
            <a:ext cx="1686560" cy="1208405"/>
            <a:chOff x="3420440" y="2543952"/>
            <a:chExt cx="1686796" cy="957690"/>
          </a:xfrm>
        </p:grpSpPr>
        <p:sp>
          <p:nvSpPr>
            <p:cNvPr id="4" name="流程图: 终止 3"/>
            <p:cNvSpPr/>
            <p:nvPr/>
          </p:nvSpPr>
          <p:spPr>
            <a:xfrm>
              <a:off x="3420440" y="2543952"/>
              <a:ext cx="1686796" cy="957690"/>
            </a:xfrm>
            <a:prstGeom prst="flowChartTerminator">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流程图: 终止 4"/>
            <p:cNvSpPr/>
            <p:nvPr/>
          </p:nvSpPr>
          <p:spPr>
            <a:xfrm>
              <a:off x="3499938" y="2684192"/>
              <a:ext cx="1527800" cy="6772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dirty="0" smtClean="0">
                  <a:latin typeface="楷体" panose="02010609060101010101" charset="-122"/>
                  <a:ea typeface="楷体" panose="02010609060101010101" charset="-122"/>
                  <a:cs typeface="楷体" panose="02010609060101010101" charset="-122"/>
                  <a:sym typeface="+mn-ea"/>
                </a:rPr>
                <a:t>1</a:t>
              </a:r>
              <a:r>
                <a:rPr lang="en-US" altLang="zh-CN" sz="2000" dirty="0" smtClean="0">
                  <a:latin typeface="楷体" panose="02010609060101010101" charset="-122"/>
                  <a:ea typeface="楷体" panose="02010609060101010101" charset="-122"/>
                  <a:cs typeface="楷体" panose="02010609060101010101" charset="-122"/>
                  <a:sym typeface="+mn-ea"/>
                </a:rPr>
                <a:t>.</a:t>
              </a:r>
              <a:r>
                <a:rPr lang="zh-CN" altLang="en-US" sz="2000" dirty="0" smtClean="0">
                  <a:latin typeface="楷体" panose="02010609060101010101" charset="-122"/>
                  <a:ea typeface="楷体" panose="02010609060101010101" charset="-122"/>
                  <a:cs typeface="楷体" panose="02010609060101010101" charset="-122"/>
                  <a:sym typeface="+mn-ea"/>
                </a:rPr>
                <a:t>模数混合监控架构</a:t>
              </a:r>
              <a:endParaRPr lang="zh-CN" altLang="en-US" sz="2000" kern="1200" dirty="0"/>
            </a:p>
          </p:txBody>
        </p:sp>
      </p:grpSp>
      <p:grpSp>
        <p:nvGrpSpPr>
          <p:cNvPr id="13" name="组合 12"/>
          <p:cNvGrpSpPr/>
          <p:nvPr/>
        </p:nvGrpSpPr>
        <p:grpSpPr>
          <a:xfrm>
            <a:off x="7103110" y="3012440"/>
            <a:ext cx="3509645" cy="2125345"/>
            <a:chOff x="1545" y="441854"/>
            <a:chExt cx="9069917" cy="4534958"/>
          </a:xfrm>
        </p:grpSpPr>
        <p:sp>
          <p:nvSpPr>
            <p:cNvPr id="17" name="圆角矩形 16"/>
            <p:cNvSpPr/>
            <p:nvPr/>
          </p:nvSpPr>
          <p:spPr>
            <a:xfrm>
              <a:off x="1545" y="441854"/>
              <a:ext cx="9069917" cy="453495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圆角矩形 4"/>
            <p:cNvSpPr/>
            <p:nvPr/>
          </p:nvSpPr>
          <p:spPr>
            <a:xfrm>
              <a:off x="134369" y="574678"/>
              <a:ext cx="8804269" cy="42693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dirty="0" smtClean="0">
                  <a:latin typeface="楷体" panose="02010609060101010101" charset="-122"/>
                  <a:ea typeface="楷体" panose="02010609060101010101" charset="-122"/>
                  <a:cs typeface="楷体" panose="02010609060101010101" charset="-122"/>
                </a:rPr>
                <a:t>前端采用高清网络摄像机或者标清网络摄像机作为图像采集和数字化编码，经过网络传输，在中心存储设备中进行集中图像存储。</a:t>
              </a:r>
              <a:endParaRPr lang="zh-CN" altLang="en-US" sz="1600" kern="1200" dirty="0"/>
            </a:p>
          </p:txBody>
        </p:sp>
      </p:grpSp>
      <p:grpSp>
        <p:nvGrpSpPr>
          <p:cNvPr id="21" name="组合 20"/>
          <p:cNvGrpSpPr/>
          <p:nvPr/>
        </p:nvGrpSpPr>
        <p:grpSpPr>
          <a:xfrm>
            <a:off x="7104112" y="980728"/>
            <a:ext cx="3497788" cy="2062761"/>
            <a:chOff x="1545" y="1087356"/>
            <a:chExt cx="9069917" cy="4534958"/>
          </a:xfrm>
        </p:grpSpPr>
        <p:sp>
          <p:nvSpPr>
            <p:cNvPr id="22" name="圆角矩形 21"/>
            <p:cNvSpPr/>
            <p:nvPr/>
          </p:nvSpPr>
          <p:spPr>
            <a:xfrm>
              <a:off x="1545" y="1087356"/>
              <a:ext cx="9069917" cy="453495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圆角矩形 4"/>
            <p:cNvSpPr/>
            <p:nvPr/>
          </p:nvSpPr>
          <p:spPr>
            <a:xfrm>
              <a:off x="132464" y="1351770"/>
              <a:ext cx="8804269" cy="42693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defTabSz="711200">
                <a:lnSpc>
                  <a:spcPct val="90000"/>
                </a:lnSpc>
                <a:spcBef>
                  <a:spcPct val="0"/>
                </a:spcBef>
                <a:spcAft>
                  <a:spcPct val="35000"/>
                </a:spcAft>
              </a:pPr>
              <a:endParaRPr lang="en-US" altLang="zh-CN" sz="1600" dirty="0" smtClean="0">
                <a:latin typeface="楷体" panose="02010609060101010101" charset="-122"/>
                <a:ea typeface="楷体" panose="02010609060101010101" charset="-122"/>
                <a:cs typeface="楷体" panose="02010609060101010101" charset="-122"/>
              </a:endParaRPr>
            </a:p>
            <a:p>
              <a:pPr defTabSz="711200">
                <a:lnSpc>
                  <a:spcPct val="90000"/>
                </a:lnSpc>
                <a:spcBef>
                  <a:spcPct val="0"/>
                </a:spcBef>
                <a:spcAft>
                  <a:spcPct val="35000"/>
                </a:spcAft>
              </a:pPr>
              <a:r>
                <a:rPr lang="zh-CN" altLang="en-US" sz="1600" dirty="0" smtClean="0">
                  <a:latin typeface="楷体" panose="02010609060101010101" charset="-122"/>
                  <a:ea typeface="楷体" panose="02010609060101010101" charset="-122"/>
                  <a:cs typeface="楷体" panose="02010609060101010101" charset="-122"/>
                </a:rPr>
                <a:t>前端采用模拟摄像机，经过编码器编码后通过网络传输，在集中存储服务器中进行统一存储，或者直接通过DVR进行编码和存储。或采用模拟摄像机</a:t>
              </a:r>
              <a:r>
                <a:rPr lang="zh-CN" altLang="en-US" sz="1600" dirty="0" smtClean="0">
                  <a:latin typeface="楷体" panose="02010609060101010101" charset="-122"/>
                  <a:ea typeface="楷体" panose="02010609060101010101" charset="-122"/>
                  <a:cs typeface="楷体" panose="02010609060101010101" charset="-122"/>
                  <a:sym typeface="+mn-ea"/>
                </a:rPr>
                <a:t>与网络数字摄像机并存模式。</a:t>
              </a:r>
              <a:endParaRPr lang="zh-CN" altLang="en-US" sz="1600" dirty="0" smtClean="0"/>
            </a:p>
            <a:p>
              <a:pPr lvl="0" algn="l" defTabSz="711200">
                <a:lnSpc>
                  <a:spcPct val="90000"/>
                </a:lnSpc>
                <a:spcBef>
                  <a:spcPct val="0"/>
                </a:spcBef>
                <a:spcAft>
                  <a:spcPct val="35000"/>
                </a:spcAft>
              </a:pPr>
              <a:endParaRPr lang="zh-CN" altLang="en-US" sz="1600" kern="1200" dirty="0"/>
            </a:p>
          </p:txBody>
        </p:sp>
      </p:grpSp>
      <p:cxnSp>
        <p:nvCxnSpPr>
          <p:cNvPr id="7" name="肘形连接符 6"/>
          <p:cNvCxnSpPr/>
          <p:nvPr/>
        </p:nvCxnSpPr>
        <p:spPr>
          <a:xfrm flipV="1">
            <a:off x="3719195" y="2545715"/>
            <a:ext cx="864870" cy="523240"/>
          </a:xfrm>
          <a:prstGeom prst="bentConnector3">
            <a:avLst>
              <a:gd name="adj1" fmla="val 50073"/>
            </a:avLst>
          </a:prstGeom>
          <a:ln w="3175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 idx="3"/>
            <a:endCxn id="23" idx="1"/>
          </p:cNvCxnSpPr>
          <p:nvPr/>
        </p:nvCxnSpPr>
        <p:spPr>
          <a:xfrm flipV="1">
            <a:off x="6112008" y="2072145"/>
            <a:ext cx="1042670" cy="449580"/>
          </a:xfrm>
          <a:prstGeom prst="straightConnector1">
            <a:avLst/>
          </a:prstGeom>
          <a:ln w="3175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0" name="肘形连接符 19"/>
          <p:cNvCxnSpPr/>
          <p:nvPr/>
        </p:nvCxnSpPr>
        <p:spPr>
          <a:xfrm>
            <a:off x="3755390" y="3470910"/>
            <a:ext cx="791845" cy="535305"/>
          </a:xfrm>
          <a:prstGeom prst="bentConnector3">
            <a:avLst>
              <a:gd name="adj1" fmla="val 50040"/>
            </a:avLst>
          </a:prstGeom>
          <a:ln w="3175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6239510" y="4004945"/>
            <a:ext cx="915035" cy="252002"/>
          </a:xfrm>
          <a:prstGeom prst="straightConnector1">
            <a:avLst/>
          </a:prstGeom>
          <a:ln w="3175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a:off x="912495" y="5268595"/>
            <a:ext cx="9275445" cy="9359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latin typeface="楷体" panose="02010609060101010101" charset="-122"/>
                <a:ea typeface="楷体" panose="02010609060101010101" charset="-122"/>
                <a:cs typeface="楷体" panose="02010609060101010101" charset="-122"/>
              </a:rPr>
              <a:t>海康威视iVMS-8700智能建筑综合管理平台是纯数字监控系统目前</a:t>
            </a:r>
            <a:r>
              <a:rPr lang="en-US" altLang="zh-CN" sz="2000" dirty="0" smtClean="0">
                <a:latin typeface="楷体" panose="02010609060101010101" charset="-122"/>
                <a:ea typeface="楷体" panose="02010609060101010101" charset="-122"/>
                <a:cs typeface="楷体" panose="02010609060101010101" charset="-122"/>
              </a:rPr>
              <a:t>A-5</a:t>
            </a:r>
            <a:r>
              <a:rPr lang="zh-CN" altLang="en-US" sz="2000" dirty="0" smtClean="0">
                <a:latin typeface="楷体" panose="02010609060101010101" charset="-122"/>
                <a:ea typeface="楷体" panose="02010609060101010101" charset="-122"/>
                <a:cs typeface="楷体" panose="02010609060101010101" charset="-122"/>
              </a:rPr>
              <a:t>数据中心用</a:t>
            </a:r>
            <a:endParaRPr lang="zh-CN" altLang="en-US" sz="2000" dirty="0"/>
          </a:p>
        </p:txBody>
      </p:sp>
    </p:spTree>
  </p:cSld>
  <p:clrMapOvr>
    <a:masterClrMapping/>
  </p:clrMapOvr>
  <p:transition spd="med" advTm="280">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graphicFrame>
        <p:nvGraphicFramePr>
          <p:cNvPr id="3" name="图示 2"/>
          <p:cNvGraphicFramePr/>
          <p:nvPr/>
        </p:nvGraphicFramePr>
        <p:xfrm>
          <a:off x="839416" y="1484784"/>
          <a:ext cx="10153128" cy="489654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extBox 5"/>
          <p:cNvSpPr txBox="1"/>
          <p:nvPr/>
        </p:nvSpPr>
        <p:spPr>
          <a:xfrm>
            <a:off x="1703512" y="404664"/>
            <a:ext cx="8856984" cy="521970"/>
          </a:xfrm>
          <a:prstGeom prst="rect">
            <a:avLst/>
          </a:prstGeom>
          <a:noFill/>
        </p:spPr>
        <p:txBody>
          <a:bodyPr wrap="square" rtlCol="0">
            <a:spAutoFit/>
          </a:bodyPr>
          <a:lstStyle/>
          <a:p>
            <a:r>
              <a:rPr lang="zh-CN" altLang="en-US" sz="2800" b="1" dirty="0" smtClean="0">
                <a:solidFill>
                  <a:schemeClr val="accent1"/>
                </a:solidFill>
                <a:sym typeface="+mn-ea"/>
              </a:rPr>
              <a:t>视频监控系统简介</a:t>
            </a:r>
            <a:endParaRPr lang="zh-CN" altLang="en-US" sz="2800" b="1" dirty="0" smtClean="0">
              <a:solidFill>
                <a:schemeClr val="accent1"/>
              </a:solidFill>
              <a:sym typeface="+mn-ea"/>
            </a:endParaRPr>
          </a:p>
        </p:txBody>
      </p:sp>
      <p:sp>
        <p:nvSpPr>
          <p:cNvPr id="6" name="TextBox 5"/>
          <p:cNvSpPr txBox="1"/>
          <p:nvPr/>
        </p:nvSpPr>
        <p:spPr>
          <a:xfrm>
            <a:off x="1487488" y="1124744"/>
            <a:ext cx="4464496" cy="369332"/>
          </a:xfrm>
          <a:prstGeom prst="rect">
            <a:avLst/>
          </a:prstGeom>
          <a:noFill/>
        </p:spPr>
        <p:txBody>
          <a:bodyPr wrap="square" rtlCol="0">
            <a:spAutoFit/>
          </a:bodyPr>
          <a:lstStyle/>
          <a:p>
            <a:r>
              <a:rPr lang="zh-CN" altLang="en-US" dirty="0" smtClean="0"/>
              <a:t>海康威视综合安防管理软件安装要求</a:t>
            </a:r>
            <a:endParaRPr lang="zh-CN" altLang="en-US" dirty="0"/>
          </a:p>
        </p:txBody>
      </p:sp>
    </p:spTree>
  </p:cSld>
  <p:clrMapOvr>
    <a:masterClrMapping/>
  </p:clrMapOvr>
  <p:transition spd="med" advTm="234">
    <p:wheel spokes="2"/>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3" name="矩形 2"/>
          <p:cNvSpPr/>
          <p:nvPr/>
        </p:nvSpPr>
        <p:spPr>
          <a:xfrm>
            <a:off x="4367808" y="3068960"/>
            <a:ext cx="2520280"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latin typeface="楷体" panose="02010609060101010101" charset="-122"/>
                <a:ea typeface="楷体" panose="02010609060101010101" charset="-122"/>
                <a:cs typeface="楷体" panose="02010609060101010101" charset="-122"/>
              </a:rPr>
              <a:t>监控系统维护</a:t>
            </a:r>
            <a:endParaRPr lang="zh-CN" altLang="en-US" sz="2400" b="1" dirty="0">
              <a:latin typeface="楷体" panose="02010609060101010101" charset="-122"/>
              <a:ea typeface="楷体" panose="02010609060101010101" charset="-122"/>
              <a:cs typeface="楷体" panose="02010609060101010101" charset="-122"/>
            </a:endParaRPr>
          </a:p>
        </p:txBody>
      </p:sp>
      <p:sp>
        <p:nvSpPr>
          <p:cNvPr id="16" name="矩形 15"/>
          <p:cNvSpPr/>
          <p:nvPr/>
        </p:nvSpPr>
        <p:spPr>
          <a:xfrm>
            <a:off x="695018" y="5373216"/>
            <a:ext cx="201622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b="1" dirty="0" smtClean="0">
                <a:latin typeface="楷体" panose="02010609060101010101" charset="-122"/>
                <a:ea typeface="楷体" panose="02010609060101010101" charset="-122"/>
              </a:rPr>
              <a:t>对容易老化的监控设备部件进行每月的全面检查一旦发现老化现象应及时更换、维修，如摄像头等</a:t>
            </a:r>
            <a:endParaRPr lang="zh-CN" altLang="en-US" sz="1200" b="1" dirty="0"/>
          </a:p>
        </p:txBody>
      </p:sp>
      <p:sp>
        <p:nvSpPr>
          <p:cNvPr id="17" name="矩形 16"/>
          <p:cNvSpPr/>
          <p:nvPr/>
        </p:nvSpPr>
        <p:spPr>
          <a:xfrm>
            <a:off x="3215675" y="5372581"/>
            <a:ext cx="201622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b="1" dirty="0" smtClean="0">
                <a:latin typeface="楷体" panose="02010609060101010101" charset="-122"/>
                <a:ea typeface="楷体" panose="02010609060101010101" charset="-122"/>
                <a:sym typeface="+mn-ea"/>
              </a:rPr>
              <a:t>对监控系统及设备的运行情况进行监控，分析运行情况，及时发现并排除故障</a:t>
            </a:r>
            <a:endParaRPr lang="zh-CN" altLang="en-US" sz="1200" b="1" dirty="0"/>
          </a:p>
        </p:txBody>
      </p:sp>
      <p:sp>
        <p:nvSpPr>
          <p:cNvPr id="19" name="矩形 18"/>
          <p:cNvSpPr/>
          <p:nvPr/>
        </p:nvSpPr>
        <p:spPr>
          <a:xfrm>
            <a:off x="6024245" y="5372735"/>
            <a:ext cx="1728470" cy="79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维护保养的方法</a:t>
            </a:r>
            <a:endParaRPr lang="zh-CN" altLang="en-US" sz="1400" b="1" dirty="0"/>
          </a:p>
        </p:txBody>
      </p:sp>
      <p:sp>
        <p:nvSpPr>
          <p:cNvPr id="20" name="矩形 19"/>
          <p:cNvSpPr/>
          <p:nvPr/>
        </p:nvSpPr>
        <p:spPr>
          <a:xfrm>
            <a:off x="8399874" y="5372581"/>
            <a:ext cx="201622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smtClean="0">
                <a:latin typeface="楷体" panose="02010609060101010101" charset="-122"/>
                <a:ea typeface="楷体" panose="02010609060101010101" charset="-122"/>
                <a:cs typeface="楷体" panose="02010609060101010101" charset="-122"/>
              </a:rPr>
              <a:t>每季应检查一次各接地点接地是否良好</a:t>
            </a:r>
            <a:endParaRPr lang="zh-CN" altLang="en-US" sz="1400" b="1" dirty="0"/>
          </a:p>
        </p:txBody>
      </p:sp>
      <p:cxnSp>
        <p:nvCxnSpPr>
          <p:cNvPr id="22" name="直接箭头连接符 21"/>
          <p:cNvCxnSpPr>
            <a:endCxn id="16" idx="0"/>
          </p:cNvCxnSpPr>
          <p:nvPr/>
        </p:nvCxnSpPr>
        <p:spPr>
          <a:xfrm flipH="1">
            <a:off x="1703130" y="3861048"/>
            <a:ext cx="2664678" cy="1512168"/>
          </a:xfrm>
          <a:prstGeom prst="straightConnector1">
            <a:avLst/>
          </a:prstGeom>
          <a:ln w="19050">
            <a:tailEnd type="arrow"/>
          </a:ln>
        </p:spPr>
        <p:style>
          <a:lnRef idx="1">
            <a:schemeClr val="accent2"/>
          </a:lnRef>
          <a:fillRef idx="0">
            <a:schemeClr val="accent2"/>
          </a:fillRef>
          <a:effectRef idx="0">
            <a:schemeClr val="accent2"/>
          </a:effectRef>
          <a:fontRef idx="minor">
            <a:schemeClr val="tx1"/>
          </a:fontRef>
        </p:style>
      </p:cxnSp>
      <p:cxnSp>
        <p:nvCxnSpPr>
          <p:cNvPr id="25" name="直接箭头连接符 24"/>
          <p:cNvCxnSpPr/>
          <p:nvPr/>
        </p:nvCxnSpPr>
        <p:spPr>
          <a:xfrm flipH="1">
            <a:off x="3935760" y="4221088"/>
            <a:ext cx="864096" cy="1152128"/>
          </a:xfrm>
          <a:prstGeom prst="straightConnector1">
            <a:avLst/>
          </a:prstGeom>
          <a:ln w="19050">
            <a:tailEnd type="arrow"/>
          </a:ln>
        </p:spPr>
        <p:style>
          <a:lnRef idx="1">
            <a:schemeClr val="accent2"/>
          </a:lnRef>
          <a:fillRef idx="0">
            <a:schemeClr val="accent2"/>
          </a:fillRef>
          <a:effectRef idx="0">
            <a:schemeClr val="accent2"/>
          </a:effectRef>
          <a:fontRef idx="minor">
            <a:schemeClr val="tx1"/>
          </a:fontRef>
        </p:style>
      </p:cxnSp>
      <p:cxnSp>
        <p:nvCxnSpPr>
          <p:cNvPr id="28" name="直接箭头连接符 27"/>
          <p:cNvCxnSpPr>
            <a:endCxn id="19" idx="0"/>
          </p:cNvCxnSpPr>
          <p:nvPr/>
        </p:nvCxnSpPr>
        <p:spPr>
          <a:xfrm>
            <a:off x="6240269" y="4220453"/>
            <a:ext cx="648072" cy="1152128"/>
          </a:xfrm>
          <a:prstGeom prst="straightConnector1">
            <a:avLst/>
          </a:prstGeom>
          <a:ln w="19050">
            <a:tailEnd type="arrow"/>
          </a:ln>
        </p:spPr>
        <p:style>
          <a:lnRef idx="1">
            <a:schemeClr val="accent2"/>
          </a:lnRef>
          <a:fillRef idx="0">
            <a:schemeClr val="accent2"/>
          </a:fillRef>
          <a:effectRef idx="0">
            <a:schemeClr val="accent2"/>
          </a:effectRef>
          <a:fontRef idx="minor">
            <a:schemeClr val="tx1"/>
          </a:fontRef>
        </p:style>
      </p:cxnSp>
      <p:sp>
        <p:nvSpPr>
          <p:cNvPr id="57" name="矩形 56"/>
          <p:cNvSpPr/>
          <p:nvPr/>
        </p:nvSpPr>
        <p:spPr>
          <a:xfrm>
            <a:off x="8400256" y="1052736"/>
            <a:ext cx="201622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smtClean="0">
                <a:latin typeface="楷体" panose="02010609060101010101" charset="-122"/>
                <a:ea typeface="楷体" panose="02010609060101010101" charset="-122"/>
                <a:cs typeface="楷体" panose="02010609060101010101" charset="-122"/>
              </a:rPr>
              <a:t>对视频服务器软件、进行检测、维护和保养</a:t>
            </a:r>
            <a:endParaRPr lang="zh-CN" altLang="en-US" sz="1400" b="1" dirty="0">
              <a:latin typeface="楷体" panose="02010609060101010101" charset="-122"/>
              <a:ea typeface="楷体" panose="02010609060101010101" charset="-122"/>
              <a:cs typeface="楷体" panose="02010609060101010101" charset="-122"/>
            </a:endParaRPr>
          </a:p>
        </p:txBody>
      </p:sp>
      <p:sp>
        <p:nvSpPr>
          <p:cNvPr id="58" name="矩形 57"/>
          <p:cNvSpPr/>
          <p:nvPr/>
        </p:nvSpPr>
        <p:spPr>
          <a:xfrm>
            <a:off x="6023992" y="1052736"/>
            <a:ext cx="1728192"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楷体" panose="02010609060101010101" charset="-122"/>
                <a:ea typeface="楷体" panose="02010609060101010101" charset="-122"/>
                <a:cs typeface="楷体" panose="02010609060101010101" charset="-122"/>
              </a:rPr>
              <a:t>维护保养内容</a:t>
            </a:r>
            <a:endParaRPr lang="zh-CN" altLang="en-US" b="1" dirty="0">
              <a:latin typeface="楷体" panose="02010609060101010101" charset="-122"/>
              <a:ea typeface="楷体" panose="02010609060101010101" charset="-122"/>
              <a:cs typeface="楷体" panose="02010609060101010101" charset="-122"/>
            </a:endParaRPr>
          </a:p>
        </p:txBody>
      </p:sp>
      <p:sp>
        <p:nvSpPr>
          <p:cNvPr id="59" name="矩形 58"/>
          <p:cNvSpPr/>
          <p:nvPr/>
        </p:nvSpPr>
        <p:spPr>
          <a:xfrm>
            <a:off x="3215680" y="1052736"/>
            <a:ext cx="201622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100" b="1" dirty="0" smtClean="0"/>
              <a:t>监控系统及设备定期的进行维护与保养</a:t>
            </a:r>
            <a:endParaRPr lang="zh-CN" altLang="en-US" sz="1100" b="1" dirty="0"/>
          </a:p>
        </p:txBody>
      </p:sp>
      <p:sp>
        <p:nvSpPr>
          <p:cNvPr id="60" name="矩形 59"/>
          <p:cNvSpPr/>
          <p:nvPr/>
        </p:nvSpPr>
        <p:spPr>
          <a:xfrm>
            <a:off x="695400" y="1052736"/>
            <a:ext cx="201622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1000" dirty="0" smtClean="0">
              <a:latin typeface="楷体" panose="02010609060101010101" charset="-122"/>
              <a:ea typeface="楷体" panose="02010609060101010101" charset="-122"/>
              <a:cs typeface="楷体" panose="02010609060101010101" charset="-122"/>
            </a:endParaRPr>
          </a:p>
          <a:p>
            <a:endParaRPr lang="en-US" altLang="zh-CN" sz="1000" dirty="0" smtClean="0">
              <a:latin typeface="楷体" panose="02010609060101010101" charset="-122"/>
              <a:ea typeface="楷体" panose="02010609060101010101" charset="-122"/>
              <a:cs typeface="楷体" panose="02010609060101010101" charset="-122"/>
            </a:endParaRPr>
          </a:p>
          <a:p>
            <a:r>
              <a:rPr lang="zh-CN" altLang="en-US" sz="1100" b="1" dirty="0" smtClean="0">
                <a:latin typeface="楷体" panose="02010609060101010101" charset="-122"/>
                <a:ea typeface="楷体" panose="02010609060101010101" charset="-122"/>
                <a:cs typeface="楷体" panose="02010609060101010101" charset="-122"/>
              </a:rPr>
              <a:t>监控系统的测试、维护、管理，需要重点做好防潮、防尘、防腐的维护工作监控系统的测试、维护、管理</a:t>
            </a:r>
            <a:endParaRPr lang="zh-CN" altLang="en-US" sz="1100" b="1" dirty="0" smtClean="0"/>
          </a:p>
          <a:p>
            <a:pPr algn="ctr"/>
            <a:endParaRPr lang="zh-CN" altLang="en-US" dirty="0"/>
          </a:p>
        </p:txBody>
      </p:sp>
      <p:cxnSp>
        <p:nvCxnSpPr>
          <p:cNvPr id="69" name="直接箭头连接符 68"/>
          <p:cNvCxnSpPr>
            <a:endCxn id="60" idx="2"/>
          </p:cNvCxnSpPr>
          <p:nvPr/>
        </p:nvCxnSpPr>
        <p:spPr>
          <a:xfrm flipH="1" flipV="1">
            <a:off x="1703512" y="1844824"/>
            <a:ext cx="2664296" cy="1656184"/>
          </a:xfrm>
          <a:prstGeom prst="straightConnector1">
            <a:avLst/>
          </a:prstGeom>
          <a:ln w="19050">
            <a:tailEnd type="arrow"/>
          </a:ln>
        </p:spPr>
        <p:style>
          <a:lnRef idx="1">
            <a:schemeClr val="accent2"/>
          </a:lnRef>
          <a:fillRef idx="0">
            <a:schemeClr val="accent2"/>
          </a:fillRef>
          <a:effectRef idx="0">
            <a:schemeClr val="accent2"/>
          </a:effectRef>
          <a:fontRef idx="minor">
            <a:schemeClr val="tx1"/>
          </a:fontRef>
        </p:style>
      </p:cxnSp>
      <p:cxnSp>
        <p:nvCxnSpPr>
          <p:cNvPr id="72" name="直接箭头连接符 71"/>
          <p:cNvCxnSpPr>
            <a:endCxn id="59" idx="2"/>
          </p:cNvCxnSpPr>
          <p:nvPr/>
        </p:nvCxnSpPr>
        <p:spPr>
          <a:xfrm flipH="1" flipV="1">
            <a:off x="4223792" y="1844824"/>
            <a:ext cx="792088" cy="1224136"/>
          </a:xfrm>
          <a:prstGeom prst="straightConnector1">
            <a:avLst/>
          </a:prstGeom>
          <a:ln w="19050">
            <a:tailEnd type="arrow"/>
          </a:ln>
        </p:spPr>
        <p:style>
          <a:lnRef idx="1">
            <a:schemeClr val="accent2"/>
          </a:lnRef>
          <a:fillRef idx="0">
            <a:schemeClr val="accent2"/>
          </a:fillRef>
          <a:effectRef idx="0">
            <a:schemeClr val="accent2"/>
          </a:effectRef>
          <a:fontRef idx="minor">
            <a:schemeClr val="tx1"/>
          </a:fontRef>
        </p:style>
      </p:cxnSp>
      <p:cxnSp>
        <p:nvCxnSpPr>
          <p:cNvPr id="74" name="直接箭头连接符 73"/>
          <p:cNvCxnSpPr>
            <a:endCxn id="58" idx="2"/>
          </p:cNvCxnSpPr>
          <p:nvPr/>
        </p:nvCxnSpPr>
        <p:spPr>
          <a:xfrm flipV="1">
            <a:off x="6312024" y="1844824"/>
            <a:ext cx="576064" cy="1224136"/>
          </a:xfrm>
          <a:prstGeom prst="straightConnector1">
            <a:avLst/>
          </a:prstGeom>
          <a:ln w="19050">
            <a:tailEnd type="arrow"/>
          </a:ln>
        </p:spPr>
        <p:style>
          <a:lnRef idx="1">
            <a:schemeClr val="accent2"/>
          </a:lnRef>
          <a:fillRef idx="0">
            <a:schemeClr val="accent2"/>
          </a:fillRef>
          <a:effectRef idx="0">
            <a:schemeClr val="accent2"/>
          </a:effectRef>
          <a:fontRef idx="minor">
            <a:schemeClr val="tx1"/>
          </a:fontRef>
        </p:style>
      </p:cxnSp>
      <p:cxnSp>
        <p:nvCxnSpPr>
          <p:cNvPr id="107" name="直接箭头连接符 106"/>
          <p:cNvCxnSpPr>
            <a:stCxn id="58" idx="3"/>
            <a:endCxn id="57" idx="1"/>
          </p:cNvCxnSpPr>
          <p:nvPr/>
        </p:nvCxnSpPr>
        <p:spPr>
          <a:xfrm>
            <a:off x="7752184" y="1448780"/>
            <a:ext cx="648072" cy="0"/>
          </a:xfrm>
          <a:prstGeom prst="straightConnector1">
            <a:avLst/>
          </a:prstGeom>
          <a:ln w="19050">
            <a:tailEnd type="arrow"/>
          </a:ln>
        </p:spPr>
        <p:style>
          <a:lnRef idx="1">
            <a:schemeClr val="accent2"/>
          </a:lnRef>
          <a:fillRef idx="0">
            <a:schemeClr val="accent2"/>
          </a:fillRef>
          <a:effectRef idx="0">
            <a:schemeClr val="accent2"/>
          </a:effectRef>
          <a:fontRef idx="minor">
            <a:schemeClr val="tx1"/>
          </a:fontRef>
        </p:style>
      </p:cxnSp>
      <p:sp>
        <p:nvSpPr>
          <p:cNvPr id="116" name="矩形 115"/>
          <p:cNvSpPr/>
          <p:nvPr/>
        </p:nvSpPr>
        <p:spPr>
          <a:xfrm>
            <a:off x="8400256" y="2420888"/>
            <a:ext cx="201622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smtClean="0">
                <a:latin typeface="楷体" panose="02010609060101010101" charset="-122"/>
                <a:ea typeface="楷体" panose="02010609060101010101" charset="-122"/>
                <a:cs typeface="楷体" panose="02010609060101010101" charset="-122"/>
              </a:rPr>
              <a:t>对视频服务器硬件、进行检测、维护和保养</a:t>
            </a:r>
            <a:endParaRPr lang="zh-CN" altLang="en-US" sz="1400" b="1" dirty="0">
              <a:latin typeface="楷体" panose="02010609060101010101" charset="-122"/>
              <a:ea typeface="楷体" panose="02010609060101010101" charset="-122"/>
              <a:cs typeface="楷体" panose="02010609060101010101" charset="-122"/>
            </a:endParaRPr>
          </a:p>
        </p:txBody>
      </p:sp>
      <p:cxnSp>
        <p:nvCxnSpPr>
          <p:cNvPr id="117" name="直接箭头连接符 116"/>
          <p:cNvCxnSpPr>
            <a:stCxn id="57" idx="2"/>
            <a:endCxn id="116" idx="0"/>
          </p:cNvCxnSpPr>
          <p:nvPr/>
        </p:nvCxnSpPr>
        <p:spPr>
          <a:xfrm>
            <a:off x="9409003" y="1844824"/>
            <a:ext cx="0" cy="575945"/>
          </a:xfrm>
          <a:prstGeom prst="straightConnector1">
            <a:avLst/>
          </a:prstGeom>
          <a:ln w="19050">
            <a:tailEnd type="arrow"/>
          </a:ln>
        </p:spPr>
        <p:style>
          <a:lnRef idx="1">
            <a:schemeClr val="accent2"/>
          </a:lnRef>
          <a:fillRef idx="0">
            <a:schemeClr val="accent2"/>
          </a:fillRef>
          <a:effectRef idx="0">
            <a:schemeClr val="accent2"/>
          </a:effectRef>
          <a:fontRef idx="minor">
            <a:schemeClr val="tx1"/>
          </a:fontRef>
        </p:style>
      </p:cxnSp>
      <p:cxnSp>
        <p:nvCxnSpPr>
          <p:cNvPr id="120" name="直接箭头连接符 119"/>
          <p:cNvCxnSpPr>
            <a:stCxn id="116" idx="1"/>
          </p:cNvCxnSpPr>
          <p:nvPr/>
        </p:nvCxnSpPr>
        <p:spPr>
          <a:xfrm flipH="1" flipV="1">
            <a:off x="7248128" y="1844824"/>
            <a:ext cx="1152128" cy="972108"/>
          </a:xfrm>
          <a:prstGeom prst="straightConnector1">
            <a:avLst/>
          </a:prstGeom>
          <a:ln w="19050">
            <a:tailEnd type="arrow"/>
          </a:ln>
        </p:spPr>
        <p:style>
          <a:lnRef idx="1">
            <a:schemeClr val="accent2"/>
          </a:lnRef>
          <a:fillRef idx="0">
            <a:schemeClr val="accent2"/>
          </a:fillRef>
          <a:effectRef idx="0">
            <a:schemeClr val="accent2"/>
          </a:effectRef>
          <a:fontRef idx="minor">
            <a:schemeClr val="tx1"/>
          </a:fontRef>
        </p:style>
      </p:cxnSp>
      <p:sp>
        <p:nvSpPr>
          <p:cNvPr id="132" name="矩形 131"/>
          <p:cNvSpPr/>
          <p:nvPr/>
        </p:nvSpPr>
        <p:spPr>
          <a:xfrm>
            <a:off x="8401144" y="3573016"/>
            <a:ext cx="201622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smtClean="0">
                <a:latin typeface="楷体" panose="02010609060101010101" charset="-122"/>
                <a:ea typeface="楷体" panose="02010609060101010101" charset="-122"/>
                <a:cs typeface="楷体" panose="02010609060101010101" charset="-122"/>
              </a:rPr>
              <a:t>每季应对控制模块箱和配线进行吹扫清洁</a:t>
            </a:r>
            <a:r>
              <a:rPr lang="zh-CN" altLang="en-US" dirty="0" smtClean="0">
                <a:latin typeface="楷体" panose="02010609060101010101" charset="-122"/>
                <a:ea typeface="楷体" panose="02010609060101010101" charset="-122"/>
                <a:cs typeface="楷体" panose="02010609060101010101" charset="-122"/>
              </a:rPr>
              <a:t>.</a:t>
            </a:r>
            <a:endParaRPr lang="zh-CN" altLang="en-US" dirty="0"/>
          </a:p>
        </p:txBody>
      </p:sp>
      <p:cxnSp>
        <p:nvCxnSpPr>
          <p:cNvPr id="133" name="直接箭头连接符 132"/>
          <p:cNvCxnSpPr>
            <a:stCxn id="19" idx="3"/>
            <a:endCxn id="20" idx="1"/>
          </p:cNvCxnSpPr>
          <p:nvPr/>
        </p:nvCxnSpPr>
        <p:spPr>
          <a:xfrm>
            <a:off x="7752943" y="5769260"/>
            <a:ext cx="647065" cy="0"/>
          </a:xfrm>
          <a:prstGeom prst="straightConnector1">
            <a:avLst/>
          </a:prstGeom>
          <a:ln w="19050">
            <a:tailEnd type="arrow"/>
          </a:ln>
        </p:spPr>
        <p:style>
          <a:lnRef idx="1">
            <a:schemeClr val="accent2"/>
          </a:lnRef>
          <a:fillRef idx="0">
            <a:schemeClr val="accent2"/>
          </a:fillRef>
          <a:effectRef idx="0">
            <a:schemeClr val="accent2"/>
          </a:effectRef>
          <a:fontRef idx="minor">
            <a:schemeClr val="tx1"/>
          </a:fontRef>
        </p:style>
      </p:cxnSp>
      <p:cxnSp>
        <p:nvCxnSpPr>
          <p:cNvPr id="137" name="直接箭头连接符 136"/>
          <p:cNvCxnSpPr>
            <a:stCxn id="20" idx="0"/>
            <a:endCxn id="132" idx="2"/>
          </p:cNvCxnSpPr>
          <p:nvPr/>
        </p:nvCxnSpPr>
        <p:spPr>
          <a:xfrm flipV="1">
            <a:off x="9407986" y="4364836"/>
            <a:ext cx="1270" cy="1007745"/>
          </a:xfrm>
          <a:prstGeom prst="straightConnector1">
            <a:avLst/>
          </a:prstGeom>
          <a:ln w="19050">
            <a:tailEnd type="arrow"/>
          </a:ln>
        </p:spPr>
        <p:style>
          <a:lnRef idx="1">
            <a:schemeClr val="accent2"/>
          </a:lnRef>
          <a:fillRef idx="0">
            <a:schemeClr val="accent2"/>
          </a:fillRef>
          <a:effectRef idx="0">
            <a:schemeClr val="accent2"/>
          </a:effectRef>
          <a:fontRef idx="minor">
            <a:schemeClr val="tx1"/>
          </a:fontRef>
        </p:style>
      </p:cxnSp>
      <p:cxnSp>
        <p:nvCxnSpPr>
          <p:cNvPr id="144" name="直接箭头连接符 143"/>
          <p:cNvCxnSpPr>
            <a:stCxn id="132" idx="1"/>
          </p:cNvCxnSpPr>
          <p:nvPr/>
        </p:nvCxnSpPr>
        <p:spPr>
          <a:xfrm flipH="1">
            <a:off x="7464152" y="3969060"/>
            <a:ext cx="936992" cy="1404156"/>
          </a:xfrm>
          <a:prstGeom prst="straightConnector1">
            <a:avLst/>
          </a:prstGeom>
          <a:ln w="19050">
            <a:tailEnd type="arrow"/>
          </a:ln>
        </p:spPr>
        <p:style>
          <a:lnRef idx="1">
            <a:schemeClr val="accent2"/>
          </a:lnRef>
          <a:fillRef idx="0">
            <a:schemeClr val="accent2"/>
          </a:fillRef>
          <a:effectRef idx="0">
            <a:schemeClr val="accent2"/>
          </a:effectRef>
          <a:fontRef idx="minor">
            <a:schemeClr val="tx1"/>
          </a:fontRef>
        </p:style>
      </p:cxnSp>
      <p:sp>
        <p:nvSpPr>
          <p:cNvPr id="10" name="TextBox 5"/>
          <p:cNvSpPr txBox="1"/>
          <p:nvPr/>
        </p:nvSpPr>
        <p:spPr>
          <a:xfrm>
            <a:off x="1703512" y="404664"/>
            <a:ext cx="8856984" cy="521970"/>
          </a:xfrm>
          <a:prstGeom prst="rect">
            <a:avLst/>
          </a:prstGeom>
          <a:noFill/>
        </p:spPr>
        <p:txBody>
          <a:bodyPr wrap="square" rtlCol="0">
            <a:spAutoFit/>
          </a:bodyPr>
          <a:lstStyle/>
          <a:p>
            <a:r>
              <a:rPr lang="zh-CN" altLang="en-US" sz="2800" b="1" dirty="0" smtClean="0">
                <a:solidFill>
                  <a:schemeClr val="accent1"/>
                </a:solidFill>
                <a:sym typeface="+mn-ea"/>
              </a:rPr>
              <a:t>视频监控系统维护</a:t>
            </a:r>
            <a:endParaRPr lang="zh-CN" altLang="en-US" sz="2800" b="1" dirty="0" smtClean="0">
              <a:solidFill>
                <a:schemeClr val="accent1"/>
              </a:solidFill>
              <a:sym typeface="+mn-ea"/>
            </a:endParaRPr>
          </a:p>
        </p:txBody>
      </p:sp>
    </p:spTree>
  </p:cSld>
  <p:clrMapOvr>
    <a:masterClrMapping/>
  </p:clrMapOvr>
  <p:transition spd="med" advTm="141">
    <p:strips dir="l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3" name="椭圆 2"/>
          <p:cNvSpPr/>
          <p:nvPr/>
        </p:nvSpPr>
        <p:spPr>
          <a:xfrm>
            <a:off x="4730522" y="2493169"/>
            <a:ext cx="3024336" cy="1872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楷体" panose="02010609060101010101" charset="-122"/>
                <a:ea typeface="楷体" panose="02010609060101010101" charset="-122"/>
                <a:cs typeface="楷体" panose="02010609060101010101" charset="-122"/>
              </a:rPr>
              <a:t>监控室无图像信号</a:t>
            </a:r>
            <a:endParaRPr lang="zh-CN" altLang="en-US" sz="2800" dirty="0"/>
          </a:p>
        </p:txBody>
      </p:sp>
      <p:sp>
        <p:nvSpPr>
          <p:cNvPr id="8" name="圆角矩形 7"/>
          <p:cNvSpPr/>
          <p:nvPr/>
        </p:nvSpPr>
        <p:spPr>
          <a:xfrm>
            <a:off x="738505" y="998220"/>
            <a:ext cx="3650615" cy="1800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楷体" panose="02010609060101010101" charset="-122"/>
                <a:ea typeface="楷体" panose="02010609060101010101" charset="-122"/>
                <a:cs typeface="楷体" panose="02010609060101010101" charset="-122"/>
              </a:rPr>
              <a:t>A.检查摄像机电源是否接好，电源电压是否足够，水晶头接头或视频电缆是否接触不良。 </a:t>
            </a:r>
            <a:endParaRPr lang="zh-CN" altLang="en-US" dirty="0"/>
          </a:p>
        </p:txBody>
      </p:sp>
      <p:sp>
        <p:nvSpPr>
          <p:cNvPr id="12" name="圆角矩形 11"/>
          <p:cNvSpPr/>
          <p:nvPr/>
        </p:nvSpPr>
        <p:spPr>
          <a:xfrm>
            <a:off x="738505" y="4152265"/>
            <a:ext cx="3650615" cy="1800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楷体" panose="02010609060101010101" charset="-122"/>
                <a:ea typeface="楷体" panose="02010609060101010101" charset="-122"/>
                <a:cs typeface="楷体" panose="02010609060101010101" charset="-122"/>
              </a:rPr>
              <a:t>B.</a:t>
            </a:r>
            <a:r>
              <a:rPr lang="zh-CN" altLang="en-US" dirty="0" smtClean="0">
                <a:latin typeface="楷体" panose="02010609060101010101" charset="-122"/>
                <a:ea typeface="楷体" panose="02010609060101010101" charset="-122"/>
                <a:cs typeface="楷体" panose="02010609060101010101" charset="-122"/>
              </a:rPr>
              <a:t>检查</a:t>
            </a:r>
            <a:r>
              <a:rPr lang="en-US" altLang="zh-CN" dirty="0" smtClean="0">
                <a:latin typeface="楷体" panose="02010609060101010101" charset="-122"/>
                <a:ea typeface="楷体" panose="02010609060101010101" charset="-122"/>
                <a:cs typeface="楷体" panose="02010609060101010101" charset="-122"/>
              </a:rPr>
              <a:t>DPF</a:t>
            </a:r>
            <a:r>
              <a:rPr lang="zh-CN" altLang="en-US" dirty="0" smtClean="0">
                <a:latin typeface="楷体" panose="02010609060101010101" charset="-122"/>
                <a:ea typeface="楷体" panose="02010609060101010101" charset="-122"/>
                <a:cs typeface="楷体" panose="02010609060101010101" charset="-122"/>
              </a:rPr>
              <a:t>盒及传输光纤是否正常 </a:t>
            </a:r>
            <a:endParaRPr lang="zh-CN" altLang="en-US" dirty="0"/>
          </a:p>
        </p:txBody>
      </p:sp>
      <p:sp>
        <p:nvSpPr>
          <p:cNvPr id="13" name="圆角矩形 12"/>
          <p:cNvSpPr/>
          <p:nvPr/>
        </p:nvSpPr>
        <p:spPr>
          <a:xfrm>
            <a:off x="8049260" y="1066800"/>
            <a:ext cx="3651250" cy="1800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楷体" panose="02010609060101010101" charset="-122"/>
                <a:ea typeface="楷体" panose="02010609060101010101" charset="-122"/>
                <a:cs typeface="楷体" panose="02010609060101010101" charset="-122"/>
              </a:rPr>
              <a:t>C.</a:t>
            </a:r>
            <a:r>
              <a:rPr lang="zh-CN" altLang="en-US" dirty="0" smtClean="0">
                <a:latin typeface="楷体" panose="02010609060101010101" charset="-122"/>
                <a:ea typeface="楷体" panose="02010609060101010101" charset="-122"/>
                <a:cs typeface="楷体" panose="02010609060101010101" charset="-122"/>
              </a:rPr>
              <a:t>检查交换机、服务器、磁盘阵列是否正常。</a:t>
            </a:r>
            <a:endParaRPr lang="zh-CN" altLang="en-US" dirty="0"/>
          </a:p>
        </p:txBody>
      </p:sp>
      <p:sp>
        <p:nvSpPr>
          <p:cNvPr id="14" name="圆角矩形 13"/>
          <p:cNvSpPr/>
          <p:nvPr/>
        </p:nvSpPr>
        <p:spPr>
          <a:xfrm>
            <a:off x="8049260" y="4152265"/>
            <a:ext cx="3650615" cy="1858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楷体" panose="02010609060101010101" charset="-122"/>
                <a:ea typeface="楷体" panose="02010609060101010101" charset="-122"/>
                <a:cs typeface="楷体" panose="02010609060101010101" charset="-122"/>
              </a:rPr>
              <a:t>D.</a:t>
            </a:r>
            <a:r>
              <a:rPr lang="zh-CN" altLang="en-US" dirty="0" smtClean="0">
                <a:latin typeface="楷体" panose="02010609060101010101" charset="-122"/>
                <a:ea typeface="楷体" panose="02010609060101010101" charset="-122"/>
                <a:cs typeface="楷体" panose="02010609060101010101" charset="-122"/>
              </a:rPr>
              <a:t>检查客户端软件设置是否正常</a:t>
            </a:r>
            <a:endParaRPr lang="zh-CN" altLang="en-US" dirty="0"/>
          </a:p>
        </p:txBody>
      </p:sp>
      <p:sp>
        <p:nvSpPr>
          <p:cNvPr id="6" name="TextBox 5"/>
          <p:cNvSpPr txBox="1"/>
          <p:nvPr/>
        </p:nvSpPr>
        <p:spPr>
          <a:xfrm>
            <a:off x="1703512" y="404664"/>
            <a:ext cx="8856984" cy="521970"/>
          </a:xfrm>
          <a:prstGeom prst="rect">
            <a:avLst/>
          </a:prstGeom>
          <a:noFill/>
        </p:spPr>
        <p:txBody>
          <a:bodyPr wrap="square" rtlCol="0">
            <a:spAutoFit/>
          </a:bodyPr>
          <a:lstStyle/>
          <a:p>
            <a:r>
              <a:rPr lang="zh-CN" altLang="en-US" sz="2800" b="1" dirty="0" smtClean="0">
                <a:solidFill>
                  <a:schemeClr val="accent1"/>
                </a:solidFill>
                <a:sym typeface="+mn-ea"/>
              </a:rPr>
              <a:t>常见问题解决流程</a:t>
            </a:r>
            <a:endParaRPr lang="zh-CN" altLang="en-US" sz="2800" b="1" dirty="0" smtClean="0">
              <a:solidFill>
                <a:schemeClr val="accent1"/>
              </a:solidFill>
              <a:sym typeface="+mn-ea"/>
            </a:endParaRPr>
          </a:p>
        </p:txBody>
      </p:sp>
    </p:spTree>
  </p:cSld>
  <p:clrMapOvr>
    <a:masterClrMapping/>
  </p:clrMapOvr>
  <p:transition spd="med" advTm="234">
    <p:strips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3" name="椭圆 2"/>
          <p:cNvSpPr/>
          <p:nvPr/>
        </p:nvSpPr>
        <p:spPr>
          <a:xfrm>
            <a:off x="4583832" y="1196752"/>
            <a:ext cx="3024336" cy="1872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楷体" panose="02010609060101010101" charset="-122"/>
                <a:ea typeface="楷体" panose="02010609060101010101" charset="-122"/>
                <a:cs typeface="楷体" panose="02010609060101010101" charset="-122"/>
              </a:rPr>
              <a:t>图像模糊不清的原因</a:t>
            </a:r>
            <a:endParaRPr lang="zh-CN" altLang="en-US" sz="2800" dirty="0"/>
          </a:p>
        </p:txBody>
      </p:sp>
      <p:sp>
        <p:nvSpPr>
          <p:cNvPr id="5" name="圆角矩形 4"/>
          <p:cNvSpPr/>
          <p:nvPr/>
        </p:nvSpPr>
        <p:spPr>
          <a:xfrm>
            <a:off x="1199456" y="3933056"/>
            <a:ext cx="2855640" cy="180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楷体" panose="02010609060101010101" charset="-122"/>
                <a:ea typeface="楷体" panose="02010609060101010101" charset="-122"/>
                <a:cs typeface="楷体" panose="02010609060101010101" charset="-122"/>
              </a:rPr>
              <a:t>A</a:t>
            </a:r>
            <a:r>
              <a:rPr lang="zh-CN" altLang="en-US" dirty="0" smtClean="0">
                <a:latin typeface="楷体" panose="02010609060101010101" charset="-122"/>
                <a:ea typeface="楷体" panose="02010609060101010101" charset="-122"/>
                <a:cs typeface="楷体" panose="02010609060101010101" charset="-122"/>
              </a:rPr>
              <a:t>、摄像机与镜头匹配聚焦不良所致。</a:t>
            </a:r>
            <a:endParaRPr lang="zh-CN" altLang="en-US" dirty="0"/>
          </a:p>
        </p:txBody>
      </p:sp>
      <p:sp>
        <p:nvSpPr>
          <p:cNvPr id="6" name="圆角矩形 5"/>
          <p:cNvSpPr/>
          <p:nvPr/>
        </p:nvSpPr>
        <p:spPr>
          <a:xfrm>
            <a:off x="4727848" y="3933056"/>
            <a:ext cx="2855640" cy="180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楷体" panose="02010609060101010101" charset="-122"/>
                <a:ea typeface="楷体" panose="02010609060101010101" charset="-122"/>
                <a:cs typeface="楷体" panose="02010609060101010101" charset="-122"/>
              </a:rPr>
              <a:t>B</a:t>
            </a:r>
            <a:r>
              <a:rPr lang="zh-CN" altLang="en-US" dirty="0" smtClean="0">
                <a:latin typeface="楷体" panose="02010609060101010101" charset="-122"/>
                <a:ea typeface="楷体" panose="02010609060101010101" charset="-122"/>
                <a:cs typeface="楷体" panose="02010609060101010101" charset="-122"/>
              </a:rPr>
              <a:t>、镜头太脏导致镜头无法正常聚焦。</a:t>
            </a:r>
            <a:endParaRPr lang="zh-CN" altLang="en-US" dirty="0"/>
          </a:p>
        </p:txBody>
      </p:sp>
      <p:sp>
        <p:nvSpPr>
          <p:cNvPr id="7" name="圆角矩形 6"/>
          <p:cNvSpPr/>
          <p:nvPr/>
        </p:nvSpPr>
        <p:spPr>
          <a:xfrm>
            <a:off x="8112224" y="3861048"/>
            <a:ext cx="2855640" cy="180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楷体" panose="02010609060101010101" charset="-122"/>
                <a:ea typeface="楷体" panose="02010609060101010101" charset="-122"/>
                <a:cs typeface="楷体" panose="02010609060101010101" charset="-122"/>
              </a:rPr>
              <a:t>C</a:t>
            </a:r>
            <a:r>
              <a:rPr lang="zh-CN" altLang="en-US" dirty="0" smtClean="0">
                <a:latin typeface="楷体" panose="02010609060101010101" charset="-122"/>
                <a:ea typeface="楷体" panose="02010609060101010101" charset="-122"/>
                <a:cs typeface="楷体" panose="02010609060101010101" charset="-122"/>
              </a:rPr>
              <a:t>、镜头焦距没有调至最佳位置。</a:t>
            </a:r>
            <a:endParaRPr lang="zh-CN" altLang="en-US" dirty="0"/>
          </a:p>
        </p:txBody>
      </p:sp>
      <p:sp>
        <p:nvSpPr>
          <p:cNvPr id="10" name="TextBox 5"/>
          <p:cNvSpPr txBox="1"/>
          <p:nvPr/>
        </p:nvSpPr>
        <p:spPr>
          <a:xfrm>
            <a:off x="1703512" y="404664"/>
            <a:ext cx="8856984" cy="521970"/>
          </a:xfrm>
          <a:prstGeom prst="rect">
            <a:avLst/>
          </a:prstGeom>
          <a:noFill/>
        </p:spPr>
        <p:txBody>
          <a:bodyPr wrap="square" rtlCol="0">
            <a:spAutoFit/>
          </a:bodyPr>
          <a:lstStyle/>
          <a:p>
            <a:r>
              <a:rPr lang="zh-CN" altLang="en-US" sz="2800" b="1" dirty="0" smtClean="0">
                <a:solidFill>
                  <a:schemeClr val="accent1"/>
                </a:solidFill>
                <a:sym typeface="+mn-ea"/>
              </a:rPr>
              <a:t>常见问题解决流程</a:t>
            </a:r>
            <a:endParaRPr lang="zh-CN" altLang="en-US" sz="2800" b="1" dirty="0" smtClean="0">
              <a:solidFill>
                <a:schemeClr val="accent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187">
        <p:strips dir="ld"/>
      </p:transition>
    </mc:Choice>
    <mc:Fallback>
      <p:transition spd="slow" advTm="187">
        <p:strips dir="ld"/>
      </p:transition>
    </mc:Fallback>
  </mc:AlternateContent>
  <p:timing>
    <p:tnLst>
      <p:par>
        <p:cTn id="1" dur="indefinite" restart="never" nodeType="tmRoot"/>
      </p:par>
    </p:tnLst>
  </p:timing>
</p:sld>
</file>

<file path=ppt/tags/tag1.xml><?xml version="1.0" encoding="utf-8"?>
<p:tagLst xmlns:p="http://schemas.openxmlformats.org/presentationml/2006/main">
  <p:tag name="TIMING" val="|1.1"/>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2014年年终总结">
      <a:majorFont>
        <a:latin typeface="Copperplate Gothic Bold"/>
        <a:ea typeface="微软雅黑"/>
        <a:cs typeface=""/>
      </a:majorFont>
      <a:minorFont>
        <a:latin typeface="Copperplate Gothic Bold"/>
        <a:ea typeface="微软雅黑"/>
        <a:cs typeface=""/>
      </a:minorFont>
    </a:fontScheme>
    <a:fmtScheme name="Book">
      <a:fillStyleLst>
        <a:solidFill>
          <a:schemeClr val="phClr">
            <a:tint val="100000"/>
            <a:shade val="100000"/>
            <a:hueMod val="100000"/>
            <a:satMod val="100000"/>
          </a:schemeClr>
        </a:solidFill>
        <a:gradFill rotWithShape="1">
          <a:gsLst>
            <a:gs pos="0">
              <a:schemeClr val="phClr">
                <a:tint val="30000"/>
                <a:shade val="100000"/>
                <a:hueMod val="100000"/>
                <a:satMod val="100000"/>
              </a:schemeClr>
            </a:gs>
            <a:gs pos="80000">
              <a:schemeClr val="phClr">
                <a:tint val="70000"/>
                <a:shade val="100000"/>
                <a:hueMod val="100000"/>
                <a:satMod val="100000"/>
              </a:schemeClr>
            </a:gs>
            <a:gs pos="100000">
              <a:schemeClr val="phClr">
                <a:tint val="100000"/>
                <a:shade val="100000"/>
                <a:hueMod val="100000"/>
                <a:satMod val="100000"/>
              </a:schemeClr>
            </a:gs>
          </a:gsLst>
          <a:lin ang="7200000" scaled="1"/>
        </a:gradFill>
        <a:gradFill rotWithShape="1">
          <a:gsLst>
            <a:gs pos="0">
              <a:schemeClr val="phClr">
                <a:tint val="80000"/>
                <a:shade val="100000"/>
                <a:hueMod val="100000"/>
                <a:satMod val="100000"/>
              </a:schemeClr>
            </a:gs>
            <a:gs pos="30000">
              <a:schemeClr val="phClr">
                <a:tint val="100000"/>
                <a:shade val="100000"/>
                <a:hueMod val="100000"/>
                <a:satMod val="100000"/>
              </a:schemeClr>
            </a:gs>
            <a:gs pos="100000">
              <a:schemeClr val="phClr">
                <a:tint val="100000"/>
                <a:shade val="50000"/>
                <a:hueMod val="100000"/>
                <a:satMod val="100000"/>
              </a:schemeClr>
            </a:gs>
          </a:gsLst>
          <a:lin ang="18000000" scaled="1"/>
        </a:gradFill>
      </a:fillStyleLst>
      <a:lnStyleLst>
        <a:ln w="12700"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a:rot lat="0" lon="0" rev="0"/>
            </a:camera>
            <a:lightRig rig="morning" dir="bl"/>
          </a:scene3d>
          <a:sp3d extrusionH="222250" contourW="25400" prstMaterial="matte">
            <a:bevelT w="38100" h="38100" prst="softRound"/>
            <a:bevelB/>
            <a:extrusionClr>
              <a:srgbClr val="FF0000"/>
            </a:extrusionClr>
            <a:contourClr>
              <a:schemeClr val="accent3">
                <a:tint val="100000"/>
                <a:shade val="100000"/>
                <a:hueMod val="100000"/>
                <a:satMod val="100000"/>
              </a:schemeClr>
            </a:contourClr>
          </a:sp3d>
        </a:effectStyle>
        <a:effectStyle>
          <a:effectLst>
            <a:glow>
              <a:schemeClr val="phClr">
                <a:tint val="100000"/>
                <a:shade val="100000"/>
                <a:hueMod val="100000"/>
                <a:satMod val="100000"/>
              </a:schemeClr>
            </a:glow>
          </a:effectLst>
          <a:scene3d>
            <a:camera prst="orthographicFront" fov="0">
              <a:rot lat="0" lon="0" rev="0"/>
            </a:camera>
            <a:lightRig rig="soft" dir="bl">
              <a:rot lat="0" lon="0" rev="0"/>
            </a:lightRig>
          </a:scene3d>
          <a:sp3d prstMaterial="plastic">
            <a:bevelT w="38100" h="38100"/>
            <a:contourClr>
              <a:schemeClr val="phClr">
                <a:tint val="100000"/>
                <a:shade val="100000"/>
                <a:hueMod val="100000"/>
                <a:satMod val="1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Paper</Template>
  <TotalTime>0</TotalTime>
  <Words>1219</Words>
  <Application>WPS 演示</Application>
  <PresentationFormat>自定义</PresentationFormat>
  <Paragraphs>140</Paragraphs>
  <Slides>10</Slides>
  <Notes>5</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10</vt:i4>
      </vt:variant>
      <vt:variant>
        <vt:lpstr>自定义放映</vt:lpstr>
      </vt:variant>
      <vt:variant>
        <vt:i4>1</vt:i4>
      </vt:variant>
    </vt:vector>
  </HeadingPairs>
  <TitlesOfParts>
    <vt:vector size="25" baseType="lpstr">
      <vt:lpstr>Arial</vt:lpstr>
      <vt:lpstr>宋体</vt:lpstr>
      <vt:lpstr>Wingdings</vt:lpstr>
      <vt:lpstr>Impact</vt:lpstr>
      <vt:lpstr>Copperplate Gothic Bold</vt:lpstr>
      <vt:lpstr>华康俪金黑W8</vt:lpstr>
      <vt:lpstr>楷体</vt:lpstr>
      <vt:lpstr>仿宋</vt:lpstr>
      <vt:lpstr>华文楷体</vt:lpstr>
      <vt:lpstr>微软雅黑</vt:lpstr>
      <vt:lpstr>Arial Unicode MS</vt:lpstr>
      <vt:lpstr>Calibri</vt:lpstr>
      <vt:lpstr>黑体</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自定义放映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多吉</dc:creator>
  <cp:lastModifiedBy>Administrator</cp:lastModifiedBy>
  <cp:revision>534</cp:revision>
  <dcterms:created xsi:type="dcterms:W3CDTF">2014-01-11T15:22:00Z</dcterms:created>
  <dcterms:modified xsi:type="dcterms:W3CDTF">2019-10-09T01:18:32Z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y fmtid="{D5CDD505-2E9C-101B-9397-08002B2CF9AE}" pid="3" name="KSORubyTemplateID">
    <vt:lpwstr>13</vt:lpwstr>
  </property>
</Properties>
</file>