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349" r:id="rId5"/>
    <p:sldId id="350" r:id="rId6"/>
    <p:sldId id="351" r:id="rId7"/>
    <p:sldId id="357" r:id="rId8"/>
    <p:sldId id="358" r:id="rId9"/>
    <p:sldId id="368" r:id="rId10"/>
    <p:sldId id="364" r:id="rId11"/>
    <p:sldId id="415" r:id="rId12"/>
    <p:sldId id="416" r:id="rId13"/>
    <p:sldId id="414" r:id="rId14"/>
    <p:sldId id="417" r:id="rId15"/>
    <p:sldId id="354" r:id="rId16"/>
    <p:sldId id="367" r:id="rId17"/>
    <p:sldId id="281" r:id="rId18"/>
  </p:sldIdLst>
  <p:sldSz cx="12192000" cy="6858000"/>
  <p:notesSz cx="6858000" cy="9144000"/>
  <p:embeddedFontLst>
    <p:embeddedFont>
      <p:font typeface="Impact" panose="020B0806030902050204" pitchFamily="34" charset="0"/>
      <p:regular r:id="rId24"/>
    </p:embeddedFont>
    <p:embeddedFont>
      <p:font typeface="Copperplate Gothic Bold" panose="02010600030101010101" pitchFamily="34" charset="0"/>
      <p:regular r:id="rId25"/>
    </p:embeddedFont>
    <p:embeddedFont>
      <p:font typeface="微软雅黑" panose="020B0503020204020204" charset="-122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洪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33"/>
    <a:srgbClr val="00CC00"/>
    <a:srgbClr val="28A9D6"/>
    <a:srgbClr val="7FCCE7"/>
    <a:srgbClr val="4AB7DC"/>
    <a:srgbClr val="0033CC"/>
    <a:srgbClr val="4DB8DD"/>
    <a:srgbClr val="404040"/>
    <a:srgbClr val="6AC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750" autoAdjust="0"/>
  </p:normalViewPr>
  <p:slideViewPr>
    <p:cSldViewPr showGuides="1">
      <p:cViewPr varScale="1">
        <p:scale>
          <a:sx n="103" d="100"/>
          <a:sy n="103" d="100"/>
        </p:scale>
        <p:origin x="-1002" y="-90"/>
      </p:cViewPr>
      <p:guideLst>
        <p:guide orient="horz" pos="400"/>
        <p:guide orient="horz" pos="1304"/>
        <p:guide orient="horz" pos="3763"/>
        <p:guide orient="horz" pos="3089"/>
        <p:guide orient="horz" pos="2730"/>
        <p:guide orient="horz" pos="3294"/>
        <p:guide pos="3862"/>
        <p:guide pos="898"/>
        <p:guide pos="7650"/>
        <p:guide pos="6970"/>
        <p:guide pos="1244"/>
        <p:guide pos="6357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854" y="-96"/>
      </p:cViewPr>
      <p:guideLst>
        <p:guide orient="horz" pos="2850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6B0F2-D332-46AA-83F8-5F31409E395F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DE86DF8-07EB-4353-B8D2-FD2D6A7E81B4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了解门禁系统的组成</a:t>
          </a:r>
          <a:endParaRPr lang="zh-CN" altLang="en-US" dirty="0"/>
        </a:p>
      </dgm:t>
    </dgm:pt>
    <dgm:pt modelId="{D512A28E-9C2F-449C-9654-53384CE5A0EA}" cxnId="{265AAF3C-B660-4C01-95FC-D244BFB0BF98}" type="parTrans">
      <dgm:prSet/>
      <dgm:spPr/>
      <dgm:t>
        <a:bodyPr/>
        <a:lstStyle/>
        <a:p>
          <a:endParaRPr lang="zh-CN" altLang="en-US"/>
        </a:p>
      </dgm:t>
    </dgm:pt>
    <dgm:pt modelId="{C7FEA793-D2B0-42AA-902D-A5DF0DCFC793}" cxnId="{265AAF3C-B660-4C01-95FC-D244BFB0BF98}" type="sibTrans">
      <dgm:prSet/>
      <dgm:spPr/>
      <dgm:t>
        <a:bodyPr/>
        <a:lstStyle/>
        <a:p>
          <a:endParaRPr lang="zh-CN" altLang="en-US"/>
        </a:p>
      </dgm:t>
    </dgm:pt>
    <dgm:pt modelId="{2AE6BE5A-23A6-44A0-A077-5F7C6065A7C5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掌握门禁系统软件的一般操作与维护</a:t>
          </a:r>
          <a:endParaRPr lang="zh-CN" altLang="en-US" dirty="0"/>
        </a:p>
      </dgm:t>
    </dgm:pt>
    <dgm:pt modelId="{7F1FDFA6-925B-46DE-9CA0-630112EB1F25}" cxnId="{B4695443-0E2A-4082-85F0-65A58A047E96}" type="parTrans">
      <dgm:prSet/>
      <dgm:spPr/>
      <dgm:t>
        <a:bodyPr/>
        <a:lstStyle/>
        <a:p>
          <a:endParaRPr lang="zh-CN" altLang="en-US"/>
        </a:p>
      </dgm:t>
    </dgm:pt>
    <dgm:pt modelId="{4E032D47-9311-4D6D-B9CC-0B0DECD72930}" cxnId="{B4695443-0E2A-4082-85F0-65A58A047E96}" type="sibTrans">
      <dgm:prSet/>
      <dgm:spPr/>
      <dgm:t>
        <a:bodyPr/>
        <a:lstStyle/>
        <a:p>
          <a:endParaRPr lang="zh-CN" altLang="en-US"/>
        </a:p>
      </dgm:t>
    </dgm:pt>
    <dgm:pt modelId="{4BAD2CF2-935E-4864-BB41-DD2C3124A314}">
      <dgm:prSet phldrT="[文本]"/>
      <dgm:spPr/>
      <dgm:t>
        <a:bodyPr/>
        <a:lstStyle/>
        <a:p>
          <a:r>
            <a:rPr lang="zh-CN" altLang="en-US" dirty="0" smtClean="0">
              <a:latin typeface="+mn-ea"/>
            </a:rPr>
            <a:t>解决一般常见问题</a:t>
          </a:r>
          <a:endParaRPr lang="zh-CN" altLang="en-US" dirty="0"/>
        </a:p>
      </dgm:t>
    </dgm:pt>
    <dgm:pt modelId="{986D25C5-897D-4553-B98F-58C8647E7CE9}" cxnId="{62E875A9-DA94-4E42-8F29-30350A556BA3}" type="parTrans">
      <dgm:prSet/>
      <dgm:spPr/>
      <dgm:t>
        <a:bodyPr/>
        <a:lstStyle/>
        <a:p>
          <a:endParaRPr lang="zh-CN" altLang="en-US"/>
        </a:p>
      </dgm:t>
    </dgm:pt>
    <dgm:pt modelId="{801C807C-5E6C-48F0-B175-526C5CFE5F9E}" cxnId="{62E875A9-DA94-4E42-8F29-30350A556BA3}" type="sibTrans">
      <dgm:prSet/>
      <dgm:spPr/>
      <dgm:t>
        <a:bodyPr/>
        <a:lstStyle/>
        <a:p>
          <a:endParaRPr lang="zh-CN" altLang="en-US"/>
        </a:p>
      </dgm:t>
    </dgm:pt>
    <dgm:pt modelId="{552E2E34-F847-4E71-8B94-1096022514A7}" type="pres">
      <dgm:prSet presAssocID="{C8F6B0F2-D332-46AA-83F8-5F31409E395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C8C3C4-F96B-4560-BF1B-30030FE61BC5}" type="pres">
      <dgm:prSet presAssocID="{5DE86DF8-07EB-4353-B8D2-FD2D6A7E81B4}" presName="parentLin" presStyleCnt="0"/>
      <dgm:spPr/>
    </dgm:pt>
    <dgm:pt modelId="{44CF5350-505A-4F48-9269-B1A4CA494012}" type="pres">
      <dgm:prSet presAssocID="{5DE86DF8-07EB-4353-B8D2-FD2D6A7E81B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0DD292B-1C7E-44DC-AD94-4EC697801AD1}" type="pres">
      <dgm:prSet presAssocID="{5DE86DF8-07EB-4353-B8D2-FD2D6A7E8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9D177-E521-4CC5-A613-B72BDB24BAB1}" type="pres">
      <dgm:prSet presAssocID="{5DE86DF8-07EB-4353-B8D2-FD2D6A7E81B4}" presName="negativeSpace" presStyleCnt="0"/>
      <dgm:spPr/>
    </dgm:pt>
    <dgm:pt modelId="{9F64F6C0-BA71-48C3-8645-6C97B5C0D0B8}" type="pres">
      <dgm:prSet presAssocID="{5DE86DF8-07EB-4353-B8D2-FD2D6A7E81B4}" presName="childText" presStyleLbl="conFgAcc1" presStyleIdx="0" presStyleCnt="3">
        <dgm:presLayoutVars>
          <dgm:bulletEnabled val="1"/>
        </dgm:presLayoutVars>
      </dgm:prSet>
      <dgm:spPr/>
    </dgm:pt>
    <dgm:pt modelId="{D13C337E-ACB2-4F99-BA8B-B72A2476A2D5}" type="pres">
      <dgm:prSet presAssocID="{C7FEA793-D2B0-42AA-902D-A5DF0DCFC793}" presName="spaceBetweenRectangles" presStyleCnt="0"/>
      <dgm:spPr/>
    </dgm:pt>
    <dgm:pt modelId="{0F175430-2AB8-4A5E-A82A-7712571B06CB}" type="pres">
      <dgm:prSet presAssocID="{2AE6BE5A-23A6-44A0-A077-5F7C6065A7C5}" presName="parentLin" presStyleCnt="0"/>
      <dgm:spPr/>
    </dgm:pt>
    <dgm:pt modelId="{91BF38B5-1646-4F2D-BF43-6FB159AC1B43}" type="pres">
      <dgm:prSet presAssocID="{2AE6BE5A-23A6-44A0-A077-5F7C6065A7C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20F7541-C1DE-4029-B311-1D094EB0EA7C}" type="pres">
      <dgm:prSet presAssocID="{2AE6BE5A-23A6-44A0-A077-5F7C6065A7C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FB5DE-1C56-4926-9446-30964EC2279B}" type="pres">
      <dgm:prSet presAssocID="{2AE6BE5A-23A6-44A0-A077-5F7C6065A7C5}" presName="negativeSpace" presStyleCnt="0"/>
      <dgm:spPr/>
    </dgm:pt>
    <dgm:pt modelId="{789A384A-1F53-4713-9DAD-43656C639692}" type="pres">
      <dgm:prSet presAssocID="{2AE6BE5A-23A6-44A0-A077-5F7C6065A7C5}" presName="childText" presStyleLbl="conFgAcc1" presStyleIdx="1" presStyleCnt="3">
        <dgm:presLayoutVars>
          <dgm:bulletEnabled val="1"/>
        </dgm:presLayoutVars>
      </dgm:prSet>
      <dgm:spPr/>
    </dgm:pt>
    <dgm:pt modelId="{7FE2C8A7-460D-44B8-BDCC-B0DDE057B5E3}" type="pres">
      <dgm:prSet presAssocID="{4E032D47-9311-4D6D-B9CC-0B0DECD72930}" presName="spaceBetweenRectangles" presStyleCnt="0"/>
      <dgm:spPr/>
    </dgm:pt>
    <dgm:pt modelId="{988FDF10-57FF-4716-B219-55302F7573E8}" type="pres">
      <dgm:prSet presAssocID="{4BAD2CF2-935E-4864-BB41-DD2C3124A314}" presName="parentLin" presStyleCnt="0"/>
      <dgm:spPr/>
    </dgm:pt>
    <dgm:pt modelId="{CDA119D8-0EB7-4BC9-A67C-1453F3C6FA9C}" type="pres">
      <dgm:prSet presAssocID="{4BAD2CF2-935E-4864-BB41-DD2C3124A314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793BB30-E4A0-489F-A7B8-558E506D7D51}" type="pres">
      <dgm:prSet presAssocID="{4BAD2CF2-935E-4864-BB41-DD2C3124A31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16B80-FD37-4EEB-BD94-7E82DC33CD44}" type="pres">
      <dgm:prSet presAssocID="{4BAD2CF2-935E-4864-BB41-DD2C3124A314}" presName="negativeSpace" presStyleCnt="0"/>
      <dgm:spPr/>
    </dgm:pt>
    <dgm:pt modelId="{BBBF3F47-2212-48C4-A356-580D593B1BB5}" type="pres">
      <dgm:prSet presAssocID="{4BAD2CF2-935E-4864-BB41-DD2C3124A3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A33E15-DAA7-4BDA-BA25-0D19BCBD4563}" type="presOf" srcId="{2AE6BE5A-23A6-44A0-A077-5F7C6065A7C5}" destId="{91BF38B5-1646-4F2D-BF43-6FB159AC1B43}" srcOrd="0" destOrd="0" presId="urn:microsoft.com/office/officeart/2005/8/layout/list1#1"/>
    <dgm:cxn modelId="{21FD215F-03B7-4EDA-819F-96FD7CC111B3}" type="presOf" srcId="{2AE6BE5A-23A6-44A0-A077-5F7C6065A7C5}" destId="{D20F7541-C1DE-4029-B311-1D094EB0EA7C}" srcOrd="1" destOrd="0" presId="urn:microsoft.com/office/officeart/2005/8/layout/list1#1"/>
    <dgm:cxn modelId="{B4695443-0E2A-4082-85F0-65A58A047E96}" srcId="{C8F6B0F2-D332-46AA-83F8-5F31409E395F}" destId="{2AE6BE5A-23A6-44A0-A077-5F7C6065A7C5}" srcOrd="1" destOrd="0" parTransId="{7F1FDFA6-925B-46DE-9CA0-630112EB1F25}" sibTransId="{4E032D47-9311-4D6D-B9CC-0B0DECD72930}"/>
    <dgm:cxn modelId="{265AAF3C-B660-4C01-95FC-D244BFB0BF98}" srcId="{C8F6B0F2-D332-46AA-83F8-5F31409E395F}" destId="{5DE86DF8-07EB-4353-B8D2-FD2D6A7E81B4}" srcOrd="0" destOrd="0" parTransId="{D512A28E-9C2F-449C-9654-53384CE5A0EA}" sibTransId="{C7FEA793-D2B0-42AA-902D-A5DF0DCFC793}"/>
    <dgm:cxn modelId="{4062EF09-136B-4DC2-A60A-4416427A0131}" type="presOf" srcId="{5DE86DF8-07EB-4353-B8D2-FD2D6A7E81B4}" destId="{B0DD292B-1C7E-44DC-AD94-4EC697801AD1}" srcOrd="1" destOrd="0" presId="urn:microsoft.com/office/officeart/2005/8/layout/list1#1"/>
    <dgm:cxn modelId="{99D58857-1353-46E9-A9A2-254893177CB4}" type="presOf" srcId="{4BAD2CF2-935E-4864-BB41-DD2C3124A314}" destId="{CDA119D8-0EB7-4BC9-A67C-1453F3C6FA9C}" srcOrd="0" destOrd="0" presId="urn:microsoft.com/office/officeart/2005/8/layout/list1#1"/>
    <dgm:cxn modelId="{B1EFECAB-8A30-438E-B8EC-D5BD677D5F3D}" type="presOf" srcId="{C8F6B0F2-D332-46AA-83F8-5F31409E395F}" destId="{552E2E34-F847-4E71-8B94-1096022514A7}" srcOrd="0" destOrd="0" presId="urn:microsoft.com/office/officeart/2005/8/layout/list1#1"/>
    <dgm:cxn modelId="{62E875A9-DA94-4E42-8F29-30350A556BA3}" srcId="{C8F6B0F2-D332-46AA-83F8-5F31409E395F}" destId="{4BAD2CF2-935E-4864-BB41-DD2C3124A314}" srcOrd="2" destOrd="0" parTransId="{986D25C5-897D-4553-B98F-58C8647E7CE9}" sibTransId="{801C807C-5E6C-48F0-B175-526C5CFE5F9E}"/>
    <dgm:cxn modelId="{60F62090-5E2A-4463-AA3B-BC4422EA9A93}" type="presOf" srcId="{4BAD2CF2-935E-4864-BB41-DD2C3124A314}" destId="{8793BB30-E4A0-489F-A7B8-558E506D7D51}" srcOrd="1" destOrd="0" presId="urn:microsoft.com/office/officeart/2005/8/layout/list1#1"/>
    <dgm:cxn modelId="{39779A48-1E8D-4FA5-91CB-234EE0D12D66}" type="presOf" srcId="{5DE86DF8-07EB-4353-B8D2-FD2D6A7E81B4}" destId="{44CF5350-505A-4F48-9269-B1A4CA494012}" srcOrd="0" destOrd="0" presId="urn:microsoft.com/office/officeart/2005/8/layout/list1#1"/>
    <dgm:cxn modelId="{34ED9BE8-2CE7-4192-99FE-B5173EBC1D20}" type="presParOf" srcId="{552E2E34-F847-4E71-8B94-1096022514A7}" destId="{70C8C3C4-F96B-4560-BF1B-30030FE61BC5}" srcOrd="0" destOrd="0" presId="urn:microsoft.com/office/officeart/2005/8/layout/list1#1"/>
    <dgm:cxn modelId="{A60A2A9F-1DA1-432F-B52F-FFF775842131}" type="presParOf" srcId="{70C8C3C4-F96B-4560-BF1B-30030FE61BC5}" destId="{44CF5350-505A-4F48-9269-B1A4CA494012}" srcOrd="0" destOrd="0" presId="urn:microsoft.com/office/officeart/2005/8/layout/list1#1"/>
    <dgm:cxn modelId="{B2627B6E-2509-47A8-B972-650394826224}" type="presParOf" srcId="{70C8C3C4-F96B-4560-BF1B-30030FE61BC5}" destId="{B0DD292B-1C7E-44DC-AD94-4EC697801AD1}" srcOrd="1" destOrd="0" presId="urn:microsoft.com/office/officeart/2005/8/layout/list1#1"/>
    <dgm:cxn modelId="{FBF68633-7EA1-4F32-B022-CDE9E95F9BAC}" type="presParOf" srcId="{552E2E34-F847-4E71-8B94-1096022514A7}" destId="{5E29D177-E521-4CC5-A613-B72BDB24BAB1}" srcOrd="1" destOrd="0" presId="urn:microsoft.com/office/officeart/2005/8/layout/list1#1"/>
    <dgm:cxn modelId="{BE3E1111-4C88-4250-AE9F-AB25C341775D}" type="presParOf" srcId="{552E2E34-F847-4E71-8B94-1096022514A7}" destId="{9F64F6C0-BA71-48C3-8645-6C97B5C0D0B8}" srcOrd="2" destOrd="0" presId="urn:microsoft.com/office/officeart/2005/8/layout/list1#1"/>
    <dgm:cxn modelId="{0F15A305-BC79-4084-B893-58374EC6BC2E}" type="presParOf" srcId="{552E2E34-F847-4E71-8B94-1096022514A7}" destId="{D13C337E-ACB2-4F99-BA8B-B72A2476A2D5}" srcOrd="3" destOrd="0" presId="urn:microsoft.com/office/officeart/2005/8/layout/list1#1"/>
    <dgm:cxn modelId="{EDCDEC09-AC26-4178-A556-68D2739C21C4}" type="presParOf" srcId="{552E2E34-F847-4E71-8B94-1096022514A7}" destId="{0F175430-2AB8-4A5E-A82A-7712571B06CB}" srcOrd="4" destOrd="0" presId="urn:microsoft.com/office/officeart/2005/8/layout/list1#1"/>
    <dgm:cxn modelId="{C9699944-76C7-41D1-947F-EF0CC9569FED}" type="presParOf" srcId="{0F175430-2AB8-4A5E-A82A-7712571B06CB}" destId="{91BF38B5-1646-4F2D-BF43-6FB159AC1B43}" srcOrd="0" destOrd="0" presId="urn:microsoft.com/office/officeart/2005/8/layout/list1#1"/>
    <dgm:cxn modelId="{B54D6982-6D85-4851-9C9A-516D33CBFE80}" type="presParOf" srcId="{0F175430-2AB8-4A5E-A82A-7712571B06CB}" destId="{D20F7541-C1DE-4029-B311-1D094EB0EA7C}" srcOrd="1" destOrd="0" presId="urn:microsoft.com/office/officeart/2005/8/layout/list1#1"/>
    <dgm:cxn modelId="{0837CFC6-5427-455A-84FD-C7AE16B20478}" type="presParOf" srcId="{552E2E34-F847-4E71-8B94-1096022514A7}" destId="{97CFB5DE-1C56-4926-9446-30964EC2279B}" srcOrd="5" destOrd="0" presId="urn:microsoft.com/office/officeart/2005/8/layout/list1#1"/>
    <dgm:cxn modelId="{E063961F-F6C8-40EF-B4E6-67344D4A30B8}" type="presParOf" srcId="{552E2E34-F847-4E71-8B94-1096022514A7}" destId="{789A384A-1F53-4713-9DAD-43656C639692}" srcOrd="6" destOrd="0" presId="urn:microsoft.com/office/officeart/2005/8/layout/list1#1"/>
    <dgm:cxn modelId="{F6B4CECA-043B-4AE9-9A2A-79391543E64E}" type="presParOf" srcId="{552E2E34-F847-4E71-8B94-1096022514A7}" destId="{7FE2C8A7-460D-44B8-BDCC-B0DDE057B5E3}" srcOrd="7" destOrd="0" presId="urn:microsoft.com/office/officeart/2005/8/layout/list1#1"/>
    <dgm:cxn modelId="{BE36E984-A96F-47C5-A237-E69268DBD90B}" type="presParOf" srcId="{552E2E34-F847-4E71-8B94-1096022514A7}" destId="{988FDF10-57FF-4716-B219-55302F7573E8}" srcOrd="8" destOrd="0" presId="urn:microsoft.com/office/officeart/2005/8/layout/list1#1"/>
    <dgm:cxn modelId="{1AF056D0-AB21-4950-8CCB-851326DAAE58}" type="presParOf" srcId="{988FDF10-57FF-4716-B219-55302F7573E8}" destId="{CDA119D8-0EB7-4BC9-A67C-1453F3C6FA9C}" srcOrd="0" destOrd="0" presId="urn:microsoft.com/office/officeart/2005/8/layout/list1#1"/>
    <dgm:cxn modelId="{9C9F2618-698F-4AAC-A6B4-271AE93D066C}" type="presParOf" srcId="{988FDF10-57FF-4716-B219-55302F7573E8}" destId="{8793BB30-E4A0-489F-A7B8-558E506D7D51}" srcOrd="1" destOrd="0" presId="urn:microsoft.com/office/officeart/2005/8/layout/list1#1"/>
    <dgm:cxn modelId="{9597D604-2A23-4BC6-93CA-1B38DE83D6B2}" type="presParOf" srcId="{552E2E34-F847-4E71-8B94-1096022514A7}" destId="{1E816B80-FD37-4EEB-BD94-7E82DC33CD44}" srcOrd="9" destOrd="0" presId="urn:microsoft.com/office/officeart/2005/8/layout/list1#1"/>
    <dgm:cxn modelId="{A7839210-A93D-47EC-99BC-B0322A805D6E}" type="presParOf" srcId="{552E2E34-F847-4E71-8B94-1096022514A7}" destId="{BBBF3F47-2212-48C4-A356-580D593B1BB5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713A2-6140-4C93-93FD-5EC3F7790876}" type="doc">
      <dgm:prSet loTypeId="urn:microsoft.com/office/officeart/2005/8/layout/vList6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417A76AD-78DB-44DE-B168-90732A37A36A}">
      <dgm:prSet phldrT="[文本]" custT="1"/>
      <dgm:spPr/>
      <dgm:t>
        <a:bodyPr/>
        <a:lstStyle/>
        <a:p>
          <a:r>
            <a:rPr lang="zh-CN" altLang="en-US" sz="3200" dirty="0"/>
            <a:t>服务器硬件配置要求</a:t>
          </a:r>
        </a:p>
      </dgm:t>
    </dgm:pt>
    <dgm:pt modelId="{BBF72145-289C-4850-B563-5949753F328B}" cxnId="{9E94F7A7-F804-4D3F-96D2-F9E93ACC362B}" type="parTrans">
      <dgm:prSet/>
      <dgm:spPr/>
      <dgm:t>
        <a:bodyPr/>
        <a:lstStyle/>
        <a:p>
          <a:endParaRPr lang="zh-CN" altLang="en-US"/>
        </a:p>
      </dgm:t>
    </dgm:pt>
    <dgm:pt modelId="{4C097E65-D9E0-4F3A-AA18-888BC60865D2}" cxnId="{9E94F7A7-F804-4D3F-96D2-F9E93ACC362B}" type="sibTrans">
      <dgm:prSet/>
      <dgm:spPr/>
      <dgm:t>
        <a:bodyPr/>
        <a:lstStyle/>
        <a:p>
          <a:endParaRPr lang="zh-CN" altLang="en-US"/>
        </a:p>
      </dgm:t>
    </dgm:pt>
    <dgm:pt modelId="{E212167C-F07D-4B1B-ABDD-9D03257CD1C7}">
      <dgm:prSet phldrT="[文本]"/>
      <dgm:spPr/>
      <dgm:t>
        <a:bodyPr/>
        <a:lstStyle/>
        <a:p>
          <a:r>
            <a:rPr lang="en-US" altLang="zh-CN" dirty="0">
              <a:latin typeface="+mn-ea"/>
              <a:ea typeface="+mn-ea"/>
            </a:rPr>
            <a:t>CPU:</a:t>
          </a:r>
          <a:r>
            <a:rPr lang="zh-CN" altLang="en-US" dirty="0">
              <a:latin typeface="+mn-ea"/>
              <a:ea typeface="+mn-ea"/>
            </a:rPr>
            <a:t>双核及以上</a:t>
          </a:r>
        </a:p>
      </dgm:t>
    </dgm:pt>
    <dgm:pt modelId="{BC11245C-E821-49E0-BF51-84D17E36E4B1}" cxnId="{713E00EE-973C-4A2E-BC06-F7C47D2283DC}" type="parTrans">
      <dgm:prSet/>
      <dgm:spPr/>
      <dgm:t>
        <a:bodyPr/>
        <a:lstStyle/>
        <a:p>
          <a:endParaRPr lang="zh-CN" altLang="en-US"/>
        </a:p>
      </dgm:t>
    </dgm:pt>
    <dgm:pt modelId="{8FBDC3BC-3454-4F70-9727-FF36291AC5E9}" cxnId="{713E00EE-973C-4A2E-BC06-F7C47D2283DC}" type="sibTrans">
      <dgm:prSet/>
      <dgm:spPr/>
      <dgm:t>
        <a:bodyPr/>
        <a:lstStyle/>
        <a:p>
          <a:endParaRPr lang="zh-CN" altLang="en-US"/>
        </a:p>
      </dgm:t>
    </dgm:pt>
    <dgm:pt modelId="{AD581111-7CAC-4BBB-BFBC-AFED0EB85FC3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内存：</a:t>
          </a:r>
          <a:r>
            <a:rPr lang="en-US" altLang="zh-CN" dirty="0">
              <a:latin typeface="+mn-ea"/>
              <a:ea typeface="+mn-ea"/>
            </a:rPr>
            <a:t>4G</a:t>
          </a:r>
          <a:r>
            <a:rPr lang="zh-CN" altLang="en-US" dirty="0">
              <a:latin typeface="+mn-ea"/>
              <a:ea typeface="+mn-ea"/>
            </a:rPr>
            <a:t>及以上</a:t>
          </a:r>
        </a:p>
      </dgm:t>
    </dgm:pt>
    <dgm:pt modelId="{546A49A8-50C2-472C-AE1A-BE50273F65BC}" cxnId="{D48529DD-F16B-4D9D-A9BA-81E67FDFDA97}" type="parTrans">
      <dgm:prSet/>
      <dgm:spPr/>
      <dgm:t>
        <a:bodyPr/>
        <a:lstStyle/>
        <a:p>
          <a:endParaRPr lang="zh-CN" altLang="en-US"/>
        </a:p>
      </dgm:t>
    </dgm:pt>
    <dgm:pt modelId="{AA8462DD-C499-4A97-A095-5350B92342AC}" cxnId="{D48529DD-F16B-4D9D-A9BA-81E67FDFDA97}" type="sibTrans">
      <dgm:prSet/>
      <dgm:spPr/>
      <dgm:t>
        <a:bodyPr/>
        <a:lstStyle/>
        <a:p>
          <a:endParaRPr lang="zh-CN" altLang="en-US"/>
        </a:p>
      </dgm:t>
    </dgm:pt>
    <dgm:pt modelId="{3D0AF11B-0158-4D23-AF7E-B5F12D9222AE}">
      <dgm:prSet phldrT="[文本]" custT="1"/>
      <dgm:spPr/>
      <dgm:t>
        <a:bodyPr/>
        <a:lstStyle/>
        <a:p>
          <a:r>
            <a:rPr lang="zh-CN" altLang="en-US" sz="3200" dirty="0"/>
            <a:t>软件运行环境</a:t>
          </a:r>
        </a:p>
      </dgm:t>
    </dgm:pt>
    <dgm:pt modelId="{E15EF918-088E-474F-9683-2623EDCD6F04}" cxnId="{BB05C289-B2B3-42D9-95CC-02767B656458}" type="parTrans">
      <dgm:prSet/>
      <dgm:spPr/>
      <dgm:t>
        <a:bodyPr/>
        <a:lstStyle/>
        <a:p>
          <a:endParaRPr lang="zh-CN" altLang="en-US"/>
        </a:p>
      </dgm:t>
    </dgm:pt>
    <dgm:pt modelId="{7C8E3901-C7A9-48F2-A24B-9B546B0F6CA3}" cxnId="{BB05C289-B2B3-42D9-95CC-02767B656458}" type="sibTrans">
      <dgm:prSet/>
      <dgm:spPr/>
      <dgm:t>
        <a:bodyPr/>
        <a:lstStyle/>
        <a:p>
          <a:endParaRPr lang="zh-CN" altLang="en-US"/>
        </a:p>
      </dgm:t>
    </dgm:pt>
    <dgm:pt modelId="{CC00672B-F2E3-41FF-AEE1-8595E5DD5880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可支持的操作系统：</a:t>
          </a:r>
          <a:r>
            <a:rPr lang="en-US" altLang="zh-CN" dirty="0">
              <a:latin typeface="+mn-ea"/>
              <a:ea typeface="+mn-ea"/>
            </a:rPr>
            <a:t>Windows7/8/8.1</a:t>
          </a:r>
          <a:endParaRPr lang="zh-CN" altLang="en-US" dirty="0">
            <a:latin typeface="+mn-ea"/>
            <a:ea typeface="+mn-ea"/>
          </a:endParaRPr>
        </a:p>
      </dgm:t>
    </dgm:pt>
    <dgm:pt modelId="{45B1953D-D6BF-4CF9-A8E0-683A4CC9028A}" cxnId="{FE939B09-AD8C-4346-A3EC-F6D11343BD2E}" type="parTrans">
      <dgm:prSet/>
      <dgm:spPr/>
      <dgm:t>
        <a:bodyPr/>
        <a:lstStyle/>
        <a:p>
          <a:endParaRPr lang="zh-CN" altLang="en-US"/>
        </a:p>
      </dgm:t>
    </dgm:pt>
    <dgm:pt modelId="{140A1464-8B3E-4285-9B15-63E7910D63BE}" cxnId="{FE939B09-AD8C-4346-A3EC-F6D11343BD2E}" type="sibTrans">
      <dgm:prSet/>
      <dgm:spPr/>
      <dgm:t>
        <a:bodyPr/>
        <a:lstStyle/>
        <a:p>
          <a:endParaRPr lang="zh-CN" altLang="en-US"/>
        </a:p>
      </dgm:t>
    </dgm:pt>
    <dgm:pt modelId="{1F989881-627D-4DCC-95D3-8FD4CBEAD210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可支持的数据库：</a:t>
          </a:r>
          <a:r>
            <a:rPr lang="en-US" altLang="zh-CN" dirty="0">
              <a:latin typeface="+mn-ea"/>
              <a:ea typeface="+mn-ea"/>
            </a:rPr>
            <a:t>postgresql,oracle11g</a:t>
          </a:r>
          <a:endParaRPr lang="zh-CN" altLang="en-US" dirty="0">
            <a:latin typeface="+mn-ea"/>
            <a:ea typeface="+mn-ea"/>
          </a:endParaRPr>
        </a:p>
      </dgm:t>
    </dgm:pt>
    <dgm:pt modelId="{8B7248B3-26B2-4F59-9056-EC082DC1C68B}" cxnId="{A5CC5E97-F4AE-4DC9-BE2F-560DCF36D83A}" type="parTrans">
      <dgm:prSet/>
      <dgm:spPr/>
      <dgm:t>
        <a:bodyPr/>
        <a:lstStyle/>
        <a:p>
          <a:endParaRPr lang="zh-CN" altLang="en-US"/>
        </a:p>
      </dgm:t>
    </dgm:pt>
    <dgm:pt modelId="{F2844526-2ED6-4B21-9C02-21C585FDC185}" cxnId="{A5CC5E97-F4AE-4DC9-BE2F-560DCF36D83A}" type="sibTrans">
      <dgm:prSet/>
      <dgm:spPr/>
      <dgm:t>
        <a:bodyPr/>
        <a:lstStyle/>
        <a:p>
          <a:endParaRPr lang="zh-CN" altLang="en-US"/>
        </a:p>
      </dgm:t>
    </dgm:pt>
    <dgm:pt modelId="{4C8DCD0D-2579-487A-BF18-9FF2A5609C50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硬盘：可用空间</a:t>
          </a:r>
          <a:r>
            <a:rPr lang="en-US" altLang="zh-CN" dirty="0">
              <a:latin typeface="+mn-ea"/>
              <a:ea typeface="+mn-ea"/>
            </a:rPr>
            <a:t>10G</a:t>
          </a:r>
          <a:r>
            <a:rPr lang="zh-CN" altLang="en-US" dirty="0">
              <a:latin typeface="+mn-ea"/>
              <a:ea typeface="+mn-ea"/>
            </a:rPr>
            <a:t>及以上</a:t>
          </a:r>
        </a:p>
      </dgm:t>
    </dgm:pt>
    <dgm:pt modelId="{3DB2B0CD-0B64-4510-959B-F7C12C1F6B8E}" cxnId="{3A1E5ECC-BF1E-4D0A-A15F-BA0785AD3541}" type="parTrans">
      <dgm:prSet/>
      <dgm:spPr/>
      <dgm:t>
        <a:bodyPr/>
        <a:lstStyle/>
        <a:p>
          <a:endParaRPr lang="zh-CN" altLang="en-US"/>
        </a:p>
      </dgm:t>
    </dgm:pt>
    <dgm:pt modelId="{93F24A43-3AB7-41CE-A019-13A47715CE14}" cxnId="{3A1E5ECC-BF1E-4D0A-A15F-BA0785AD3541}" type="sibTrans">
      <dgm:prSet/>
      <dgm:spPr/>
      <dgm:t>
        <a:bodyPr/>
        <a:lstStyle/>
        <a:p>
          <a:endParaRPr lang="zh-CN" altLang="en-US"/>
        </a:p>
      </dgm:t>
    </dgm:pt>
    <dgm:pt modelId="{0BECC5EF-6204-4485-854B-E74514DF7687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显示器分辨率：</a:t>
          </a:r>
          <a:r>
            <a:rPr lang="en-US" altLang="zh-CN" dirty="0">
              <a:latin typeface="+mn-ea"/>
              <a:ea typeface="+mn-ea"/>
            </a:rPr>
            <a:t>1024*768</a:t>
          </a:r>
          <a:r>
            <a:rPr lang="zh-CN" altLang="en-US" dirty="0">
              <a:latin typeface="+mn-ea"/>
              <a:ea typeface="+mn-ea"/>
            </a:rPr>
            <a:t>及以上</a:t>
          </a:r>
        </a:p>
      </dgm:t>
    </dgm:pt>
    <dgm:pt modelId="{712C15C3-4FF5-4B9D-9775-9A8DE5DC788E}" cxnId="{39C8468D-A8E7-4676-AC51-1DF396FB230A}" type="parTrans">
      <dgm:prSet/>
      <dgm:spPr/>
      <dgm:t>
        <a:bodyPr/>
        <a:lstStyle/>
        <a:p>
          <a:endParaRPr lang="zh-CN" altLang="en-US"/>
        </a:p>
      </dgm:t>
    </dgm:pt>
    <dgm:pt modelId="{536DBBCC-72B5-4381-8622-7164598A2627}" cxnId="{39C8468D-A8E7-4676-AC51-1DF396FB230A}" type="sibTrans">
      <dgm:prSet/>
      <dgm:spPr/>
      <dgm:t>
        <a:bodyPr/>
        <a:lstStyle/>
        <a:p>
          <a:endParaRPr lang="zh-CN" altLang="en-US"/>
        </a:p>
      </dgm:t>
    </dgm:pt>
    <dgm:pt modelId="{0339BFB2-178D-47CE-BBAD-DB423F9F6668}">
      <dgm:prSet phldrT="[文本]"/>
      <dgm:spPr/>
      <dgm:t>
        <a:bodyPr/>
        <a:lstStyle/>
        <a:p>
          <a:r>
            <a:rPr lang="zh-CN" altLang="en-US" dirty="0">
              <a:latin typeface="+mn-ea"/>
              <a:ea typeface="+mn-ea"/>
            </a:rPr>
            <a:t>推荐使用浏览器版本：</a:t>
          </a:r>
          <a:r>
            <a:rPr lang="en-US" altLang="zh-CN" dirty="0">
              <a:latin typeface="+mn-ea"/>
              <a:ea typeface="+mn-ea"/>
            </a:rPr>
            <a:t>IE11+</a:t>
          </a:r>
          <a:r>
            <a:rPr lang="zh-CN" altLang="en-US" dirty="0">
              <a:latin typeface="+mn-ea"/>
              <a:ea typeface="+mn-ea"/>
            </a:rPr>
            <a:t>，</a:t>
          </a:r>
          <a:r>
            <a:rPr lang="en-US" altLang="zh-CN" dirty="0">
              <a:latin typeface="+mn-ea"/>
              <a:ea typeface="+mn-ea"/>
            </a:rPr>
            <a:t>Chrome33</a:t>
          </a:r>
          <a:r>
            <a:rPr lang="en-US" altLang="zh-CN" dirty="0"/>
            <a:t>+</a:t>
          </a:r>
          <a:endParaRPr lang="zh-CN" altLang="en-US" dirty="0"/>
        </a:p>
      </dgm:t>
    </dgm:pt>
    <dgm:pt modelId="{63CC0EC3-B0E8-47C1-95F9-EF7C932D0D63}" cxnId="{1A0EDC5E-0F67-42C3-8941-C4DBD75F06E0}" type="parTrans">
      <dgm:prSet/>
      <dgm:spPr/>
      <dgm:t>
        <a:bodyPr/>
        <a:lstStyle/>
        <a:p>
          <a:endParaRPr lang="zh-CN" altLang="en-US"/>
        </a:p>
      </dgm:t>
    </dgm:pt>
    <dgm:pt modelId="{198ACE4E-61AB-4E82-A526-7AC79BA3078C}" cxnId="{1A0EDC5E-0F67-42C3-8941-C4DBD75F06E0}" type="sibTrans">
      <dgm:prSet/>
      <dgm:spPr/>
      <dgm:t>
        <a:bodyPr/>
        <a:lstStyle/>
        <a:p>
          <a:endParaRPr lang="zh-CN" altLang="en-US"/>
        </a:p>
      </dgm:t>
    </dgm:pt>
    <dgm:pt modelId="{A097F324-B746-41B9-BF35-3935D06C3F93}" type="pres">
      <dgm:prSet presAssocID="{955713A2-6140-4C93-93FD-5EC3F779087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FEBED06-6310-4871-9367-19DABF6CAB55}" type="pres">
      <dgm:prSet presAssocID="{417A76AD-78DB-44DE-B168-90732A37A36A}" presName="linNode" presStyleCnt="0"/>
      <dgm:spPr/>
    </dgm:pt>
    <dgm:pt modelId="{2B8FF71E-4D4C-496B-A131-513EA49552D7}" type="pres">
      <dgm:prSet presAssocID="{417A76AD-78DB-44DE-B168-90732A37A36A}" presName="parentShp" presStyleLbl="node1" presStyleIdx="0" presStyleCnt="2" custScaleX="70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DDE12-DE05-424D-8753-D4B4D80938B6}" type="pres">
      <dgm:prSet presAssocID="{417A76AD-78DB-44DE-B168-90732A37A36A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63B7C-09B3-4E78-9E6B-F576E8961E33}" type="pres">
      <dgm:prSet presAssocID="{4C097E65-D9E0-4F3A-AA18-888BC60865D2}" presName="spacing" presStyleCnt="0"/>
      <dgm:spPr/>
    </dgm:pt>
    <dgm:pt modelId="{F5E028C8-1ED6-460C-9D7A-A9370AB02F09}" type="pres">
      <dgm:prSet presAssocID="{3D0AF11B-0158-4D23-AF7E-B5F12D9222AE}" presName="linNode" presStyleCnt="0"/>
      <dgm:spPr/>
    </dgm:pt>
    <dgm:pt modelId="{C33D3814-6542-4B75-9CAD-8150194A32BD}" type="pres">
      <dgm:prSet presAssocID="{3D0AF11B-0158-4D23-AF7E-B5F12D9222AE}" presName="parentShp" presStyleLbl="node1" presStyleIdx="1" presStyleCnt="2" custScaleX="720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C044EF-6260-41E5-B793-3C2F5F681C3B}" type="pres">
      <dgm:prSet presAssocID="{3D0AF11B-0158-4D23-AF7E-B5F12D9222AE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CE50ACB-88BC-4C6E-9F79-90D696B73989}" type="presOf" srcId="{4C8DCD0D-2579-487A-BF18-9FF2A5609C50}" destId="{58EDDE12-DE05-424D-8753-D4B4D80938B6}" srcOrd="0" destOrd="2" presId="urn:microsoft.com/office/officeart/2005/8/layout/vList6"/>
    <dgm:cxn modelId="{FBE5B351-0B44-480A-BDB1-11479740CAAE}" type="presOf" srcId="{AD581111-7CAC-4BBB-BFBC-AFED0EB85FC3}" destId="{58EDDE12-DE05-424D-8753-D4B4D80938B6}" srcOrd="0" destOrd="1" presId="urn:microsoft.com/office/officeart/2005/8/layout/vList6"/>
    <dgm:cxn modelId="{713E00EE-973C-4A2E-BC06-F7C47D2283DC}" srcId="{417A76AD-78DB-44DE-B168-90732A37A36A}" destId="{E212167C-F07D-4B1B-ABDD-9D03257CD1C7}" srcOrd="0" destOrd="0" parTransId="{BC11245C-E821-49E0-BF51-84D17E36E4B1}" sibTransId="{8FBDC3BC-3454-4F70-9727-FF36291AC5E9}"/>
    <dgm:cxn modelId="{9FB01BDA-6887-4A40-88FA-2F81E941206B}" type="presOf" srcId="{E212167C-F07D-4B1B-ABDD-9D03257CD1C7}" destId="{58EDDE12-DE05-424D-8753-D4B4D80938B6}" srcOrd="0" destOrd="0" presId="urn:microsoft.com/office/officeart/2005/8/layout/vList6"/>
    <dgm:cxn modelId="{1A0EDC5E-0F67-42C3-8941-C4DBD75F06E0}" srcId="{3D0AF11B-0158-4D23-AF7E-B5F12D9222AE}" destId="{0339BFB2-178D-47CE-BBAD-DB423F9F6668}" srcOrd="2" destOrd="0" parTransId="{63CC0EC3-B0E8-47C1-95F9-EF7C932D0D63}" sibTransId="{198ACE4E-61AB-4E82-A526-7AC79BA3078C}"/>
    <dgm:cxn modelId="{B305406B-08EC-446E-9B30-7E5BD2360EB2}" type="presOf" srcId="{0BECC5EF-6204-4485-854B-E74514DF7687}" destId="{58EDDE12-DE05-424D-8753-D4B4D80938B6}" srcOrd="0" destOrd="3" presId="urn:microsoft.com/office/officeart/2005/8/layout/vList6"/>
    <dgm:cxn modelId="{9EB13647-0CA1-4929-BFB7-0044B1423834}" type="presOf" srcId="{3D0AF11B-0158-4D23-AF7E-B5F12D9222AE}" destId="{C33D3814-6542-4B75-9CAD-8150194A32BD}" srcOrd="0" destOrd="0" presId="urn:microsoft.com/office/officeart/2005/8/layout/vList6"/>
    <dgm:cxn modelId="{0674AB3F-E69F-4B88-AE12-20360F2F9E5C}" type="presOf" srcId="{CC00672B-F2E3-41FF-AEE1-8595E5DD5880}" destId="{97C044EF-6260-41E5-B793-3C2F5F681C3B}" srcOrd="0" destOrd="0" presId="urn:microsoft.com/office/officeart/2005/8/layout/vList6"/>
    <dgm:cxn modelId="{D48529DD-F16B-4D9D-A9BA-81E67FDFDA97}" srcId="{417A76AD-78DB-44DE-B168-90732A37A36A}" destId="{AD581111-7CAC-4BBB-BFBC-AFED0EB85FC3}" srcOrd="1" destOrd="0" parTransId="{546A49A8-50C2-472C-AE1A-BE50273F65BC}" sibTransId="{AA8462DD-C499-4A97-A095-5350B92342AC}"/>
    <dgm:cxn modelId="{A5CC5E97-F4AE-4DC9-BE2F-560DCF36D83A}" srcId="{3D0AF11B-0158-4D23-AF7E-B5F12D9222AE}" destId="{1F989881-627D-4DCC-95D3-8FD4CBEAD210}" srcOrd="1" destOrd="0" parTransId="{8B7248B3-26B2-4F59-9056-EC082DC1C68B}" sibTransId="{F2844526-2ED6-4B21-9C02-21C585FDC185}"/>
    <dgm:cxn modelId="{39C8468D-A8E7-4676-AC51-1DF396FB230A}" srcId="{417A76AD-78DB-44DE-B168-90732A37A36A}" destId="{0BECC5EF-6204-4485-854B-E74514DF7687}" srcOrd="3" destOrd="0" parTransId="{712C15C3-4FF5-4B9D-9775-9A8DE5DC788E}" sibTransId="{536DBBCC-72B5-4381-8622-7164598A2627}"/>
    <dgm:cxn modelId="{FE939B09-AD8C-4346-A3EC-F6D11343BD2E}" srcId="{3D0AF11B-0158-4D23-AF7E-B5F12D9222AE}" destId="{CC00672B-F2E3-41FF-AEE1-8595E5DD5880}" srcOrd="0" destOrd="0" parTransId="{45B1953D-D6BF-4CF9-A8E0-683A4CC9028A}" sibTransId="{140A1464-8B3E-4285-9B15-63E7910D63BE}"/>
    <dgm:cxn modelId="{3A1E5ECC-BF1E-4D0A-A15F-BA0785AD3541}" srcId="{417A76AD-78DB-44DE-B168-90732A37A36A}" destId="{4C8DCD0D-2579-487A-BF18-9FF2A5609C50}" srcOrd="2" destOrd="0" parTransId="{3DB2B0CD-0B64-4510-959B-F7C12C1F6B8E}" sibTransId="{93F24A43-3AB7-41CE-A019-13A47715CE14}"/>
    <dgm:cxn modelId="{B9E986E5-12E0-4240-BF38-C2ACF3D77C74}" type="presOf" srcId="{0339BFB2-178D-47CE-BBAD-DB423F9F6668}" destId="{97C044EF-6260-41E5-B793-3C2F5F681C3B}" srcOrd="0" destOrd="2" presId="urn:microsoft.com/office/officeart/2005/8/layout/vList6"/>
    <dgm:cxn modelId="{57E6E05C-B6E4-45D5-A6C7-D91A0719201F}" type="presOf" srcId="{955713A2-6140-4C93-93FD-5EC3F7790876}" destId="{A097F324-B746-41B9-BF35-3935D06C3F93}" srcOrd="0" destOrd="0" presId="urn:microsoft.com/office/officeart/2005/8/layout/vList6"/>
    <dgm:cxn modelId="{1196A1A6-D68D-4709-9C2E-013BB31DF1BD}" type="presOf" srcId="{1F989881-627D-4DCC-95D3-8FD4CBEAD210}" destId="{97C044EF-6260-41E5-B793-3C2F5F681C3B}" srcOrd="0" destOrd="1" presId="urn:microsoft.com/office/officeart/2005/8/layout/vList6"/>
    <dgm:cxn modelId="{BB05C289-B2B3-42D9-95CC-02767B656458}" srcId="{955713A2-6140-4C93-93FD-5EC3F7790876}" destId="{3D0AF11B-0158-4D23-AF7E-B5F12D9222AE}" srcOrd="1" destOrd="0" parTransId="{E15EF918-088E-474F-9683-2623EDCD6F04}" sibTransId="{7C8E3901-C7A9-48F2-A24B-9B546B0F6CA3}"/>
    <dgm:cxn modelId="{56BC2D71-FAD3-497E-A200-3D73BA4D1ACE}" type="presOf" srcId="{417A76AD-78DB-44DE-B168-90732A37A36A}" destId="{2B8FF71E-4D4C-496B-A131-513EA49552D7}" srcOrd="0" destOrd="0" presId="urn:microsoft.com/office/officeart/2005/8/layout/vList6"/>
    <dgm:cxn modelId="{9E94F7A7-F804-4D3F-96D2-F9E93ACC362B}" srcId="{955713A2-6140-4C93-93FD-5EC3F7790876}" destId="{417A76AD-78DB-44DE-B168-90732A37A36A}" srcOrd="0" destOrd="0" parTransId="{BBF72145-289C-4850-B563-5949753F328B}" sibTransId="{4C097E65-D9E0-4F3A-AA18-888BC60865D2}"/>
    <dgm:cxn modelId="{7AF53562-0C74-4DFE-99B3-CE13F098FB55}" type="presParOf" srcId="{A097F324-B746-41B9-BF35-3935D06C3F93}" destId="{6FEBED06-6310-4871-9367-19DABF6CAB55}" srcOrd="0" destOrd="0" presId="urn:microsoft.com/office/officeart/2005/8/layout/vList6"/>
    <dgm:cxn modelId="{E2B54656-3C1C-4E15-9ED6-B7FA24829473}" type="presParOf" srcId="{6FEBED06-6310-4871-9367-19DABF6CAB55}" destId="{2B8FF71E-4D4C-496B-A131-513EA49552D7}" srcOrd="0" destOrd="0" presId="urn:microsoft.com/office/officeart/2005/8/layout/vList6"/>
    <dgm:cxn modelId="{0EDBB42C-29F8-430E-A277-7D2541B1CA12}" type="presParOf" srcId="{6FEBED06-6310-4871-9367-19DABF6CAB55}" destId="{58EDDE12-DE05-424D-8753-D4B4D80938B6}" srcOrd="1" destOrd="0" presId="urn:microsoft.com/office/officeart/2005/8/layout/vList6"/>
    <dgm:cxn modelId="{8AF9B2A2-C493-4F9A-8855-93955DC60EF7}" type="presParOf" srcId="{A097F324-B746-41B9-BF35-3935D06C3F93}" destId="{B5A63B7C-09B3-4E78-9E6B-F576E8961E33}" srcOrd="1" destOrd="0" presId="urn:microsoft.com/office/officeart/2005/8/layout/vList6"/>
    <dgm:cxn modelId="{EBB4811B-9EF1-4FEA-966F-5CF696C81CC0}" type="presParOf" srcId="{A097F324-B746-41B9-BF35-3935D06C3F93}" destId="{F5E028C8-1ED6-460C-9D7A-A9370AB02F09}" srcOrd="2" destOrd="0" presId="urn:microsoft.com/office/officeart/2005/8/layout/vList6"/>
    <dgm:cxn modelId="{F2F138C1-E0F1-40F8-B154-856B511E3916}" type="presParOf" srcId="{F5E028C8-1ED6-460C-9D7A-A9370AB02F09}" destId="{C33D3814-6542-4B75-9CAD-8150194A32BD}" srcOrd="0" destOrd="0" presId="urn:microsoft.com/office/officeart/2005/8/layout/vList6"/>
    <dgm:cxn modelId="{3E01D93D-BC0B-4F79-ADBB-11909E78D637}" type="presParOf" srcId="{F5E028C8-1ED6-460C-9D7A-A9370AB02F09}" destId="{97C044EF-6260-41E5-B793-3C2F5F681C3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3FE46-27CD-4FC4-A44D-82582A2549DA}" type="doc">
      <dgm:prSet loTypeId="urn:microsoft.com/office/officeart/2005/8/layout/process2" loCatId="process" qsTypeId="urn:microsoft.com/office/officeart/2005/8/quickstyle/simple1#3" qsCatId="simple" csTypeId="urn:microsoft.com/office/officeart/2005/8/colors/accent1_2#3" csCatId="accent1" phldr="1"/>
      <dgm:spPr/>
    </dgm:pt>
    <dgm:pt modelId="{DC5FD670-F428-4B27-B52A-051501610AFF}">
      <dgm:prSet phldrT="[文本]"/>
      <dgm:spPr/>
      <dgm:t>
        <a:bodyPr/>
        <a:lstStyle/>
        <a:p>
          <a:r>
            <a:rPr lang="zh-CN" altLang="en-US" dirty="0" smtClean="0"/>
            <a:t>电磁锁是否损坏</a:t>
          </a:r>
          <a:endParaRPr lang="zh-CN" altLang="en-US" dirty="0"/>
        </a:p>
      </dgm:t>
    </dgm:pt>
    <dgm:pt modelId="{C191B141-FC61-4032-9149-9D94E769909E}" cxnId="{1CFF0F38-2E6A-453B-A10A-810128E977F2}" type="parTrans">
      <dgm:prSet/>
      <dgm:spPr/>
      <dgm:t>
        <a:bodyPr/>
        <a:lstStyle/>
        <a:p>
          <a:endParaRPr lang="zh-CN" altLang="en-US"/>
        </a:p>
      </dgm:t>
    </dgm:pt>
    <dgm:pt modelId="{96F81883-CBD8-473C-AD9A-CE15071CC252}" cxnId="{1CFF0F38-2E6A-453B-A10A-810128E977F2}" type="sibTrans">
      <dgm:prSet/>
      <dgm:spPr/>
      <dgm:t>
        <a:bodyPr/>
        <a:lstStyle/>
        <a:p>
          <a:endParaRPr lang="zh-CN" altLang="en-US"/>
        </a:p>
      </dgm:t>
    </dgm:pt>
    <dgm:pt modelId="{6BB53ED1-A409-4C44-B1BE-A7983BFA9C6B}">
      <dgm:prSet phldrT="[文本]"/>
      <dgm:spPr/>
      <dgm:t>
        <a:bodyPr/>
        <a:lstStyle/>
        <a:p>
          <a:r>
            <a:rPr lang="zh-CN" altLang="en-US" dirty="0" smtClean="0"/>
            <a:t>玻璃破碎是否损坏</a:t>
          </a:r>
          <a:endParaRPr lang="zh-CN" altLang="en-US" dirty="0"/>
        </a:p>
      </dgm:t>
    </dgm:pt>
    <dgm:pt modelId="{C71D7041-2887-4E74-A409-6C382AF7C1D5}" cxnId="{9088F67A-568A-43D8-A9BE-8234E4D3DA09}" type="parTrans">
      <dgm:prSet/>
      <dgm:spPr/>
      <dgm:t>
        <a:bodyPr/>
        <a:lstStyle/>
        <a:p>
          <a:endParaRPr lang="zh-CN" altLang="en-US"/>
        </a:p>
      </dgm:t>
    </dgm:pt>
    <dgm:pt modelId="{6DEF4357-812F-49B2-A89C-697ADC4E836E}" cxnId="{9088F67A-568A-43D8-A9BE-8234E4D3DA09}" type="sibTrans">
      <dgm:prSet/>
      <dgm:spPr/>
      <dgm:t>
        <a:bodyPr/>
        <a:lstStyle/>
        <a:p>
          <a:endParaRPr lang="zh-CN" altLang="en-US"/>
        </a:p>
      </dgm:t>
    </dgm:pt>
    <dgm:pt modelId="{5B2FCEFD-C16A-4208-878B-B9000EF9DA55}">
      <dgm:prSet phldrT="[文本]"/>
      <dgm:spPr/>
      <dgm:t>
        <a:bodyPr/>
        <a:lstStyle/>
        <a:p>
          <a:r>
            <a:rPr lang="zh-CN" altLang="en-US" dirty="0" smtClean="0"/>
            <a:t>读卡器是否故障</a:t>
          </a:r>
          <a:endParaRPr lang="zh-CN" altLang="en-US" dirty="0"/>
        </a:p>
      </dgm:t>
    </dgm:pt>
    <dgm:pt modelId="{B983B304-EC1D-47F7-85BE-DC2A3BC2C52F}" cxnId="{5D7141FF-118F-4DCC-9E92-B2C89E6E877B}" type="parTrans">
      <dgm:prSet/>
      <dgm:spPr/>
      <dgm:t>
        <a:bodyPr/>
        <a:lstStyle/>
        <a:p>
          <a:endParaRPr lang="zh-CN" altLang="en-US"/>
        </a:p>
      </dgm:t>
    </dgm:pt>
    <dgm:pt modelId="{8FDC1E63-BC83-4A7D-AC33-325A3F0E0BDA}" cxnId="{5D7141FF-118F-4DCC-9E92-B2C89E6E877B}" type="sibTrans">
      <dgm:prSet/>
      <dgm:spPr/>
      <dgm:t>
        <a:bodyPr/>
        <a:lstStyle/>
        <a:p>
          <a:endParaRPr lang="zh-CN" altLang="en-US"/>
        </a:p>
      </dgm:t>
    </dgm:pt>
    <dgm:pt modelId="{61570741-130B-4770-A6E0-4AC5F96CF0D5}">
      <dgm:prSet phldrT="[文本]"/>
      <dgm:spPr/>
      <dgm:t>
        <a:bodyPr/>
        <a:lstStyle/>
        <a:p>
          <a:r>
            <a:rPr lang="zh-CN" altLang="en-US" dirty="0" smtClean="0"/>
            <a:t>门禁控制器是否损坏</a:t>
          </a:r>
          <a:endParaRPr lang="zh-CN" altLang="en-US" dirty="0"/>
        </a:p>
      </dgm:t>
    </dgm:pt>
    <dgm:pt modelId="{82715F1A-3DEA-454C-8F2C-1E4EBD38F6BA}" cxnId="{A9435DD9-AA2D-4393-A172-18E65FD2A0CC}" type="parTrans">
      <dgm:prSet/>
      <dgm:spPr/>
      <dgm:t>
        <a:bodyPr/>
        <a:lstStyle/>
        <a:p>
          <a:endParaRPr lang="zh-CN" altLang="en-US"/>
        </a:p>
      </dgm:t>
    </dgm:pt>
    <dgm:pt modelId="{3851F26B-2E82-46EE-8A59-32324C49E9CF}" cxnId="{A9435DD9-AA2D-4393-A172-18E65FD2A0CC}" type="sibTrans">
      <dgm:prSet/>
      <dgm:spPr/>
      <dgm:t>
        <a:bodyPr/>
        <a:lstStyle/>
        <a:p>
          <a:endParaRPr lang="zh-CN" altLang="en-US"/>
        </a:p>
      </dgm:t>
    </dgm:pt>
    <dgm:pt modelId="{EB96B306-507A-4E5A-8F41-0C6AA83D69D4}" type="pres">
      <dgm:prSet presAssocID="{E143FE46-27CD-4FC4-A44D-82582A2549DA}" presName="linearFlow" presStyleCnt="0">
        <dgm:presLayoutVars>
          <dgm:resizeHandles val="exact"/>
        </dgm:presLayoutVars>
      </dgm:prSet>
      <dgm:spPr/>
    </dgm:pt>
    <dgm:pt modelId="{6CCC0530-36B8-4707-9390-D3B0C69EDDF8}" type="pres">
      <dgm:prSet presAssocID="{DC5FD670-F428-4B27-B52A-051501610AF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305361-AB81-474D-9094-7D4759DA4A6A}" type="pres">
      <dgm:prSet presAssocID="{96F81883-CBD8-473C-AD9A-CE15071CC252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063EA17-64AC-4A3D-9087-02BECE0F5516}" type="pres">
      <dgm:prSet presAssocID="{96F81883-CBD8-473C-AD9A-CE15071CC252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9950BA0-3BDE-4B1E-8FC8-2981F13C2B10}" type="pres">
      <dgm:prSet presAssocID="{6BB53ED1-A409-4C44-B1BE-A7983BFA9C6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2F81A6-B523-4BDE-8EFD-8017A26ACC4D}" type="pres">
      <dgm:prSet presAssocID="{6DEF4357-812F-49B2-A89C-697ADC4E836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89D0CE0-D492-4358-A4C3-AA6FD20B29A7}" type="pres">
      <dgm:prSet presAssocID="{6DEF4357-812F-49B2-A89C-697ADC4E836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4949CF4-5022-4E7E-91CA-04D77BC053D0}" type="pres">
      <dgm:prSet presAssocID="{5B2FCEFD-C16A-4208-878B-B9000EF9DA5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A1CBD6-A5F1-4FCB-A1E6-8B0033E27F1D}" type="pres">
      <dgm:prSet presAssocID="{8FDC1E63-BC83-4A7D-AC33-325A3F0E0BDA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6813EFD-B6BE-4F96-A16C-13233813E252}" type="pres">
      <dgm:prSet presAssocID="{8FDC1E63-BC83-4A7D-AC33-325A3F0E0BD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3E9C81F-07EC-43A5-97A1-0D50EE9F7E5D}" type="pres">
      <dgm:prSet presAssocID="{61570741-130B-4770-A6E0-4AC5F96CF0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315886-D251-4215-B5D2-FD242F1BEE03}" type="presOf" srcId="{8FDC1E63-BC83-4A7D-AC33-325A3F0E0BDA}" destId="{36813EFD-B6BE-4F96-A16C-13233813E252}" srcOrd="1" destOrd="0" presId="urn:microsoft.com/office/officeart/2005/8/layout/process2"/>
    <dgm:cxn modelId="{CA0D8BBD-453C-4892-ACDE-B96517FDE480}" type="presOf" srcId="{8FDC1E63-BC83-4A7D-AC33-325A3F0E0BDA}" destId="{71A1CBD6-A5F1-4FCB-A1E6-8B0033E27F1D}" srcOrd="0" destOrd="0" presId="urn:microsoft.com/office/officeart/2005/8/layout/process2"/>
    <dgm:cxn modelId="{55B1AF90-9388-4A87-8E2C-00726C6D251B}" type="presOf" srcId="{5B2FCEFD-C16A-4208-878B-B9000EF9DA55}" destId="{A4949CF4-5022-4E7E-91CA-04D77BC053D0}" srcOrd="0" destOrd="0" presId="urn:microsoft.com/office/officeart/2005/8/layout/process2"/>
    <dgm:cxn modelId="{3C07C75A-AEE7-4979-91D6-3E67CCBFDAA9}" type="presOf" srcId="{96F81883-CBD8-473C-AD9A-CE15071CC252}" destId="{08305361-AB81-474D-9094-7D4759DA4A6A}" srcOrd="0" destOrd="0" presId="urn:microsoft.com/office/officeart/2005/8/layout/process2"/>
    <dgm:cxn modelId="{A9435DD9-AA2D-4393-A172-18E65FD2A0CC}" srcId="{E143FE46-27CD-4FC4-A44D-82582A2549DA}" destId="{61570741-130B-4770-A6E0-4AC5F96CF0D5}" srcOrd="3" destOrd="0" parTransId="{82715F1A-3DEA-454C-8F2C-1E4EBD38F6BA}" sibTransId="{3851F26B-2E82-46EE-8A59-32324C49E9CF}"/>
    <dgm:cxn modelId="{B386D0F3-3A3D-4DB7-B5A0-BEF8CBD292C4}" type="presOf" srcId="{DC5FD670-F428-4B27-B52A-051501610AFF}" destId="{6CCC0530-36B8-4707-9390-D3B0C69EDDF8}" srcOrd="0" destOrd="0" presId="urn:microsoft.com/office/officeart/2005/8/layout/process2"/>
    <dgm:cxn modelId="{75CB2B0A-4916-40B2-8184-668C1273988E}" type="presOf" srcId="{E143FE46-27CD-4FC4-A44D-82582A2549DA}" destId="{EB96B306-507A-4E5A-8F41-0C6AA83D69D4}" srcOrd="0" destOrd="0" presId="urn:microsoft.com/office/officeart/2005/8/layout/process2"/>
    <dgm:cxn modelId="{F243291C-73AB-472B-897F-693B2B81B3ED}" type="presOf" srcId="{61570741-130B-4770-A6E0-4AC5F96CF0D5}" destId="{33E9C81F-07EC-43A5-97A1-0D50EE9F7E5D}" srcOrd="0" destOrd="0" presId="urn:microsoft.com/office/officeart/2005/8/layout/process2"/>
    <dgm:cxn modelId="{98512FB5-C280-4924-8EE7-0B4CC8D34F73}" type="presOf" srcId="{96F81883-CBD8-473C-AD9A-CE15071CC252}" destId="{E063EA17-64AC-4A3D-9087-02BECE0F5516}" srcOrd="1" destOrd="0" presId="urn:microsoft.com/office/officeart/2005/8/layout/process2"/>
    <dgm:cxn modelId="{E4240786-DC0C-4F2C-86EC-D3247DCCEE3E}" type="presOf" srcId="{6DEF4357-812F-49B2-A89C-697ADC4E836E}" destId="{132F81A6-B523-4BDE-8EFD-8017A26ACC4D}" srcOrd="0" destOrd="0" presId="urn:microsoft.com/office/officeart/2005/8/layout/process2"/>
    <dgm:cxn modelId="{F94BBAB2-F22A-4382-8E08-F77C889AB52D}" type="presOf" srcId="{6DEF4357-812F-49B2-A89C-697ADC4E836E}" destId="{B89D0CE0-D492-4358-A4C3-AA6FD20B29A7}" srcOrd="1" destOrd="0" presId="urn:microsoft.com/office/officeart/2005/8/layout/process2"/>
    <dgm:cxn modelId="{F80C45A2-EFDC-46EB-B097-4AECFE532DD6}" type="presOf" srcId="{6BB53ED1-A409-4C44-B1BE-A7983BFA9C6B}" destId="{59950BA0-3BDE-4B1E-8FC8-2981F13C2B10}" srcOrd="0" destOrd="0" presId="urn:microsoft.com/office/officeart/2005/8/layout/process2"/>
    <dgm:cxn modelId="{9088F67A-568A-43D8-A9BE-8234E4D3DA09}" srcId="{E143FE46-27CD-4FC4-A44D-82582A2549DA}" destId="{6BB53ED1-A409-4C44-B1BE-A7983BFA9C6B}" srcOrd="1" destOrd="0" parTransId="{C71D7041-2887-4E74-A409-6C382AF7C1D5}" sibTransId="{6DEF4357-812F-49B2-A89C-697ADC4E836E}"/>
    <dgm:cxn modelId="{1CFF0F38-2E6A-453B-A10A-810128E977F2}" srcId="{E143FE46-27CD-4FC4-A44D-82582A2549DA}" destId="{DC5FD670-F428-4B27-B52A-051501610AFF}" srcOrd="0" destOrd="0" parTransId="{C191B141-FC61-4032-9149-9D94E769909E}" sibTransId="{96F81883-CBD8-473C-AD9A-CE15071CC252}"/>
    <dgm:cxn modelId="{5D7141FF-118F-4DCC-9E92-B2C89E6E877B}" srcId="{E143FE46-27CD-4FC4-A44D-82582A2549DA}" destId="{5B2FCEFD-C16A-4208-878B-B9000EF9DA55}" srcOrd="2" destOrd="0" parTransId="{B983B304-EC1D-47F7-85BE-DC2A3BC2C52F}" sibTransId="{8FDC1E63-BC83-4A7D-AC33-325A3F0E0BDA}"/>
    <dgm:cxn modelId="{A8EDA427-5500-4C54-BA63-65422EF364FD}" type="presParOf" srcId="{EB96B306-507A-4E5A-8F41-0C6AA83D69D4}" destId="{6CCC0530-36B8-4707-9390-D3B0C69EDDF8}" srcOrd="0" destOrd="0" presId="urn:microsoft.com/office/officeart/2005/8/layout/process2"/>
    <dgm:cxn modelId="{5407F0A8-5D2F-4CE8-9184-6E597113C601}" type="presParOf" srcId="{EB96B306-507A-4E5A-8F41-0C6AA83D69D4}" destId="{08305361-AB81-474D-9094-7D4759DA4A6A}" srcOrd="1" destOrd="0" presId="urn:microsoft.com/office/officeart/2005/8/layout/process2"/>
    <dgm:cxn modelId="{8313AED6-3273-4621-9FC4-53119768C27F}" type="presParOf" srcId="{08305361-AB81-474D-9094-7D4759DA4A6A}" destId="{E063EA17-64AC-4A3D-9087-02BECE0F5516}" srcOrd="0" destOrd="0" presId="urn:microsoft.com/office/officeart/2005/8/layout/process2"/>
    <dgm:cxn modelId="{0CBCC992-48BF-4598-AA5B-AB2F8A3AEB9F}" type="presParOf" srcId="{EB96B306-507A-4E5A-8F41-0C6AA83D69D4}" destId="{59950BA0-3BDE-4B1E-8FC8-2981F13C2B10}" srcOrd="2" destOrd="0" presId="urn:microsoft.com/office/officeart/2005/8/layout/process2"/>
    <dgm:cxn modelId="{8318D514-FB96-428D-B96E-059FD50991C9}" type="presParOf" srcId="{EB96B306-507A-4E5A-8F41-0C6AA83D69D4}" destId="{132F81A6-B523-4BDE-8EFD-8017A26ACC4D}" srcOrd="3" destOrd="0" presId="urn:microsoft.com/office/officeart/2005/8/layout/process2"/>
    <dgm:cxn modelId="{5310094E-055D-4F4C-9BD6-11651EE66424}" type="presParOf" srcId="{132F81A6-B523-4BDE-8EFD-8017A26ACC4D}" destId="{B89D0CE0-D492-4358-A4C3-AA6FD20B29A7}" srcOrd="0" destOrd="0" presId="urn:microsoft.com/office/officeart/2005/8/layout/process2"/>
    <dgm:cxn modelId="{2A85131E-149E-400F-A8B1-284DC40A1CB3}" type="presParOf" srcId="{EB96B306-507A-4E5A-8F41-0C6AA83D69D4}" destId="{A4949CF4-5022-4E7E-91CA-04D77BC053D0}" srcOrd="4" destOrd="0" presId="urn:microsoft.com/office/officeart/2005/8/layout/process2"/>
    <dgm:cxn modelId="{D99043CF-31B3-493D-A54F-59D8278A091B}" type="presParOf" srcId="{EB96B306-507A-4E5A-8F41-0C6AA83D69D4}" destId="{71A1CBD6-A5F1-4FCB-A1E6-8B0033E27F1D}" srcOrd="5" destOrd="0" presId="urn:microsoft.com/office/officeart/2005/8/layout/process2"/>
    <dgm:cxn modelId="{98B3A997-2883-4309-A531-6E5B970A0A9F}" type="presParOf" srcId="{71A1CBD6-A5F1-4FCB-A1E6-8B0033E27F1D}" destId="{36813EFD-B6BE-4F96-A16C-13233813E252}" srcOrd="0" destOrd="0" presId="urn:microsoft.com/office/officeart/2005/8/layout/process2"/>
    <dgm:cxn modelId="{4A50A5C0-D743-4117-BA2D-647EEF33409C}" type="presParOf" srcId="{EB96B306-507A-4E5A-8F41-0C6AA83D69D4}" destId="{33E9C81F-07EC-43A5-97A1-0D50EE9F7E5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64F6C0-BA71-48C3-8645-6C97B5C0D0B8}">
      <dsp:nvSpPr>
        <dsp:cNvPr id="0" name=""/>
        <dsp:cNvSpPr/>
      </dsp:nvSpPr>
      <dsp:spPr>
        <a:xfrm>
          <a:off x="0" y="1444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292B-1C7E-44DC-AD94-4EC697801AD1}">
      <dsp:nvSpPr>
        <dsp:cNvPr id="0" name=""/>
        <dsp:cNvSpPr/>
      </dsp:nvSpPr>
      <dsp:spPr>
        <a:xfrm>
          <a:off x="406400" y="1075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了解门禁系统的组成</a:t>
          </a:r>
          <a:endParaRPr lang="zh-CN" altLang="en-US" sz="2500" kern="1200" dirty="0"/>
        </a:p>
      </dsp:txBody>
      <dsp:txXfrm>
        <a:off x="406400" y="1075833"/>
        <a:ext cx="5689600" cy="738000"/>
      </dsp:txXfrm>
    </dsp:sp>
    <dsp:sp modelId="{789A384A-1F53-4713-9DAD-43656C639692}">
      <dsp:nvSpPr>
        <dsp:cNvPr id="0" name=""/>
        <dsp:cNvSpPr/>
      </dsp:nvSpPr>
      <dsp:spPr>
        <a:xfrm>
          <a:off x="0" y="2578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7541-C1DE-4029-B311-1D094EB0EA7C}">
      <dsp:nvSpPr>
        <dsp:cNvPr id="0" name=""/>
        <dsp:cNvSpPr/>
      </dsp:nvSpPr>
      <dsp:spPr>
        <a:xfrm>
          <a:off x="406400" y="2209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掌握门禁系统软件的一般操作与维护</a:t>
          </a:r>
          <a:endParaRPr lang="zh-CN" altLang="en-US" sz="2500" kern="1200" dirty="0"/>
        </a:p>
      </dsp:txBody>
      <dsp:txXfrm>
        <a:off x="406400" y="2209833"/>
        <a:ext cx="5689600" cy="738000"/>
      </dsp:txXfrm>
    </dsp:sp>
    <dsp:sp modelId="{BBBF3F47-2212-48C4-A356-580D593B1BB5}">
      <dsp:nvSpPr>
        <dsp:cNvPr id="0" name=""/>
        <dsp:cNvSpPr/>
      </dsp:nvSpPr>
      <dsp:spPr>
        <a:xfrm>
          <a:off x="0" y="3712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3BB30-E4A0-489F-A7B8-558E506D7D51}">
      <dsp:nvSpPr>
        <dsp:cNvPr id="0" name=""/>
        <dsp:cNvSpPr/>
      </dsp:nvSpPr>
      <dsp:spPr>
        <a:xfrm>
          <a:off x="406400" y="3343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+mn-ea"/>
            </a:rPr>
            <a:t>解决一般常见问题</a:t>
          </a:r>
          <a:endParaRPr lang="zh-CN" altLang="en-US" sz="2500" kern="1200" dirty="0"/>
        </a:p>
      </dsp:txBody>
      <dsp:txXfrm>
        <a:off x="406400" y="3343833"/>
        <a:ext cx="5689600" cy="738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EDDE12-DE05-424D-8753-D4B4D80938B6}">
      <dsp:nvSpPr>
        <dsp:cNvPr id="0" name=""/>
        <dsp:cNvSpPr/>
      </dsp:nvSpPr>
      <dsp:spPr>
        <a:xfrm>
          <a:off x="3787615" y="527"/>
          <a:ext cx="6653539" cy="2056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>
              <a:latin typeface="+mn-ea"/>
              <a:ea typeface="+mn-ea"/>
            </a:rPr>
            <a:t>CPU:</a:t>
          </a:r>
          <a:r>
            <a:rPr lang="zh-CN" altLang="en-US" sz="1700" kern="1200" dirty="0">
              <a:latin typeface="+mn-ea"/>
              <a:ea typeface="+mn-ea"/>
            </a:rPr>
            <a:t>双核及以上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内存：</a:t>
          </a:r>
          <a:r>
            <a:rPr lang="en-US" altLang="zh-CN" sz="1700" kern="1200" dirty="0">
              <a:latin typeface="+mn-ea"/>
              <a:ea typeface="+mn-ea"/>
            </a:rPr>
            <a:t>4G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硬盘：可用空间</a:t>
          </a:r>
          <a:r>
            <a:rPr lang="en-US" altLang="zh-CN" sz="1700" kern="1200" dirty="0">
              <a:latin typeface="+mn-ea"/>
              <a:ea typeface="+mn-ea"/>
            </a:rPr>
            <a:t>10G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显示器分辨率：</a:t>
          </a:r>
          <a:r>
            <a:rPr lang="en-US" altLang="zh-CN" sz="1700" kern="1200" dirty="0">
              <a:latin typeface="+mn-ea"/>
              <a:ea typeface="+mn-ea"/>
            </a:rPr>
            <a:t>1024*768</a:t>
          </a:r>
          <a:r>
            <a:rPr lang="zh-CN" altLang="en-US" sz="1700" kern="1200" dirty="0">
              <a:latin typeface="+mn-ea"/>
              <a:ea typeface="+mn-ea"/>
            </a:rPr>
            <a:t>及以上</a:t>
          </a:r>
        </a:p>
      </dsp:txBody>
      <dsp:txXfrm>
        <a:off x="3787615" y="527"/>
        <a:ext cx="6653539" cy="2056869"/>
      </dsp:txXfrm>
    </dsp:sp>
    <dsp:sp modelId="{2B8FF71E-4D4C-496B-A131-513EA49552D7}">
      <dsp:nvSpPr>
        <dsp:cNvPr id="0" name=""/>
        <dsp:cNvSpPr/>
      </dsp:nvSpPr>
      <dsp:spPr>
        <a:xfrm>
          <a:off x="648076" y="527"/>
          <a:ext cx="3139539" cy="205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服务器硬件配置要求</a:t>
          </a:r>
        </a:p>
      </dsp:txBody>
      <dsp:txXfrm>
        <a:off x="648076" y="527"/>
        <a:ext cx="3139539" cy="2056869"/>
      </dsp:txXfrm>
    </dsp:sp>
    <dsp:sp modelId="{97C044EF-6260-41E5-B793-3C2F5F681C3B}">
      <dsp:nvSpPr>
        <dsp:cNvPr id="0" name=""/>
        <dsp:cNvSpPr/>
      </dsp:nvSpPr>
      <dsp:spPr>
        <a:xfrm>
          <a:off x="3816425" y="2263083"/>
          <a:ext cx="6653539" cy="205686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可支持的操作系统：</a:t>
          </a:r>
          <a:r>
            <a:rPr lang="en-US" altLang="zh-CN" sz="1700" kern="1200" dirty="0">
              <a:latin typeface="+mn-ea"/>
              <a:ea typeface="+mn-ea"/>
            </a:rPr>
            <a:t>Windows7/8/8.1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可支持的数据库：</a:t>
          </a:r>
          <a:r>
            <a:rPr lang="en-US" altLang="zh-CN" sz="1700" kern="1200" dirty="0">
              <a:latin typeface="+mn-ea"/>
              <a:ea typeface="+mn-ea"/>
            </a:rPr>
            <a:t>postgresql,oracle11g</a:t>
          </a:r>
          <a:endParaRPr lang="zh-CN" altLang="en-US" sz="1700" kern="1200" dirty="0">
            <a:latin typeface="+mn-ea"/>
            <a:ea typeface="+mn-ea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>
              <a:latin typeface="+mn-ea"/>
              <a:ea typeface="+mn-ea"/>
            </a:rPr>
            <a:t>推荐使用浏览器版本：</a:t>
          </a:r>
          <a:r>
            <a:rPr lang="en-US" altLang="zh-CN" sz="1700" kern="1200" dirty="0">
              <a:latin typeface="+mn-ea"/>
              <a:ea typeface="+mn-ea"/>
            </a:rPr>
            <a:t>IE11+</a:t>
          </a:r>
          <a:r>
            <a:rPr lang="zh-CN" altLang="en-US" sz="1700" kern="1200" dirty="0">
              <a:latin typeface="+mn-ea"/>
              <a:ea typeface="+mn-ea"/>
            </a:rPr>
            <a:t>，</a:t>
          </a:r>
          <a:r>
            <a:rPr lang="en-US" altLang="zh-CN" sz="1700" kern="1200" dirty="0">
              <a:latin typeface="+mn-ea"/>
              <a:ea typeface="+mn-ea"/>
            </a:rPr>
            <a:t>Chrome33</a:t>
          </a:r>
          <a:r>
            <a:rPr lang="en-US" altLang="zh-CN" sz="1700" kern="1200" dirty="0"/>
            <a:t>+</a:t>
          </a:r>
          <a:endParaRPr lang="zh-CN" altLang="en-US" sz="1700" kern="1200" dirty="0"/>
        </a:p>
      </dsp:txBody>
      <dsp:txXfrm>
        <a:off x="3816425" y="2263083"/>
        <a:ext cx="6653539" cy="2056869"/>
      </dsp:txXfrm>
    </dsp:sp>
    <dsp:sp modelId="{C33D3814-6542-4B75-9CAD-8150194A32BD}">
      <dsp:nvSpPr>
        <dsp:cNvPr id="0" name=""/>
        <dsp:cNvSpPr/>
      </dsp:nvSpPr>
      <dsp:spPr>
        <a:xfrm>
          <a:off x="619267" y="2263083"/>
          <a:ext cx="3197158" cy="2056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/>
            <a:t>软件运行环境</a:t>
          </a:r>
        </a:p>
      </dsp:txBody>
      <dsp:txXfrm>
        <a:off x="619267" y="2263083"/>
        <a:ext cx="3197158" cy="205686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CC0530-36B8-4707-9390-D3B0C69EDDF8}">
      <dsp:nvSpPr>
        <dsp:cNvPr id="0" name=""/>
        <dsp:cNvSpPr/>
      </dsp:nvSpPr>
      <dsp:spPr>
        <a:xfrm>
          <a:off x="960691" y="1476"/>
          <a:ext cx="2111064" cy="549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电磁锁是否损坏</a:t>
          </a:r>
          <a:endParaRPr lang="zh-CN" altLang="en-US" sz="1700" kern="1200" dirty="0"/>
        </a:p>
      </dsp:txBody>
      <dsp:txXfrm>
        <a:off x="960691" y="1476"/>
        <a:ext cx="2111064" cy="549342"/>
      </dsp:txXfrm>
    </dsp:sp>
    <dsp:sp modelId="{08305361-AB81-474D-9094-7D4759DA4A6A}">
      <dsp:nvSpPr>
        <dsp:cNvPr id="0" name=""/>
        <dsp:cNvSpPr/>
      </dsp:nvSpPr>
      <dsp:spPr>
        <a:xfrm rot="5400000">
          <a:off x="1913222" y="564552"/>
          <a:ext cx="206003" cy="24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5400000">
        <a:off x="1913222" y="564552"/>
        <a:ext cx="206003" cy="247204"/>
      </dsp:txXfrm>
    </dsp:sp>
    <dsp:sp modelId="{59950BA0-3BDE-4B1E-8FC8-2981F13C2B10}">
      <dsp:nvSpPr>
        <dsp:cNvPr id="0" name=""/>
        <dsp:cNvSpPr/>
      </dsp:nvSpPr>
      <dsp:spPr>
        <a:xfrm>
          <a:off x="960691" y="825490"/>
          <a:ext cx="2111064" cy="549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玻璃破碎是否损坏</a:t>
          </a:r>
          <a:endParaRPr lang="zh-CN" altLang="en-US" sz="1700" kern="1200" dirty="0"/>
        </a:p>
      </dsp:txBody>
      <dsp:txXfrm>
        <a:off x="960691" y="825490"/>
        <a:ext cx="2111064" cy="549342"/>
      </dsp:txXfrm>
    </dsp:sp>
    <dsp:sp modelId="{132F81A6-B523-4BDE-8EFD-8017A26ACC4D}">
      <dsp:nvSpPr>
        <dsp:cNvPr id="0" name=""/>
        <dsp:cNvSpPr/>
      </dsp:nvSpPr>
      <dsp:spPr>
        <a:xfrm rot="5400000">
          <a:off x="1913222" y="1388565"/>
          <a:ext cx="206003" cy="24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5400000">
        <a:off x="1913222" y="1388565"/>
        <a:ext cx="206003" cy="247204"/>
      </dsp:txXfrm>
    </dsp:sp>
    <dsp:sp modelId="{A4949CF4-5022-4E7E-91CA-04D77BC053D0}">
      <dsp:nvSpPr>
        <dsp:cNvPr id="0" name=""/>
        <dsp:cNvSpPr/>
      </dsp:nvSpPr>
      <dsp:spPr>
        <a:xfrm>
          <a:off x="960691" y="1649503"/>
          <a:ext cx="2111064" cy="549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读卡器是否故障</a:t>
          </a:r>
          <a:endParaRPr lang="zh-CN" altLang="en-US" sz="1700" kern="1200" dirty="0"/>
        </a:p>
      </dsp:txBody>
      <dsp:txXfrm>
        <a:off x="960691" y="1649503"/>
        <a:ext cx="2111064" cy="549342"/>
      </dsp:txXfrm>
    </dsp:sp>
    <dsp:sp modelId="{71A1CBD6-A5F1-4FCB-A1E6-8B0033E27F1D}">
      <dsp:nvSpPr>
        <dsp:cNvPr id="0" name=""/>
        <dsp:cNvSpPr/>
      </dsp:nvSpPr>
      <dsp:spPr>
        <a:xfrm rot="5400000">
          <a:off x="1913222" y="2212579"/>
          <a:ext cx="206003" cy="247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5400000">
        <a:off x="1913222" y="2212579"/>
        <a:ext cx="206003" cy="247204"/>
      </dsp:txXfrm>
    </dsp:sp>
    <dsp:sp modelId="{33E9C81F-07EC-43A5-97A1-0D50EE9F7E5D}">
      <dsp:nvSpPr>
        <dsp:cNvPr id="0" name=""/>
        <dsp:cNvSpPr/>
      </dsp:nvSpPr>
      <dsp:spPr>
        <a:xfrm>
          <a:off x="960691" y="2473516"/>
          <a:ext cx="2111064" cy="5493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门禁控制器是否损坏</a:t>
          </a:r>
          <a:endParaRPr lang="zh-CN" altLang="en-US" sz="1700" kern="1200" dirty="0"/>
        </a:p>
      </dsp:txBody>
      <dsp:txXfrm>
        <a:off x="960691" y="2473516"/>
        <a:ext cx="2111064" cy="549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BFD89-BB28-47C4-8202-677F6E447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3D1DB-4B89-4B9E-99FA-51A04CF95A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181876"/>
            <a:ext cx="12192000" cy="18482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422108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/>
          <p:cNvSpPr txBox="1"/>
          <p:nvPr userDrawn="1"/>
        </p:nvSpPr>
        <p:spPr>
          <a:xfrm>
            <a:off x="3402260" y="2567806"/>
            <a:ext cx="5387481" cy="107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润泽科技数据中心</a:t>
            </a:r>
            <a:endParaRPr lang="zh-CN" altLang="en-US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42"/>
          <p:cNvSpPr txBox="1"/>
          <p:nvPr userDrawn="1"/>
        </p:nvSpPr>
        <p:spPr>
          <a:xfrm>
            <a:off x="4858385" y="6093460"/>
            <a:ext cx="286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-34" y="2060848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3050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94211"/>
            <a:ext cx="84660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339933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sz="2400" b="1" dirty="0">
                <a:solidFill>
                  <a:schemeClr val="accent1"/>
                </a:solidFill>
              </a:rPr>
              <a:t>目录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16265" y="39433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1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2642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2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4265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3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2765" y="42354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4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26400" y="227965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5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7010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第6章节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3399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479376" y="332656"/>
            <a:ext cx="84660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06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63535" y="332740"/>
            <a:ext cx="3602990" cy="82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面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chemeClr val="accent1"/>
          </a:solidFill>
          <a:ln>
            <a:solidFill>
              <a:srgbClr val="339933"/>
            </a:soli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/>
          <p:cNvSpPr txBox="1"/>
          <p:nvPr userDrawn="1"/>
        </p:nvSpPr>
        <p:spPr>
          <a:xfrm>
            <a:off x="3876871" y="2822089"/>
            <a:ext cx="443825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Copperplate Gothic Bold" panose="02010600030101010101" pitchFamily="34" charset="0"/>
                <a:ea typeface="华康俪金黑W8" pitchFamily="49" charset="-122"/>
              </a:rPr>
              <a:t>谢谢</a:t>
            </a:r>
            <a:endParaRPr lang="zh-CN" altLang="en-US" sz="115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华康俪金黑W8" pitchFamily="49" charset="-122"/>
              <a:ea typeface="华康俪金黑W8" pitchFamily="49" charset="-122"/>
            </a:endParaRP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-34" y="2597856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>
            <a:off x="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>
            <a:off x="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/>
        </p:nvCxnSpPr>
        <p:spPr>
          <a:xfrm>
            <a:off x="7872000" y="6217149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/>
        </p:nvCxnSpPr>
        <p:spPr>
          <a:xfrm>
            <a:off x="7872000" y="6283435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872000" y="6349721"/>
            <a:ext cx="4320000" cy="12674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2"/>
          <p:cNvSpPr txBox="1"/>
          <p:nvPr userDrawn="1"/>
        </p:nvSpPr>
        <p:spPr>
          <a:xfrm>
            <a:off x="4911090" y="6089650"/>
            <a:ext cx="2961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润泽科技发展有限公司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fd7822eee3c587287323d482549369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3560" y="174625"/>
            <a:ext cx="3602990" cy="8229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3"/>
          <p:cNvSpPr txBox="1"/>
          <p:nvPr/>
        </p:nvSpPr>
        <p:spPr>
          <a:xfrm>
            <a:off x="2495600" y="3198462"/>
            <a:ext cx="7128792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运维五部门禁系统设备维护培训</a:t>
            </a:r>
            <a:endParaRPr lang="en-US" altLang="zh-CN" sz="32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4312" y="486916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培训讲师：</a:t>
            </a:r>
            <a:endParaRPr lang="en-US" altLang="zh-CN" dirty="0"/>
          </a:p>
          <a:p>
            <a:r>
              <a:rPr lang="zh-CN" altLang="en-US" dirty="0"/>
              <a:t>培训日期：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latin typeface="+mn-ea"/>
              </a:rPr>
            </a:fld>
            <a:endParaRPr lang="zh-CN" altLang="en-US" dirty="0"/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图片 5" descr="597c9681e6d56a83cf14390f0f28634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566545" y="3068955"/>
            <a:ext cx="2592070" cy="2715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9456" y="2204864"/>
            <a:ext cx="38164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检查锁体是否出现松动，异物，变形导致的门闭合不严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07968" y="2204864"/>
            <a:ext cx="56886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检查闭门器是否损坏导致门不能正常关闭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5497" y="1267743"/>
            <a:ext cx="338437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二</a:t>
            </a:r>
            <a:r>
              <a:rPr lang="en-US" altLang="zh-CN" sz="2000" b="1" dirty="0" smtClean="0">
                <a:latin typeface="+mn-ea"/>
              </a:rPr>
              <a:t>.</a:t>
            </a:r>
            <a:r>
              <a:rPr lang="zh-CN" altLang="en-US" sz="2000" b="1" dirty="0" smtClean="0">
                <a:latin typeface="+mn-ea"/>
              </a:rPr>
              <a:t>电磁锁及闭门器清尘维护</a:t>
            </a:r>
            <a:endParaRPr lang="zh-CN" altLang="en-US" sz="2000" b="1" dirty="0" smtClean="0">
              <a:latin typeface="+mn-ea"/>
            </a:endParaRPr>
          </a:p>
        </p:txBody>
      </p:sp>
      <p:pic>
        <p:nvPicPr>
          <p:cNvPr id="12" name="图片 11" descr="3afeeaf993f62894191b47c9146e2a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3537" y="3068960"/>
            <a:ext cx="2664296" cy="2760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965" y="1299845"/>
            <a:ext cx="2966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三</a:t>
            </a:r>
            <a:r>
              <a:rPr lang="en-US" altLang="zh-CN" sz="2000" b="1" dirty="0" smtClean="0">
                <a:latin typeface="+mn-ea"/>
              </a:rPr>
              <a:t>.</a:t>
            </a:r>
            <a:r>
              <a:rPr lang="zh-CN" altLang="en-US" sz="2000" b="1" dirty="0" smtClean="0">
                <a:latin typeface="+mn-ea"/>
              </a:rPr>
              <a:t>门禁控制器清尘维护</a:t>
            </a:r>
            <a:endParaRPr lang="zh-CN" altLang="en-US" sz="2000" b="1" dirty="0" smtClean="0">
              <a:latin typeface="+mn-ea"/>
            </a:endParaRPr>
          </a:p>
        </p:txBody>
      </p:sp>
      <p:pic>
        <p:nvPicPr>
          <p:cNvPr id="28677" name="Picture 5" descr="C:\Users\yh76 njt6junyha   b\Desktop\76933179a61e9fb208ff749f43b3d5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36945" y="3429000"/>
            <a:ext cx="3926205" cy="254762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71464" y="2276873"/>
            <a:ext cx="36724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门禁控制器箱体表面的灰尘清扫干净，用半干毛巾擦拭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35960" y="2276872"/>
            <a:ext cx="496855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控制器内部的灰尘用毛刷清扫干净，并检查内部线路及端口是否有虚接、过热、老化、松动等情况</a:t>
            </a:r>
            <a:endParaRPr lang="zh-CN" altLang="en-US" dirty="0"/>
          </a:p>
        </p:txBody>
      </p:sp>
      <p:pic>
        <p:nvPicPr>
          <p:cNvPr id="10" name="图片 9" descr="7f86d4f17029d790fa5bbeb999a35a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3429000"/>
            <a:ext cx="2520280" cy="252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8250" y="1264285"/>
            <a:ext cx="3443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四</a:t>
            </a:r>
            <a:r>
              <a:rPr lang="en-US" altLang="zh-CN" sz="2000" b="1" dirty="0" smtClean="0">
                <a:latin typeface="+mn-ea"/>
              </a:rPr>
              <a:t>.</a:t>
            </a:r>
            <a:r>
              <a:rPr lang="zh-CN" altLang="en-US" sz="2000" b="1" dirty="0" smtClean="0">
                <a:latin typeface="+mn-ea"/>
              </a:rPr>
              <a:t>服务器与交换机清尘维护</a:t>
            </a:r>
            <a:endParaRPr lang="zh-CN" altLang="en-US" sz="2000" b="1" dirty="0" smtClean="0">
              <a:latin typeface="+mn-ea"/>
            </a:endParaRPr>
          </a:p>
        </p:txBody>
      </p:sp>
      <p:pic>
        <p:nvPicPr>
          <p:cNvPr id="28674" name="Picture 2" descr="C:\Users\yh76 njt6junyha   b\Desktop\d856540591636e3595b7b63da82558f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31975" y="2720975"/>
            <a:ext cx="2303780" cy="307149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15805" y="2008143"/>
            <a:ext cx="76328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定期清洁服务器与交换机机柜，保持室内环境和机柜的干净整洁</a:t>
            </a:r>
            <a:endParaRPr lang="zh-CN" altLang="en-US" dirty="0"/>
          </a:p>
        </p:txBody>
      </p:sp>
      <p:pic>
        <p:nvPicPr>
          <p:cNvPr id="8" name="图片 7" descr="d52d8ec8314ffc8753a5fc49b10ddd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1260" y="2720975"/>
            <a:ext cx="2061210" cy="310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常见问题解决流程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7248" y="1543710"/>
            <a:ext cx="4608512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常见问题  （一）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故障现象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电磁锁指示灯亮红灯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解决流程</a:t>
            </a:r>
            <a:r>
              <a:rPr lang="en-US" altLang="zh-CN" dirty="0" smtClean="0">
                <a:latin typeface="+mn-ea"/>
              </a:rPr>
              <a:t>: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 </a:t>
            </a:r>
            <a:r>
              <a:rPr lang="zh-CN" altLang="en-US" dirty="0" smtClean="0">
                <a:latin typeface="+mn-ea"/>
              </a:rPr>
              <a:t>电磁锁未吸合门可以直接推开，检查锁板是否有松动、异物、变形等造成门不能完全复位引起此现象，清理、修复后恢复正常工作状态。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电磁锁已吸合门为正常关闭状态不可直接推开</a:t>
            </a:r>
            <a:r>
              <a:rPr lang="en-US" altLang="zh-CN" dirty="0" smtClean="0">
                <a:latin typeface="+mn-ea"/>
                <a:sym typeface="+mn-ea"/>
              </a:rPr>
              <a:t>:</a:t>
            </a:r>
            <a:r>
              <a:rPr lang="zh-CN" altLang="en-US" dirty="0" smtClean="0">
                <a:latin typeface="+mn-ea"/>
                <a:sym typeface="+mn-ea"/>
              </a:rPr>
              <a:t>电磁锁指示灯亮绿灯亮</a:t>
            </a:r>
            <a:r>
              <a:rPr lang="zh-CN" altLang="en-US" dirty="0" smtClean="0">
                <a:latin typeface="+mn-ea"/>
              </a:rPr>
              <a:t>，图片中现象为锁体内故障，维修或更换电磁锁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  <a:endParaRPr lang="en-US" altLang="zh-CN" dirty="0" smtClean="0"/>
          </a:p>
        </p:txBody>
      </p:sp>
      <p:pic>
        <p:nvPicPr>
          <p:cNvPr id="8" name="图片 7" descr="bd8ac17b31eba31c3477489b7b8d8e0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83615" y="3733800"/>
            <a:ext cx="2880995" cy="2056765"/>
          </a:xfrm>
          <a:prstGeom prst="rect">
            <a:avLst/>
          </a:prstGeom>
        </p:spPr>
      </p:pic>
      <p:pic>
        <p:nvPicPr>
          <p:cNvPr id="9" name="图片 8" descr="00c346fca7b75d923b42412ea1036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3615" y="1543685"/>
            <a:ext cx="2864485" cy="2047875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333" y="1377598"/>
            <a:ext cx="5760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常见问题 （二）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故障现象：电磁锁指示灯不亮，不能正常吸合</a:t>
            </a:r>
            <a:endParaRPr lang="en-US" altLang="zh-CN" sz="1600" dirty="0" smtClean="0">
              <a:latin typeface="+mn-ea"/>
            </a:endParaRPr>
          </a:p>
        </p:txBody>
      </p:sp>
      <p:pic>
        <p:nvPicPr>
          <p:cNvPr id="4" name="Picture 4" descr="C:\Users\yh76 njt6junyha   b\Desktop\微信截图_20190307210225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7408" y="1484784"/>
            <a:ext cx="3348155" cy="4248472"/>
          </a:xfrm>
          <a:prstGeom prst="rect">
            <a:avLst/>
          </a:prstGeom>
          <a:noFill/>
        </p:spPr>
      </p:pic>
      <p:graphicFrame>
        <p:nvGraphicFramePr>
          <p:cNvPr id="5" name="图示 4"/>
          <p:cNvGraphicFramePr/>
          <p:nvPr/>
        </p:nvGraphicFramePr>
        <p:xfrm>
          <a:off x="4311293" y="2492896"/>
          <a:ext cx="403244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椭圆 5"/>
          <p:cNvSpPr/>
          <p:nvPr/>
        </p:nvSpPr>
        <p:spPr>
          <a:xfrm>
            <a:off x="8904302" y="2492896"/>
            <a:ext cx="1656184" cy="3168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维修、更换</a:t>
            </a:r>
            <a:endParaRPr lang="zh-CN" altLang="en-US" dirty="0"/>
          </a:p>
        </p:txBody>
      </p:sp>
      <p:sp>
        <p:nvSpPr>
          <p:cNvPr id="7" name="右大括号 6"/>
          <p:cNvSpPr/>
          <p:nvPr/>
        </p:nvSpPr>
        <p:spPr>
          <a:xfrm>
            <a:off x="8184232" y="2780928"/>
            <a:ext cx="216024" cy="2520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常见问题解决流程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54940" y="12868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59490" y="153706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54940" y="1769480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154940" y="1574912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159490" y="1358888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24754" y="1387871"/>
            <a:ext cx="7775701" cy="810099"/>
            <a:chOff x="3504874" y="1353111"/>
            <a:chExt cx="5182251" cy="1057946"/>
          </a:xfrm>
        </p:grpSpPr>
        <p:sp>
          <p:nvSpPr>
            <p:cNvPr id="13" name="矩形 12"/>
            <p:cNvSpPr/>
            <p:nvPr/>
          </p:nvSpPr>
          <p:spPr>
            <a:xfrm>
              <a:off x="5108996" y="1353111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9"/>
            <p:cNvSpPr/>
            <p:nvPr/>
          </p:nvSpPr>
          <p:spPr>
            <a:xfrm>
              <a:off x="3504874" y="1353111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8792" y="1516717"/>
              <a:ext cx="564237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42"/>
            <p:cNvSpPr txBox="1"/>
            <p:nvPr/>
          </p:nvSpPr>
          <p:spPr>
            <a:xfrm>
              <a:off x="5269496" y="1716282"/>
              <a:ext cx="3416854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培训目标及培训要求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754" y="2560871"/>
            <a:ext cx="7775702" cy="810099"/>
            <a:chOff x="3504874" y="2510154"/>
            <a:chExt cx="5182252" cy="1057946"/>
          </a:xfrm>
        </p:grpSpPr>
        <p:sp>
          <p:nvSpPr>
            <p:cNvPr id="18" name="矩形 17"/>
            <p:cNvSpPr/>
            <p:nvPr/>
          </p:nvSpPr>
          <p:spPr>
            <a:xfrm>
              <a:off x="5108996" y="2510154"/>
              <a:ext cx="3578130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9"/>
            <p:cNvSpPr/>
            <p:nvPr/>
          </p:nvSpPr>
          <p:spPr>
            <a:xfrm>
              <a:off x="3504874" y="2510154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80"/>
            <p:cNvSpPr txBox="1"/>
            <p:nvPr/>
          </p:nvSpPr>
          <p:spPr>
            <a:xfrm>
              <a:off x="3744450" y="2670391"/>
              <a:ext cx="616706" cy="76368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TextBox 81"/>
            <p:cNvSpPr txBox="1"/>
            <p:nvPr/>
          </p:nvSpPr>
          <p:spPr>
            <a:xfrm>
              <a:off x="5269498" y="2873327"/>
              <a:ext cx="3417628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门禁系统简介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23592" y="3683272"/>
            <a:ext cx="7775701" cy="810099"/>
            <a:chOff x="3503712" y="4819326"/>
            <a:chExt cx="5182251" cy="1057946"/>
          </a:xfrm>
        </p:grpSpPr>
        <p:sp>
          <p:nvSpPr>
            <p:cNvPr id="28" name="矩形 27"/>
            <p:cNvSpPr/>
            <p:nvPr/>
          </p:nvSpPr>
          <p:spPr>
            <a:xfrm>
              <a:off x="5107834" y="4819326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9"/>
            <p:cNvSpPr/>
            <p:nvPr/>
          </p:nvSpPr>
          <p:spPr>
            <a:xfrm>
              <a:off x="3503712" y="4819326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89"/>
            <p:cNvSpPr txBox="1"/>
            <p:nvPr/>
          </p:nvSpPr>
          <p:spPr>
            <a:xfrm>
              <a:off x="3744450" y="4975484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TextBox 90"/>
            <p:cNvSpPr txBox="1"/>
            <p:nvPr/>
          </p:nvSpPr>
          <p:spPr>
            <a:xfrm>
              <a:off x="5268337" y="5182497"/>
              <a:ext cx="3417626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门禁系统维护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24754" y="4923157"/>
            <a:ext cx="7775701" cy="810099"/>
            <a:chOff x="3504874" y="3667198"/>
            <a:chExt cx="5182251" cy="1057946"/>
          </a:xfrm>
        </p:grpSpPr>
        <p:sp>
          <p:nvSpPr>
            <p:cNvPr id="36" name="矩形 35"/>
            <p:cNvSpPr/>
            <p:nvPr/>
          </p:nvSpPr>
          <p:spPr>
            <a:xfrm>
              <a:off x="5108996" y="3667198"/>
              <a:ext cx="3578129" cy="10579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rgbClr val="FFFFFF"/>
              </a:solidFill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29"/>
            <p:cNvSpPr/>
            <p:nvPr/>
          </p:nvSpPr>
          <p:spPr>
            <a:xfrm>
              <a:off x="3504874" y="3667198"/>
              <a:ext cx="1764623" cy="1057946"/>
            </a:xfrm>
            <a:custGeom>
              <a:avLst/>
              <a:gdLst/>
              <a:ahLst/>
              <a:cxnLst/>
              <a:rect l="l" t="t" r="r" b="b"/>
              <a:pathLst>
                <a:path w="1801608" h="1080120">
                  <a:moveTo>
                    <a:pt x="566538" y="144016"/>
                  </a:moveTo>
                  <a:cubicBezTo>
                    <a:pt x="347809" y="144016"/>
                    <a:pt x="170494" y="321331"/>
                    <a:pt x="170494" y="540060"/>
                  </a:cubicBezTo>
                  <a:cubicBezTo>
                    <a:pt x="170494" y="758789"/>
                    <a:pt x="347809" y="936104"/>
                    <a:pt x="566538" y="936104"/>
                  </a:cubicBezTo>
                  <a:cubicBezTo>
                    <a:pt x="785267" y="936104"/>
                    <a:pt x="962582" y="758789"/>
                    <a:pt x="962582" y="540060"/>
                  </a:cubicBezTo>
                  <a:cubicBezTo>
                    <a:pt x="962582" y="321331"/>
                    <a:pt x="785267" y="144016"/>
                    <a:pt x="566538" y="144016"/>
                  </a:cubicBezTo>
                  <a:close/>
                  <a:moveTo>
                    <a:pt x="0" y="0"/>
                  </a:moveTo>
                  <a:lnTo>
                    <a:pt x="1649800" y="0"/>
                  </a:lnTo>
                  <a:lnTo>
                    <a:pt x="1649800" y="376201"/>
                  </a:lnTo>
                  <a:lnTo>
                    <a:pt x="1801608" y="550380"/>
                  </a:lnTo>
                  <a:lnTo>
                    <a:pt x="1649800" y="703920"/>
                  </a:lnTo>
                  <a:lnTo>
                    <a:pt x="1649800" y="1080120"/>
                  </a:lnTo>
                  <a:lnTo>
                    <a:pt x="0" y="108012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339933"/>
              </a:solidFill>
            </a:ln>
            <a:effectLst>
              <a:outerShdw blurRad="76200" dist="38100" dir="81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" name="TextBox 89"/>
            <p:cNvSpPr txBox="1"/>
            <p:nvPr/>
          </p:nvSpPr>
          <p:spPr>
            <a:xfrm>
              <a:off x="3736212" y="3823356"/>
              <a:ext cx="616706" cy="762105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TextBox 90"/>
            <p:cNvSpPr txBox="1"/>
            <p:nvPr/>
          </p:nvSpPr>
          <p:spPr>
            <a:xfrm>
              <a:off x="5269499" y="4030369"/>
              <a:ext cx="3416852" cy="44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常见问题解决流程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培训目标及培训要求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587" y="3372983"/>
            <a:ext cx="300398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 </a:t>
            </a:r>
            <a:r>
              <a:rPr lang="zh-CN" altLang="en-US" b="1" dirty="0">
                <a:latin typeface="+mn-ea"/>
              </a:rPr>
              <a:t>门禁系统</a:t>
            </a:r>
            <a:r>
              <a:rPr lang="zh-CN" altLang="en-US" dirty="0">
                <a:latin typeface="+mn-ea"/>
              </a:rPr>
              <a:t>，又称出入口控制系统。是利用计算机</a:t>
            </a:r>
            <a:r>
              <a:rPr lang="zh-CN" altLang="en-US" dirty="0" smtClean="0">
                <a:latin typeface="+mn-ea"/>
              </a:rPr>
              <a:t>对被控制区域内的</a:t>
            </a:r>
            <a:r>
              <a:rPr lang="zh-CN" altLang="en-US" dirty="0">
                <a:latin typeface="+mn-ea"/>
              </a:rPr>
              <a:t>访问</a:t>
            </a:r>
            <a:r>
              <a:rPr lang="zh-CN" altLang="en-US" dirty="0" smtClean="0">
                <a:latin typeface="+mn-ea"/>
              </a:rPr>
              <a:t>进行控制</a:t>
            </a:r>
            <a:r>
              <a:rPr lang="zh-CN" altLang="en-US" dirty="0">
                <a:latin typeface="+mn-ea"/>
              </a:rPr>
              <a:t>，这些区域可以通过锁，钥匙以及对警报点的监视来保障其安全。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  </a:t>
            </a:r>
            <a:r>
              <a:rPr lang="zh-CN" altLang="en-US" dirty="0" smtClean="0">
                <a:latin typeface="+mn-ea"/>
              </a:rPr>
              <a:t>门禁系统由读卡器、出门按钮、玻璃破碎、电磁锁、控制器、交换机、门禁服务器等设备组成。</a:t>
            </a:r>
            <a:r>
              <a:rPr lang="en-US" altLang="zh-CN" dirty="0" smtClean="0">
                <a:latin typeface="+mn-ea"/>
              </a:rPr>
              <a:t>      </a:t>
            </a:r>
            <a:endParaRPr lang="en-US" altLang="zh-CN" sz="2000" dirty="0"/>
          </a:p>
        </p:txBody>
      </p:sp>
      <p:grpSp>
        <p:nvGrpSpPr>
          <p:cNvPr id="7181" name="组合 7180"/>
          <p:cNvGrpSpPr/>
          <p:nvPr/>
        </p:nvGrpSpPr>
        <p:grpSpPr>
          <a:xfrm>
            <a:off x="1922577" y="1124744"/>
            <a:ext cx="9502015" cy="5343400"/>
            <a:chOff x="2498641" y="1067726"/>
            <a:chExt cx="9502015" cy="5343400"/>
          </a:xfrm>
        </p:grpSpPr>
        <p:pic>
          <p:nvPicPr>
            <p:cNvPr id="1026" name="Picture 2" descr="C:\Users\yh76 njt6junyha   b\Desktop\门禁照片\95c3ede86db4369e8db351950564361.jp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402939" y="5085184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7" name="Picture 3" descr="C:\Users\yh76 njt6junyha   b\Desktop\门禁照片\2345截图2019030616163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90025" y="3501008"/>
              <a:ext cx="852710" cy="792088"/>
            </a:xfrm>
            <a:prstGeom prst="rect">
              <a:avLst/>
            </a:prstGeom>
            <a:noFill/>
          </p:spPr>
        </p:pic>
        <p:pic>
          <p:nvPicPr>
            <p:cNvPr id="1028" name="Picture 4" descr="C:\Users\yh76 njt6junyha   b\Desktop\门禁照片\53200aefc9934315b1e73bbe21473a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96400" y="5085184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1029" name="Picture 5" descr="C:\Users\yh76 njt6junyha   b\Desktop\门禁照片\78790589283cc596ad19f9206d2f41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32104" y="5021668"/>
              <a:ext cx="1007845" cy="1009712"/>
            </a:xfrm>
            <a:prstGeom prst="rect">
              <a:avLst/>
            </a:prstGeom>
            <a:noFill/>
          </p:spPr>
        </p:pic>
        <p:pic>
          <p:nvPicPr>
            <p:cNvPr id="1031" name="Picture 7" descr="C:\Users\yh76 njt6junyha   b\Desktop\门禁照片\微信截图_2019030615422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20536" y="5053623"/>
              <a:ext cx="1080120" cy="106133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8366935" y="603138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读卡器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6380" y="604179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破碎开关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2544" y="602128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电磁锁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9962" y="604179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出门按钮</a:t>
              </a:r>
              <a:endParaRPr lang="zh-CN" altLang="en-US" dirty="0"/>
            </a:p>
          </p:txBody>
        </p:sp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4" b="28085"/>
            <a:stretch>
              <a:fillRect/>
            </a:stretch>
          </p:blipFill>
          <p:spPr bwMode="auto">
            <a:xfrm>
              <a:off x="8333593" y="2420887"/>
              <a:ext cx="2365573" cy="541057"/>
            </a:xfrm>
            <a:prstGeom prst="rect">
              <a:avLst/>
            </a:prstGeom>
            <a:noFill/>
          </p:spPr>
        </p:pic>
        <p:grpSp>
          <p:nvGrpSpPr>
            <p:cNvPr id="30" name="组合 29"/>
            <p:cNvGrpSpPr/>
            <p:nvPr/>
          </p:nvGrpSpPr>
          <p:grpSpPr>
            <a:xfrm>
              <a:off x="2642581" y="1067726"/>
              <a:ext cx="3492839" cy="901206"/>
              <a:chOff x="1900858" y="1229444"/>
              <a:chExt cx="3492839" cy="901206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36"/>
              <a:stretch>
                <a:fillRect/>
              </a:stretch>
            </p:blipFill>
            <p:spPr bwMode="auto">
              <a:xfrm>
                <a:off x="2800346" y="1229444"/>
                <a:ext cx="2593351" cy="901206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900858" y="14953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服务器</a:t>
                </a:r>
                <a:endParaRPr lang="zh-CN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056440" y="371238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控制器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60718" y="2506749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交换机</a:t>
              </a:r>
              <a:endParaRPr lang="zh-CN" altLang="en-US" dirty="0"/>
            </a:p>
          </p:txBody>
        </p:sp>
        <p:cxnSp>
          <p:nvCxnSpPr>
            <p:cNvPr id="4" name="直接连接符 3"/>
            <p:cNvCxnSpPr>
              <a:stCxn id="1027" idx="2"/>
              <a:endCxn id="1029" idx="0"/>
            </p:cNvCxnSpPr>
            <p:nvPr/>
          </p:nvCxnSpPr>
          <p:spPr>
            <a:xfrm flipH="1">
              <a:off x="7536027" y="4293096"/>
              <a:ext cx="1980353" cy="7285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1026" idx="0"/>
              <a:endCxn id="1027" idx="2"/>
            </p:cNvCxnSpPr>
            <p:nvPr/>
          </p:nvCxnSpPr>
          <p:spPr>
            <a:xfrm flipV="1">
              <a:off x="8834987" y="4293096"/>
              <a:ext cx="681393" cy="792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1028" idx="0"/>
              <a:endCxn id="1027" idx="2"/>
            </p:cNvCxnSpPr>
            <p:nvPr/>
          </p:nvCxnSpPr>
          <p:spPr>
            <a:xfrm flipH="1" flipV="1">
              <a:off x="9516380" y="4293096"/>
              <a:ext cx="612068" cy="7920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1031" idx="0"/>
              <a:endCxn id="1027" idx="2"/>
            </p:cNvCxnSpPr>
            <p:nvPr/>
          </p:nvCxnSpPr>
          <p:spPr>
            <a:xfrm flipH="1" flipV="1">
              <a:off x="9516380" y="4293096"/>
              <a:ext cx="1944216" cy="76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27" idx="0"/>
              <a:endCxn id="7172" idx="2"/>
            </p:cNvCxnSpPr>
            <p:nvPr/>
          </p:nvCxnSpPr>
          <p:spPr>
            <a:xfrm flipV="1">
              <a:off x="9516380" y="2961944"/>
              <a:ext cx="0" cy="5390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2498641" y="2493588"/>
              <a:ext cx="3517625" cy="423026"/>
              <a:chOff x="1876072" y="2918643"/>
              <a:chExt cx="3517625" cy="423026"/>
            </a:xfrm>
          </p:grpSpPr>
          <p:pic>
            <p:nvPicPr>
              <p:cNvPr id="36" name="Picture 4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712" b="28085"/>
              <a:stretch>
                <a:fillRect/>
              </a:stretch>
            </p:blipFill>
            <p:spPr bwMode="auto">
              <a:xfrm>
                <a:off x="3028124" y="2918643"/>
                <a:ext cx="2365573" cy="423026"/>
              </a:xfrm>
              <a:prstGeom prst="rect">
                <a:avLst/>
              </a:prstGeom>
              <a:noFill/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1876072" y="2945490"/>
                <a:ext cx="1174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交换机</a:t>
                </a:r>
                <a:endParaRPr lang="zh-CN" altLang="en-US" dirty="0"/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09" b="6633"/>
            <a:stretch>
              <a:fillRect/>
            </a:stretch>
          </p:blipFill>
          <p:spPr>
            <a:xfrm>
              <a:off x="4074865" y="3997619"/>
              <a:ext cx="1527760" cy="1319526"/>
            </a:xfrm>
            <a:prstGeom prst="rect">
              <a:avLst/>
            </a:prstGeom>
          </p:spPr>
        </p:pic>
        <p:cxnSp>
          <p:nvCxnSpPr>
            <p:cNvPr id="7169" name="直接连接符 7168"/>
            <p:cNvCxnSpPr/>
            <p:nvPr/>
          </p:nvCxnSpPr>
          <p:spPr>
            <a:xfrm flipH="1">
              <a:off x="3303490" y="3231476"/>
              <a:ext cx="862515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直接连接符 7172"/>
            <p:cNvCxnSpPr/>
            <p:nvPr/>
          </p:nvCxnSpPr>
          <p:spPr>
            <a:xfrm>
              <a:off x="6816080" y="1122466"/>
              <a:ext cx="0" cy="50834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6" name="直接连接符 7175"/>
            <p:cNvCxnSpPr>
              <a:stCxn id="7172" idx="1"/>
              <a:endCxn id="36" idx="3"/>
            </p:cNvCxnSpPr>
            <p:nvPr/>
          </p:nvCxnSpPr>
          <p:spPr>
            <a:xfrm flipH="1">
              <a:off x="6016266" y="2691416"/>
              <a:ext cx="2317327" cy="1368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6" idx="0"/>
              <a:endCxn id="7171" idx="2"/>
            </p:cNvCxnSpPr>
            <p:nvPr/>
          </p:nvCxnSpPr>
          <p:spPr>
            <a:xfrm flipV="1">
              <a:off x="4833480" y="1968932"/>
              <a:ext cx="5265" cy="5246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1" idx="0"/>
              <a:endCxn id="36" idx="2"/>
            </p:cNvCxnSpPr>
            <p:nvPr/>
          </p:nvCxnSpPr>
          <p:spPr>
            <a:xfrm flipH="1" flipV="1">
              <a:off x="4833480" y="2916614"/>
              <a:ext cx="5265" cy="1081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403757" y="1212424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安控中心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8088" y="1482568"/>
              <a:ext cx="3713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弱电间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88088" y="3481553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现场门禁</a:t>
              </a:r>
              <a:endParaRPr lang="zh-CN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03757" y="3471028"/>
              <a:ext cx="3713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监控中心</a:t>
              </a:r>
              <a:endParaRPr lang="zh-CN" altLang="en-US" dirty="0"/>
            </a:p>
          </p:txBody>
        </p:sp>
      </p:grpSp>
      <p:sp>
        <p:nvSpPr>
          <p:cNvPr id="7183" name="TextBox 7182"/>
          <p:cNvSpPr txBox="1"/>
          <p:nvPr/>
        </p:nvSpPr>
        <p:spPr>
          <a:xfrm>
            <a:off x="8347123" y="1179484"/>
            <a:ext cx="22665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A-5</a:t>
            </a:r>
            <a:r>
              <a:rPr lang="zh-CN" altLang="en-US" dirty="0"/>
              <a:t>数据中心目前采用中控百傲瑞达门禁监控系统。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767408" y="1844824"/>
          <a:ext cx="1108923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0940" y="1083469"/>
            <a:ext cx="7416824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中控百傲瑞达</a:t>
            </a:r>
            <a:r>
              <a:rPr lang="en-US" altLang="zh-CN" sz="2000" dirty="0" smtClean="0"/>
              <a:t>V2.0</a:t>
            </a:r>
            <a:r>
              <a:rPr lang="zh-CN" altLang="en-US" sz="2000" dirty="0" smtClean="0"/>
              <a:t>软件要求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en-US" altLang="zh-CN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2209" y="1113314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一、</a:t>
            </a:r>
            <a:r>
              <a:rPr lang="zh-CN" altLang="en-US" sz="2000" b="1" dirty="0">
                <a:latin typeface="+mn-ea"/>
              </a:rPr>
              <a:t>首页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700808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登陆系统后</a:t>
            </a:r>
            <a:r>
              <a:rPr lang="zh-CN" altLang="en-US" dirty="0" smtClean="0"/>
              <a:t>，主页</a:t>
            </a:r>
            <a:r>
              <a:rPr lang="zh-CN" altLang="en-US" dirty="0"/>
              <a:t>面如图所示，该界面用于查看各模块统计数据以及系统实时事件</a:t>
            </a:r>
            <a:r>
              <a:rPr lang="zh-CN" altLang="en-US" dirty="0" smtClean="0"/>
              <a:t>监控信息</a:t>
            </a:r>
            <a:endParaRPr lang="zh-CN" altLang="en-US" dirty="0"/>
          </a:p>
        </p:txBody>
      </p:sp>
      <p:pic>
        <p:nvPicPr>
          <p:cNvPr id="1027" name="Picture 3" descr="C:\Users\yh76 njt6junyha   b\Desktop\1565\捕获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15480" y="2132856"/>
            <a:ext cx="8865344" cy="396043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>
                <a:latin typeface="+mn-ea"/>
              </a:rPr>
            </a:fld>
            <a:endParaRPr lang="zh-CN" altLang="en-US" dirty="0">
              <a:latin typeface="+mn-ea"/>
            </a:endParaRPr>
          </a:p>
        </p:txBody>
      </p:sp>
      <p:sp>
        <p:nvSpPr>
          <p:cNvPr id="3" name="文本框 11"/>
          <p:cNvSpPr txBox="1"/>
          <p:nvPr/>
        </p:nvSpPr>
        <p:spPr>
          <a:xfrm>
            <a:off x="772359" y="1168812"/>
            <a:ext cx="597666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二、</a:t>
            </a:r>
            <a:r>
              <a:rPr lang="zh-CN" altLang="en-US" sz="2000" b="1" dirty="0">
                <a:latin typeface="+mn-ea"/>
              </a:rPr>
              <a:t>实时监控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8256240" y="1772816"/>
            <a:ext cx="2520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点击</a:t>
            </a:r>
            <a:r>
              <a:rPr lang="en-US" altLang="zh-CN" dirty="0" smtClean="0">
                <a:latin typeface="+mn-ea"/>
              </a:rPr>
              <a:t>【</a:t>
            </a:r>
            <a:r>
              <a:rPr lang="zh-CN" altLang="en-US" dirty="0" smtClean="0">
                <a:latin typeface="+mn-ea"/>
              </a:rPr>
              <a:t>门禁</a:t>
            </a:r>
            <a:r>
              <a:rPr lang="en-US" altLang="zh-CN" dirty="0" smtClean="0">
                <a:latin typeface="+mn-ea"/>
              </a:rPr>
              <a:t>】 &gt;</a:t>
            </a:r>
            <a:r>
              <a:rPr lang="zh-CN" altLang="en-US" dirty="0" smtClean="0">
                <a:latin typeface="+mn-ea"/>
              </a:rPr>
              <a:t>门禁设备</a:t>
            </a:r>
            <a:r>
              <a:rPr lang="en-US" altLang="zh-CN" dirty="0" smtClean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实时</a:t>
            </a:r>
            <a:r>
              <a:rPr lang="zh-CN" altLang="en-US" dirty="0">
                <a:latin typeface="+mn-ea"/>
              </a:rPr>
              <a:t>监控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在实时事件消息栏的上方显示所有门禁的</a:t>
            </a:r>
            <a:r>
              <a:rPr lang="zh-CN" altLang="en-US" b="1" dirty="0">
                <a:latin typeface="+mn-ea"/>
              </a:rPr>
              <a:t>在线数量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b="1" dirty="0">
                <a:latin typeface="+mn-ea"/>
              </a:rPr>
              <a:t>禁用数量</a:t>
            </a:r>
            <a:r>
              <a:rPr lang="zh-CN" altLang="en-US" dirty="0">
                <a:latin typeface="+mn-ea"/>
              </a:rPr>
              <a:t>及</a:t>
            </a:r>
            <a:r>
              <a:rPr lang="zh-CN" altLang="en-US" b="1" dirty="0">
                <a:latin typeface="+mn-ea"/>
              </a:rPr>
              <a:t>离线数量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实时事件消息栏实时显示所包含门的状态及实时事件，包括正常事件及异常事件（含报警事件）等</a:t>
            </a:r>
            <a:endParaRPr lang="zh-CN" altLang="en-US" dirty="0">
              <a:latin typeface="+mn-ea"/>
            </a:endParaRPr>
          </a:p>
        </p:txBody>
      </p:sp>
      <p:pic>
        <p:nvPicPr>
          <p:cNvPr id="2050" name="Picture 2" descr="C:\Users\yh76 njt6junyha   b\Desktop\747c7ec5ed66aa2b3ddd03546c7119b_看图王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5440" y="1772816"/>
            <a:ext cx="6768752" cy="3888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9858" y="1745463"/>
            <a:ext cx="367750" cy="315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5440" y="198884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55440" y="335699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7</a:t>
            </a:r>
            <a:endParaRPr lang="en-US" altLang="zh-CN" dirty="0">
              <a:latin typeface="+mn-ea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系统简介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122" name="Picture 2" descr="C:\Users\yh76 njt6junyha   b\Desktop\50341bbb5f30790732674058ff2c05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6761" y="1526059"/>
            <a:ext cx="5479750" cy="4464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54210" y="1525801"/>
            <a:ext cx="403244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4.</a:t>
            </a:r>
            <a:r>
              <a:rPr lang="zh-CN" altLang="en-US" dirty="0" smtClean="0">
                <a:latin typeface="+mn-ea"/>
              </a:rPr>
              <a:t>各种图标状态及含义如图所示（注：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无继电器状态，代表当前固件不支持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“检测继电器状态”功能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latin typeface="+mn-ea"/>
              </a:rPr>
            </a:fld>
            <a:endParaRPr lang="zh-CN" altLang="en-US" dirty="0"/>
          </a:p>
        </p:txBody>
      </p:sp>
      <p:sp>
        <p:nvSpPr>
          <p:cNvPr id="3" name="TextBox 5"/>
          <p:cNvSpPr txBox="1"/>
          <p:nvPr/>
        </p:nvSpPr>
        <p:spPr>
          <a:xfrm>
            <a:off x="1703512" y="404664"/>
            <a:ext cx="88569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门禁系统维护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3" descr="C:\Users\yh76 njt6junyha   b\Desktop\8da54a09331200919f34613fc5fbcaf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94105" y="3657600"/>
            <a:ext cx="3517900" cy="2219325"/>
          </a:xfrm>
          <a:prstGeom prst="rect">
            <a:avLst/>
          </a:prstGeom>
          <a:noFill/>
        </p:spPr>
      </p:pic>
      <p:pic>
        <p:nvPicPr>
          <p:cNvPr id="6" name="Picture 4" descr="C:\Users\yh76 njt6junyha   b\Desktop\5699284cbffd13afb4e990b38f2918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4700" y="3657600"/>
            <a:ext cx="3750310" cy="22199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11225" y="1917065"/>
            <a:ext cx="4129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根据根据规定维护计划定期擦拭读卡器和破碎开关表面，保持设备清洁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检查破碎开关的玻璃是否有损坏，如果损坏需更换玻璃以保障设备正常运行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352" y="1235358"/>
            <a:ext cx="360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一</a:t>
            </a:r>
            <a:r>
              <a:rPr lang="en-US" altLang="zh-CN" sz="2000" b="1" dirty="0" smtClean="0">
                <a:latin typeface="+mn-ea"/>
              </a:rPr>
              <a:t>.</a:t>
            </a:r>
            <a:r>
              <a:rPr lang="zh-CN" altLang="en-US" sz="2000" b="1" dirty="0" smtClean="0">
                <a:latin typeface="+mn-ea"/>
              </a:rPr>
              <a:t>读卡器及破碎开关清尘维护</a:t>
            </a:r>
            <a:endParaRPr lang="zh-CN" altLang="en-US" sz="20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1944" y="1916832"/>
            <a:ext cx="532859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检查读卡器能否正常读卡。如不能正常读卡，需检查门禁卡是否失效、门禁控制器有无故障及网络是否正常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1083</Words>
  <Application>WPS 演示</Application>
  <PresentationFormat>自定义</PresentationFormat>
  <Paragraphs>161</Paragraphs>
  <Slides>15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Impact</vt:lpstr>
      <vt:lpstr>Copperplate Gothic Bold</vt:lpstr>
      <vt:lpstr>华康俪金黑W8</vt:lpstr>
      <vt:lpstr>微软雅黑</vt:lpstr>
      <vt:lpstr>Arial Unicode MS</vt:lpstr>
      <vt:lpstr>Calibri</vt:lpstr>
      <vt:lpstr>黑体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Administrator</cp:lastModifiedBy>
  <cp:revision>603</cp:revision>
  <dcterms:created xsi:type="dcterms:W3CDTF">2014-01-11T15:22:00Z</dcterms:created>
  <dcterms:modified xsi:type="dcterms:W3CDTF">2019-10-09T01:26:56Z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