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648" r:id="rId1"/>
  </p:sldMasterIdLst>
  <p:notesMasterIdLst>
    <p:notesMasterId r:id="rId28"/>
  </p:notesMasterIdLst>
  <p:handoutMasterIdLst>
    <p:handoutMasterId r:id="rId29"/>
  </p:handoutMasterIdLst>
  <p:sldIdLst>
    <p:sldId id="257" r:id="rId2"/>
    <p:sldId id="349" r:id="rId3"/>
    <p:sldId id="350" r:id="rId4"/>
    <p:sldId id="356" r:id="rId5"/>
    <p:sldId id="351" r:id="rId6"/>
    <p:sldId id="357" r:id="rId7"/>
    <p:sldId id="358" r:id="rId8"/>
    <p:sldId id="359" r:id="rId9"/>
    <p:sldId id="360" r:id="rId10"/>
    <p:sldId id="361" r:id="rId11"/>
    <p:sldId id="352" r:id="rId12"/>
    <p:sldId id="362" r:id="rId13"/>
    <p:sldId id="364" r:id="rId14"/>
    <p:sldId id="363" r:id="rId15"/>
    <p:sldId id="366" r:id="rId16"/>
    <p:sldId id="353" r:id="rId17"/>
    <p:sldId id="367" r:id="rId18"/>
    <p:sldId id="368" r:id="rId19"/>
    <p:sldId id="374" r:id="rId20"/>
    <p:sldId id="369" r:id="rId21"/>
    <p:sldId id="354" r:id="rId22"/>
    <p:sldId id="370" r:id="rId23"/>
    <p:sldId id="371" r:id="rId24"/>
    <p:sldId id="372" r:id="rId25"/>
    <p:sldId id="373" r:id="rId26"/>
    <p:sldId id="281" r:id="rId27"/>
  </p:sldIdLst>
  <p:sldSz cx="12192000" cy="6858000"/>
  <p:notesSz cx="6858000" cy="9144000"/>
  <p:embeddedFontLst>
    <p:embeddedFont>
      <p:font typeface="微软雅黑" pitchFamily="34" charset="-122"/>
      <p:regular r:id="rId30"/>
      <p:bold r:id="rId31"/>
    </p:embeddedFont>
    <p:embeddedFont>
      <p:font typeface="Copperplate Gothic Bold" pitchFamily="34" charset="0"/>
      <p:regular r:id="rId32"/>
    </p:embeddedFont>
    <p:embeddedFont>
      <p:font typeface="Impact" pitchFamily="34" charset="0"/>
      <p:regular r:id="rId33"/>
    </p:embeddedFont>
    <p:embeddedFont>
      <p:font typeface="Calibri" pitchFamily="34" charset="0"/>
      <p:regular r:id="rId34"/>
      <p:bold r:id="rId35"/>
      <p:italic r:id="rId36"/>
      <p:boldItalic r:id="rId37"/>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339933"/>
    <a:srgbClr val="00CC00"/>
    <a:srgbClr val="28A9D6"/>
    <a:srgbClr val="7FCCE7"/>
    <a:srgbClr val="4AB7DC"/>
    <a:srgbClr val="0033CC"/>
    <a:srgbClr val="4DB8DD"/>
    <a:srgbClr val="404040"/>
    <a:srgbClr val="6AC3E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1" autoAdjust="0"/>
    <p:restoredTop sz="90750" autoAdjust="0"/>
  </p:normalViewPr>
  <p:slideViewPr>
    <p:cSldViewPr showGuides="1">
      <p:cViewPr>
        <p:scale>
          <a:sx n="75" d="100"/>
          <a:sy n="75" d="100"/>
        </p:scale>
        <p:origin x="-624" y="60"/>
      </p:cViewPr>
      <p:guideLst>
        <p:guide orient="horz" pos="391"/>
        <p:guide orient="horz" pos="1298"/>
        <p:guide orient="horz" pos="3793"/>
        <p:guide orient="horz" pos="3113"/>
        <p:guide orient="horz" pos="2704"/>
        <p:guide orient="horz" pos="3294"/>
        <p:guide pos="3840"/>
        <p:guide pos="892"/>
        <p:guide pos="7650"/>
        <p:guide pos="7015"/>
        <p:guide pos="1255"/>
        <p:guide pos="6335"/>
      </p:guideLst>
    </p:cSldViewPr>
  </p:slideViewPr>
  <p:notesTextViewPr>
    <p:cViewPr>
      <p:scale>
        <a:sx n="200" d="100"/>
        <a:sy n="200" d="100"/>
      </p:scale>
      <p:origin x="0" y="0"/>
    </p:cViewPr>
  </p:notesTextViewPr>
  <p:sorterViewPr>
    <p:cViewPr>
      <p:scale>
        <a:sx n="125" d="100"/>
        <a:sy n="125" d="100"/>
      </p:scale>
      <p:origin x="0" y="0"/>
    </p:cViewPr>
  </p:sorterViewPr>
  <p:notesViewPr>
    <p:cSldViewPr>
      <p:cViewPr varScale="1">
        <p:scale>
          <a:sx n="125" d="100"/>
          <a:sy n="125" d="100"/>
        </p:scale>
        <p:origin x="-4854"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8BBFD89-BB28-47C4-8202-677F6E447B05}" type="datetimeFigureOut">
              <a:rPr lang="zh-CN" altLang="en-US" smtClean="0"/>
              <a:pPr/>
              <a:t>2019/10/17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B43D1DB-4B89-4B9E-99FA-51A04CF95A3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BD7BAD-2227-4ED9-976D-74FC1DE8D0D6}" type="datetimeFigureOut">
              <a:rPr lang="zh-CN" altLang="en-US" smtClean="0"/>
              <a:pPr/>
              <a:t>2019/10/17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02BD0B-23ED-4A76-9C99-2E249C5C7E4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0</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10</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11</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12</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13</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14</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15</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16</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17</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1</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19</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20</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21</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22</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23</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24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5</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6</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7</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pPr/>
              <a:t>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5" name="矩形 14"/>
          <p:cNvSpPr/>
          <p:nvPr userDrawn="1"/>
        </p:nvSpPr>
        <p:spPr>
          <a:xfrm>
            <a:off x="0" y="2228866"/>
            <a:ext cx="12192000" cy="1848206"/>
          </a:xfrm>
          <a:prstGeom prst="rect">
            <a:avLst/>
          </a:prstGeom>
          <a:solidFill>
            <a:schemeClr val="accent1"/>
          </a:solidFill>
          <a:ln>
            <a:noFill/>
          </a:ln>
          <a:effectLst/>
        </p:spPr>
        <p:txBody>
          <a:bodyPr vert="horz" wrap="square" lIns="121920" tIns="60960" rIns="121920" bIns="60960" numCol="1" anchor="t" anchorCtr="0" compatLnSpc="1"/>
          <a:lstStyle/>
          <a:p>
            <a:endParaRPr lang="zh-CN" altLang="en-US" sz="2400"/>
          </a:p>
        </p:txBody>
      </p:sp>
      <p:cxnSp>
        <p:nvCxnSpPr>
          <p:cNvPr id="16" name="直接连接符 15"/>
          <p:cNvCxnSpPr/>
          <p:nvPr userDrawn="1"/>
        </p:nvCxnSpPr>
        <p:spPr>
          <a:xfrm>
            <a:off x="0" y="4221088"/>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TextBox 13"/>
          <p:cNvSpPr txBox="1"/>
          <p:nvPr userDrawn="1"/>
        </p:nvSpPr>
        <p:spPr>
          <a:xfrm>
            <a:off x="3402260" y="2567806"/>
            <a:ext cx="5387481" cy="1076325"/>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zh-CN" altLang="en-US" sz="3200" b="1" dirty="0" smtClean="0">
                <a:ln w="3175">
                  <a:solidFill>
                    <a:srgbClr val="31A5D7"/>
                  </a:solidFill>
                </a:ln>
                <a:solidFill>
                  <a:schemeClr val="bg1"/>
                </a:solidFill>
                <a:latin typeface="+mj-ea"/>
                <a:ea typeface="+mj-ea"/>
              </a:rPr>
              <a:t>润泽科技数据中心</a:t>
            </a:r>
          </a:p>
          <a:p>
            <a:pPr algn="ctr"/>
            <a:endParaRPr lang="en-US" altLang="zh-CN" sz="3200" b="1" dirty="0" smtClean="0">
              <a:ln w="3175">
                <a:solidFill>
                  <a:srgbClr val="31A5D7"/>
                </a:solidFill>
              </a:ln>
              <a:solidFill>
                <a:schemeClr val="bg1"/>
              </a:solidFill>
              <a:latin typeface="+mj-ea"/>
              <a:ea typeface="+mj-ea"/>
            </a:endParaRPr>
          </a:p>
        </p:txBody>
      </p:sp>
      <p:cxnSp>
        <p:nvCxnSpPr>
          <p:cNvPr id="18" name="直接连接符 17"/>
          <p:cNvCxnSpPr/>
          <p:nvPr userDrawn="1"/>
        </p:nvCxnSpPr>
        <p:spPr>
          <a:xfrm>
            <a:off x="0" y="6217149"/>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0" y="6283435"/>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0" y="6349721"/>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872000" y="6217149"/>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7872000" y="6283435"/>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7872000" y="6349721"/>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文本框 42"/>
          <p:cNvSpPr txBox="1"/>
          <p:nvPr userDrawn="1"/>
        </p:nvSpPr>
        <p:spPr>
          <a:xfrm>
            <a:off x="4805680" y="6089650"/>
            <a:ext cx="2799080" cy="398780"/>
          </a:xfrm>
          <a:prstGeom prst="rect">
            <a:avLst/>
          </a:prstGeom>
          <a:noFill/>
        </p:spPr>
        <p:txBody>
          <a:bodyPr wrap="square" rtlCol="0">
            <a:spAutoFit/>
          </a:bodyPr>
          <a:lstStyle/>
          <a:p>
            <a:pPr algn="ctr"/>
            <a:r>
              <a:rPr lang="zh-CN" altLang="en-US" sz="2000" b="1" dirty="0" smtClean="0">
                <a:solidFill>
                  <a:schemeClr val="tx1">
                    <a:lumMod val="75000"/>
                    <a:lumOff val="25000"/>
                  </a:schemeClr>
                </a:solidFill>
              </a:rPr>
              <a:t>润泽科技发展有限公司</a:t>
            </a:r>
            <a:endParaRPr lang="zh-CN" altLang="en-US" sz="2000" b="1" dirty="0">
              <a:solidFill>
                <a:schemeClr val="tx1">
                  <a:lumMod val="75000"/>
                  <a:lumOff val="25000"/>
                </a:schemeClr>
              </a:solidFill>
            </a:endParaRPr>
          </a:p>
        </p:txBody>
      </p:sp>
      <p:cxnSp>
        <p:nvCxnSpPr>
          <p:cNvPr id="25" name="直接连接符 24"/>
          <p:cNvCxnSpPr/>
          <p:nvPr userDrawn="1"/>
        </p:nvCxnSpPr>
        <p:spPr>
          <a:xfrm>
            <a:off x="-34" y="2060848"/>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图片 1" descr="润泽LOGO"/>
          <p:cNvPicPr>
            <a:picLocks noChangeAspect="1"/>
          </p:cNvPicPr>
          <p:nvPr userDrawn="1"/>
        </p:nvPicPr>
        <p:blipFill>
          <a:blip r:embed="rId3" cstate="print"/>
          <a:stretch>
            <a:fillRect/>
          </a:stretch>
        </p:blipFill>
        <p:spPr>
          <a:xfrm>
            <a:off x="89535" y="160655"/>
            <a:ext cx="3602990" cy="822960"/>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reveal/>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目录页">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4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pPr/>
              <a:t>‹#›</a:t>
            </a:fld>
            <a:endParaRPr lang="zh-CN" altLang="en-US" dirty="0"/>
          </a:p>
        </p:txBody>
      </p:sp>
      <p:cxnSp>
        <p:nvCxnSpPr>
          <p:cNvPr id="45" name="直接连接符 4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flipH="1">
            <a:off x="975516" y="6268899"/>
            <a:ext cx="412970" cy="421874"/>
            <a:chOff x="7019085" y="157473"/>
            <a:chExt cx="3868830" cy="3952255"/>
          </a:xfrm>
          <a:solidFill>
            <a:schemeClr val="accent1"/>
          </a:solidFill>
        </p:grpSpPr>
        <p:sp>
          <p:nvSpPr>
            <p:cNvPr id="48" name="椭圆 4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9" name="椭圆 4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椭圆 5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椭圆 5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椭圆 5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4" name="椭圆 5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椭圆 5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椭圆 5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 name="椭圆 5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椭圆 5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椭圆 5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椭圆 5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1" name="椭圆 6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62" name="任意多边形 61"/>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28A9D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63" name="TextBox 62"/>
          <p:cNvSpPr txBox="1"/>
          <p:nvPr userDrawn="1"/>
        </p:nvSpPr>
        <p:spPr>
          <a:xfrm>
            <a:off x="479376" y="394211"/>
            <a:ext cx="846609" cy="461665"/>
          </a:xfrm>
          <a:prstGeom prst="rect">
            <a:avLst/>
          </a:prstGeom>
          <a:noFill/>
          <a:ln>
            <a:solidFill>
              <a:schemeClr val="accent1"/>
            </a:solidFill>
          </a:ln>
        </p:spPr>
        <p:txBody>
          <a:bodyPr wrap="square" rtlCol="0" anchor="ctr" anchorCtr="1">
            <a:spAutoFit/>
          </a:bodyPr>
          <a:lstStyle>
            <a:defPPr>
              <a:defRPr lang="zh-CN"/>
            </a:defPPr>
            <a:lvl1pPr algn="ctr">
              <a:defRPr sz="3200">
                <a:solidFill>
                  <a:srgbClr val="339933"/>
                </a:solidFill>
                <a:latin typeface="Impact" panose="020B0806030902050204" pitchFamily="34" charset="0"/>
              </a:defRPr>
            </a:lvl1pPr>
          </a:lstStyle>
          <a:p>
            <a:pPr lvl="0"/>
            <a:r>
              <a:rPr lang="zh-CN" altLang="en-US" sz="2400" b="1" dirty="0" smtClean="0">
                <a:solidFill>
                  <a:schemeClr val="accent1"/>
                </a:solidFill>
              </a:rPr>
              <a:t>目录</a:t>
            </a:r>
            <a:endParaRPr lang="zh-CN" altLang="en-US" sz="2400" b="1" dirty="0">
              <a:solidFill>
                <a:schemeClr val="accent1"/>
              </a:solidFill>
            </a:endParaRPr>
          </a:p>
        </p:txBody>
      </p:sp>
      <p:pic>
        <p:nvPicPr>
          <p:cNvPr id="3" name="图片 2" descr="润泽LOGO"/>
          <p:cNvPicPr>
            <a:picLocks noChangeAspect="1"/>
          </p:cNvPicPr>
          <p:nvPr userDrawn="1"/>
        </p:nvPicPr>
        <p:blipFill>
          <a:blip r:embed="rId2" cstate="print"/>
          <a:stretch>
            <a:fillRect/>
          </a:stretch>
        </p:blipFill>
        <p:spPr>
          <a:xfrm>
            <a:off x="8550275" y="213360"/>
            <a:ext cx="3602990" cy="82296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第1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6"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pPr/>
              <a:t>‹#›</a:t>
            </a:fld>
            <a:endParaRPr lang="zh-CN" altLang="en-US" dirty="0"/>
          </a:p>
        </p:txBody>
      </p:sp>
      <p:cxnSp>
        <p:nvCxnSpPr>
          <p:cNvPr id="45" name="直接连接符 4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flipH="1">
            <a:off x="975516" y="6268899"/>
            <a:ext cx="412970" cy="421874"/>
            <a:chOff x="7019085" y="157473"/>
            <a:chExt cx="3868830" cy="3952255"/>
          </a:xfrm>
          <a:solidFill>
            <a:schemeClr val="accent1"/>
          </a:solidFill>
        </p:grpSpPr>
        <p:sp>
          <p:nvSpPr>
            <p:cNvPr id="48" name="椭圆 4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9" name="椭圆 4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椭圆 5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椭圆 5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椭圆 5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4" name="椭圆 5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椭圆 5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椭圆 5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 name="椭圆 5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椭圆 5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椭圆 5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椭圆 5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1" name="椭圆 6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62" name="任意多边形 61"/>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63" name="TextBox 62"/>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01</a:t>
            </a:r>
            <a:endParaRPr lang="zh-CN" altLang="en-US" sz="3200" dirty="0">
              <a:solidFill>
                <a:schemeClr val="accent1"/>
              </a:solidFill>
              <a:latin typeface="Impact" panose="020B0806030902050204" pitchFamily="34" charset="0"/>
            </a:endParaRPr>
          </a:p>
        </p:txBody>
      </p:sp>
      <p:pic>
        <p:nvPicPr>
          <p:cNvPr id="2" name="图片 1" descr="润泽LOGO"/>
          <p:cNvPicPr>
            <a:picLocks noChangeAspect="1"/>
          </p:cNvPicPr>
          <p:nvPr userDrawn="1"/>
        </p:nvPicPr>
        <p:blipFill>
          <a:blip r:embed="rId2" cstate="print"/>
          <a:stretch>
            <a:fillRect/>
          </a:stretch>
        </p:blipFill>
        <p:spPr>
          <a:xfrm>
            <a:off x="8564880" y="227965"/>
            <a:ext cx="3602990" cy="82296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第2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6"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pPr/>
              <a:t>‹#›</a:t>
            </a:fld>
            <a:endParaRPr lang="zh-CN" altLang="en-US" dirty="0"/>
          </a:p>
        </p:txBody>
      </p:sp>
      <p:cxnSp>
        <p:nvCxnSpPr>
          <p:cNvPr id="45" name="直接连接符 4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flipH="1">
            <a:off x="975516" y="6268899"/>
            <a:ext cx="412970" cy="421874"/>
            <a:chOff x="7019085" y="157473"/>
            <a:chExt cx="3868830" cy="3952255"/>
          </a:xfrm>
          <a:solidFill>
            <a:schemeClr val="accent1"/>
          </a:solidFill>
        </p:grpSpPr>
        <p:sp>
          <p:nvSpPr>
            <p:cNvPr id="48" name="椭圆 4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9" name="椭圆 4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椭圆 5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椭圆 5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椭圆 5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4" name="椭圆 5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椭圆 5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椭圆 5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 name="椭圆 5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椭圆 5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椭圆 5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椭圆 5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1" name="椭圆 6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62" name="任意多边形 61"/>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63" name="TextBox 62"/>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02</a:t>
            </a:r>
            <a:endParaRPr lang="zh-CN" altLang="en-US" sz="3200" dirty="0">
              <a:solidFill>
                <a:schemeClr val="accent1"/>
              </a:solidFill>
              <a:latin typeface="Impact" panose="020B0806030902050204" pitchFamily="34" charset="0"/>
            </a:endParaRPr>
          </a:p>
        </p:txBody>
      </p:sp>
      <p:pic>
        <p:nvPicPr>
          <p:cNvPr id="2" name="图片 1" descr="润泽LOGO"/>
          <p:cNvPicPr>
            <a:picLocks noChangeAspect="1"/>
          </p:cNvPicPr>
          <p:nvPr userDrawn="1"/>
        </p:nvPicPr>
        <p:blipFill>
          <a:blip r:embed="rId2" cstate="print"/>
          <a:stretch>
            <a:fillRect/>
          </a:stretch>
        </p:blipFill>
        <p:spPr>
          <a:xfrm>
            <a:off x="8447405" y="332740"/>
            <a:ext cx="3602990" cy="82296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第3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6"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pPr/>
              <a:t>‹#›</a:t>
            </a:fld>
            <a:endParaRPr lang="zh-CN" altLang="en-US" dirty="0"/>
          </a:p>
        </p:txBody>
      </p:sp>
      <p:cxnSp>
        <p:nvCxnSpPr>
          <p:cNvPr id="45" name="直接连接符 4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flipH="1">
            <a:off x="975516" y="6268899"/>
            <a:ext cx="412970" cy="421874"/>
            <a:chOff x="7019085" y="157473"/>
            <a:chExt cx="3868830" cy="3952255"/>
          </a:xfrm>
          <a:solidFill>
            <a:schemeClr val="accent1"/>
          </a:solidFill>
        </p:grpSpPr>
        <p:sp>
          <p:nvSpPr>
            <p:cNvPr id="48" name="椭圆 4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9" name="椭圆 4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椭圆 5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椭圆 5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椭圆 5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4" name="椭圆 5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椭圆 5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椭圆 5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 name="椭圆 5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椭圆 5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椭圆 5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椭圆 5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1" name="椭圆 6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62" name="任意多边形 61"/>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63" name="TextBox 62"/>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03</a:t>
            </a:r>
            <a:endParaRPr lang="zh-CN" altLang="en-US" sz="3200" dirty="0">
              <a:solidFill>
                <a:schemeClr val="accent1"/>
              </a:solidFill>
              <a:latin typeface="Impact" panose="020B0806030902050204" pitchFamily="34" charset="0"/>
            </a:endParaRPr>
          </a:p>
        </p:txBody>
      </p:sp>
      <p:pic>
        <p:nvPicPr>
          <p:cNvPr id="2" name="图片 1" descr="润泽LOGO"/>
          <p:cNvPicPr>
            <a:picLocks noChangeAspect="1"/>
          </p:cNvPicPr>
          <p:nvPr userDrawn="1"/>
        </p:nvPicPr>
        <p:blipFill>
          <a:blip r:embed="rId2" cstate="print"/>
          <a:stretch>
            <a:fillRect/>
          </a:stretch>
        </p:blipFill>
        <p:spPr>
          <a:xfrm>
            <a:off x="8338185" y="227965"/>
            <a:ext cx="3602990" cy="82296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第4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6"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pPr/>
              <a:t>‹#›</a:t>
            </a:fld>
            <a:endParaRPr lang="zh-CN" altLang="en-US" dirty="0"/>
          </a:p>
        </p:txBody>
      </p:sp>
      <p:cxnSp>
        <p:nvCxnSpPr>
          <p:cNvPr id="45" name="直接连接符 4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flipH="1">
            <a:off x="975516" y="6268899"/>
            <a:ext cx="412970" cy="421874"/>
            <a:chOff x="7019085" y="157473"/>
            <a:chExt cx="3868830" cy="3952255"/>
          </a:xfrm>
          <a:solidFill>
            <a:schemeClr val="accent1"/>
          </a:solidFill>
        </p:grpSpPr>
        <p:sp>
          <p:nvSpPr>
            <p:cNvPr id="48" name="椭圆 4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9" name="椭圆 4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椭圆 5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椭圆 5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椭圆 5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4" name="椭圆 5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椭圆 5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椭圆 5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 name="椭圆 5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椭圆 5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椭圆 5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椭圆 5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1" name="椭圆 6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62" name="任意多边形 61"/>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63" name="TextBox 62"/>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04</a:t>
            </a:r>
            <a:endParaRPr lang="zh-CN" altLang="en-US" sz="3200" dirty="0">
              <a:solidFill>
                <a:schemeClr val="accent1"/>
              </a:solidFill>
              <a:latin typeface="Impact" panose="020B0806030902050204" pitchFamily="34" charset="0"/>
            </a:endParaRPr>
          </a:p>
        </p:txBody>
      </p:sp>
      <p:pic>
        <p:nvPicPr>
          <p:cNvPr id="2" name="图片 1" descr="润泽LOGO"/>
          <p:cNvPicPr>
            <a:picLocks noChangeAspect="1"/>
          </p:cNvPicPr>
          <p:nvPr userDrawn="1"/>
        </p:nvPicPr>
        <p:blipFill>
          <a:blip r:embed="rId2" cstate="print"/>
          <a:stretch>
            <a:fillRect/>
          </a:stretch>
        </p:blipFill>
        <p:spPr>
          <a:xfrm>
            <a:off x="8114665" y="227965"/>
            <a:ext cx="3602990" cy="82296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第5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5" name="直接连接符 4"/>
          <p:cNvCxnSpPr/>
          <p:nvPr userDrawn="1"/>
        </p:nvCxnSpPr>
        <p:spPr>
          <a:xfrm flipH="1">
            <a:off x="1430458" y="6479836"/>
            <a:ext cx="10620000"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rgbClr val="C00000"/>
              </a:solidFill>
            </a:endParaRPr>
          </a:p>
        </p:txBody>
      </p:sp>
      <p:sp>
        <p:nvSpPr>
          <p:cNvPr id="25" name="TextBox 24"/>
          <p:cNvSpPr txBox="1"/>
          <p:nvPr userDrawn="1"/>
        </p:nvSpPr>
        <p:spPr>
          <a:xfrm>
            <a:off x="479376" y="332656"/>
            <a:ext cx="846609" cy="584775"/>
          </a:xfrm>
          <a:prstGeom prst="rect">
            <a:avLst/>
          </a:prstGeom>
          <a:noFill/>
          <a:ln>
            <a:noFill/>
          </a:ln>
        </p:spPr>
        <p:txBody>
          <a:bodyPr wrap="square" rtlCol="0" anchor="ctr" anchorCtr="1">
            <a:spAutoFit/>
          </a:bodyPr>
          <a:lstStyle/>
          <a:p>
            <a:pPr algn="ctr"/>
            <a:r>
              <a:rPr lang="en-US" altLang="zh-CN" sz="3200" dirty="0" smtClean="0">
                <a:solidFill>
                  <a:srgbClr val="C00000"/>
                </a:solidFill>
                <a:latin typeface="Impact" panose="020B0806030902050204" pitchFamily="34" charset="0"/>
              </a:rPr>
              <a:t>05</a:t>
            </a:r>
            <a:endParaRPr lang="zh-CN" altLang="en-US" sz="3200" dirty="0">
              <a:solidFill>
                <a:srgbClr val="C00000"/>
              </a:solidFill>
              <a:latin typeface="Impact" panose="020B0806030902050204" pitchFamily="34" charset="0"/>
            </a:endParaRPr>
          </a:p>
        </p:txBody>
      </p:sp>
      <p:sp>
        <p:nvSpPr>
          <p:cNvPr id="28" name="灯片编号占位符 3"/>
          <p:cNvSpPr>
            <a:spLocks noGrp="1"/>
          </p:cNvSpPr>
          <p:nvPr>
            <p:ph type="sldNum" sz="quarter" idx="12"/>
          </p:nvPr>
        </p:nvSpPr>
        <p:spPr>
          <a:xfrm>
            <a:off x="1035971" y="6334897"/>
            <a:ext cx="292061" cy="283147"/>
          </a:xfrm>
          <a:prstGeom prst="rect">
            <a:avLst/>
          </a:prstGeom>
          <a:solidFill>
            <a:srgbClr val="C00000"/>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pPr/>
              <a:t>‹#›</a:t>
            </a:fld>
            <a:endParaRPr lang="zh-CN" altLang="en-US" dirty="0"/>
          </a:p>
        </p:txBody>
      </p:sp>
      <p:grpSp>
        <p:nvGrpSpPr>
          <p:cNvPr id="30" name="组合 29"/>
          <p:cNvGrpSpPr/>
          <p:nvPr userDrawn="1"/>
        </p:nvGrpSpPr>
        <p:grpSpPr>
          <a:xfrm flipH="1">
            <a:off x="975516" y="6268899"/>
            <a:ext cx="412970" cy="421874"/>
            <a:chOff x="7019085" y="157473"/>
            <a:chExt cx="3868830" cy="3952255"/>
          </a:xfrm>
          <a:solidFill>
            <a:schemeClr val="accent1"/>
          </a:solidFill>
        </p:grpSpPr>
        <p:sp>
          <p:nvSpPr>
            <p:cNvPr id="31" name="椭圆 30"/>
            <p:cNvSpPr/>
            <p:nvPr/>
          </p:nvSpPr>
          <p:spPr>
            <a:xfrm>
              <a:off x="8641073" y="157473"/>
              <a:ext cx="624855" cy="624855"/>
            </a:xfrm>
            <a:prstGeom prst="ellipse">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2" name="椭圆 31"/>
            <p:cNvSpPr/>
            <p:nvPr/>
          </p:nvSpPr>
          <p:spPr>
            <a:xfrm rot="1542857">
              <a:off x="9362925" y="322231"/>
              <a:ext cx="624855" cy="624855"/>
            </a:xfrm>
            <a:prstGeom prst="ellipse">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3" name="椭圆 32"/>
            <p:cNvSpPr/>
            <p:nvPr/>
          </p:nvSpPr>
          <p:spPr>
            <a:xfrm rot="3085714">
              <a:off x="9941806" y="783873"/>
              <a:ext cx="624855" cy="624855"/>
            </a:xfrm>
            <a:prstGeom prst="ellipse">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4" name="椭圆 33"/>
            <p:cNvSpPr/>
            <p:nvPr/>
          </p:nvSpPr>
          <p:spPr>
            <a:xfrm rot="7714286">
              <a:off x="9941806" y="2858472"/>
              <a:ext cx="624855" cy="624855"/>
            </a:xfrm>
            <a:prstGeom prst="ellipse">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5" name="椭圆 34"/>
            <p:cNvSpPr/>
            <p:nvPr/>
          </p:nvSpPr>
          <p:spPr>
            <a:xfrm rot="4628572">
              <a:off x="10263060" y="1450964"/>
              <a:ext cx="624855" cy="624855"/>
            </a:xfrm>
            <a:prstGeom prst="ellipse">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6" name="椭圆 35"/>
            <p:cNvSpPr/>
            <p:nvPr/>
          </p:nvSpPr>
          <p:spPr>
            <a:xfrm rot="9257143">
              <a:off x="9362925" y="3320114"/>
              <a:ext cx="624855" cy="624855"/>
            </a:xfrm>
            <a:prstGeom prst="ellipse">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7" name="椭圆 36"/>
            <p:cNvSpPr/>
            <p:nvPr/>
          </p:nvSpPr>
          <p:spPr>
            <a:xfrm rot="6171428">
              <a:off x="10263060" y="2191381"/>
              <a:ext cx="624855" cy="624855"/>
            </a:xfrm>
            <a:prstGeom prst="ellipse">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8" name="椭圆 37"/>
            <p:cNvSpPr/>
            <p:nvPr/>
          </p:nvSpPr>
          <p:spPr>
            <a:xfrm rot="10800000">
              <a:off x="8641073" y="3484873"/>
              <a:ext cx="624855" cy="624855"/>
            </a:xfrm>
            <a:prstGeom prst="ellipse">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9" name="椭圆 38"/>
            <p:cNvSpPr/>
            <p:nvPr/>
          </p:nvSpPr>
          <p:spPr>
            <a:xfrm rot="12342857">
              <a:off x="7919220" y="3320114"/>
              <a:ext cx="624855" cy="624855"/>
            </a:xfrm>
            <a:prstGeom prst="ellipse">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0" name="椭圆 39"/>
            <p:cNvSpPr/>
            <p:nvPr/>
          </p:nvSpPr>
          <p:spPr>
            <a:xfrm rot="13885714">
              <a:off x="7340340" y="2858472"/>
              <a:ext cx="624855" cy="624855"/>
            </a:xfrm>
            <a:prstGeom prst="ellipse">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椭圆 40"/>
            <p:cNvSpPr/>
            <p:nvPr/>
          </p:nvSpPr>
          <p:spPr>
            <a:xfrm rot="20057142">
              <a:off x="7919220" y="322231"/>
              <a:ext cx="624855" cy="624855"/>
            </a:xfrm>
            <a:prstGeom prst="ellipse">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2" name="椭圆 41"/>
            <p:cNvSpPr/>
            <p:nvPr/>
          </p:nvSpPr>
          <p:spPr>
            <a:xfrm rot="15428571">
              <a:off x="7019085" y="2191381"/>
              <a:ext cx="624855" cy="624855"/>
            </a:xfrm>
            <a:prstGeom prst="ellipse">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3" name="椭圆 42"/>
            <p:cNvSpPr/>
            <p:nvPr/>
          </p:nvSpPr>
          <p:spPr>
            <a:xfrm rot="16971429">
              <a:off x="7019085" y="1450964"/>
              <a:ext cx="624855" cy="624855"/>
            </a:xfrm>
            <a:prstGeom prst="ellipse">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4" name="椭圆 43"/>
            <p:cNvSpPr/>
            <p:nvPr/>
          </p:nvSpPr>
          <p:spPr>
            <a:xfrm rot="18514286">
              <a:off x="7340340" y="783873"/>
              <a:ext cx="624855" cy="624855"/>
            </a:xfrm>
            <a:prstGeom prst="ellipse">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26" name="灯片编号占位符 3"/>
          <p:cNvSpPr txBox="1"/>
          <p:nvPr userDrawn="1"/>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defPPr>
              <a:defRPr lang="zh-CN"/>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183D58-648D-4475-BEF8-624F48514A30}" type="slidenum">
              <a:rPr lang="zh-CN" altLang="en-US" smtClean="0"/>
              <a:pPr/>
              <a:t>‹#›</a:t>
            </a:fld>
            <a:endParaRPr lang="zh-CN" altLang="en-US" dirty="0"/>
          </a:p>
        </p:txBody>
      </p:sp>
      <p:cxnSp>
        <p:nvCxnSpPr>
          <p:cNvPr id="45" name="直接连接符 4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flipH="1">
            <a:off x="975516" y="6268899"/>
            <a:ext cx="412970" cy="421874"/>
            <a:chOff x="7019085" y="157473"/>
            <a:chExt cx="3868830" cy="3952255"/>
          </a:xfrm>
          <a:solidFill>
            <a:schemeClr val="accent1"/>
          </a:solidFill>
        </p:grpSpPr>
        <p:sp>
          <p:nvSpPr>
            <p:cNvPr id="48" name="椭圆 4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9" name="椭圆 4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椭圆 5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椭圆 5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椭圆 5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4" name="椭圆 5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椭圆 5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椭圆 5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 name="椭圆 5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椭圆 5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椭圆 5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椭圆 5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1" name="椭圆 6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62" name="任意多边形 61"/>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63" name="TextBox 62"/>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05</a:t>
            </a:r>
            <a:endParaRPr lang="zh-CN" altLang="en-US" sz="3200" dirty="0">
              <a:solidFill>
                <a:schemeClr val="accent1"/>
              </a:solidFill>
              <a:latin typeface="Impact" panose="020B0806030902050204" pitchFamily="34" charset="0"/>
            </a:endParaRPr>
          </a:p>
        </p:txBody>
      </p:sp>
      <p:pic>
        <p:nvPicPr>
          <p:cNvPr id="2" name="图片 1" descr="润泽LOGO"/>
          <p:cNvPicPr>
            <a:picLocks noChangeAspect="1"/>
          </p:cNvPicPr>
          <p:nvPr userDrawn="1"/>
        </p:nvPicPr>
        <p:blipFill>
          <a:blip r:embed="rId2" cstate="print"/>
          <a:stretch>
            <a:fillRect/>
          </a:stretch>
        </p:blipFill>
        <p:spPr>
          <a:xfrm>
            <a:off x="8308340" y="227965"/>
            <a:ext cx="3602990" cy="82296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第6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7"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pPr/>
              <a:t>‹#›</a:t>
            </a:fld>
            <a:endParaRPr lang="zh-CN" altLang="en-US" dirty="0"/>
          </a:p>
        </p:txBody>
      </p:sp>
      <p:cxnSp>
        <p:nvCxnSpPr>
          <p:cNvPr id="28" name="直接连接符 27"/>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userDrawn="1"/>
        </p:nvGrpSpPr>
        <p:grpSpPr>
          <a:xfrm flipH="1">
            <a:off x="975516" y="6268899"/>
            <a:ext cx="412970" cy="421874"/>
            <a:chOff x="7019085" y="157473"/>
            <a:chExt cx="3868830" cy="3952255"/>
          </a:xfrm>
          <a:solidFill>
            <a:schemeClr val="accent1"/>
          </a:solidFill>
        </p:grpSpPr>
        <p:sp>
          <p:nvSpPr>
            <p:cNvPr id="32" name="椭圆 31"/>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3" name="椭圆 32"/>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4" name="椭圆 33"/>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5" name="椭圆 34"/>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6" name="椭圆 35"/>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7" name="椭圆 36"/>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8" name="椭圆 37"/>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9" name="椭圆 38"/>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0" name="椭圆 39"/>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椭圆 40"/>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2" name="椭圆 41"/>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3" name="椭圆 42"/>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4" name="椭圆 43"/>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5" name="椭圆 44"/>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46" name="任意多边形 45"/>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8" name="TextBox 47"/>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06</a:t>
            </a:r>
            <a:endParaRPr lang="zh-CN" altLang="en-US" sz="3200" dirty="0">
              <a:solidFill>
                <a:schemeClr val="accent1"/>
              </a:solidFill>
              <a:latin typeface="Impact" panose="020B0806030902050204" pitchFamily="34" charset="0"/>
            </a:endParaRPr>
          </a:p>
        </p:txBody>
      </p:sp>
      <p:pic>
        <p:nvPicPr>
          <p:cNvPr id="2" name="图片 1" descr="润泽LOGO"/>
          <p:cNvPicPr>
            <a:picLocks noChangeAspect="1"/>
          </p:cNvPicPr>
          <p:nvPr userDrawn="1"/>
        </p:nvPicPr>
        <p:blipFill>
          <a:blip r:embed="rId2" cstate="print"/>
          <a:stretch>
            <a:fillRect/>
          </a:stretch>
        </p:blipFill>
        <p:spPr>
          <a:xfrm>
            <a:off x="8129270" y="227965"/>
            <a:ext cx="3602990" cy="82296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底面">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矩形 13"/>
          <p:cNvSpPr/>
          <p:nvPr userDrawn="1"/>
        </p:nvSpPr>
        <p:spPr>
          <a:xfrm>
            <a:off x="0" y="2626517"/>
            <a:ext cx="12192000" cy="1714585"/>
          </a:xfrm>
          <a:prstGeom prst="rect">
            <a:avLst/>
          </a:prstGeom>
          <a:solidFill>
            <a:schemeClr val="accent1"/>
          </a:solidFill>
          <a:ln>
            <a:solidFill>
              <a:srgbClr val="339933"/>
            </a:solidFill>
          </a:ln>
          <a:effectLst/>
        </p:spPr>
        <p:txBody>
          <a:bodyPr vert="horz" wrap="square" lIns="121920" tIns="60960" rIns="121920" bIns="60960" numCol="1" anchor="t" anchorCtr="0" compatLnSpc="1"/>
          <a:lstStyle/>
          <a:p>
            <a:endParaRPr lang="zh-CN" altLang="en-US" sz="2400"/>
          </a:p>
        </p:txBody>
      </p:sp>
      <p:cxnSp>
        <p:nvCxnSpPr>
          <p:cNvPr id="19" name="直接连接符 18"/>
          <p:cNvCxnSpPr/>
          <p:nvPr userDrawn="1"/>
        </p:nvCxnSpPr>
        <p:spPr>
          <a:xfrm>
            <a:off x="0" y="4373612"/>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Box 13"/>
          <p:cNvSpPr txBox="1"/>
          <p:nvPr userDrawn="1"/>
        </p:nvSpPr>
        <p:spPr>
          <a:xfrm>
            <a:off x="3876871" y="2822089"/>
            <a:ext cx="4438258" cy="1200329"/>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zh-CN" altLang="en-US" sz="7200" b="1" dirty="0">
                <a:ln w="3175">
                  <a:solidFill>
                    <a:srgbClr val="31A5D7"/>
                  </a:solidFill>
                </a:ln>
                <a:solidFill>
                  <a:schemeClr val="bg1"/>
                </a:solidFill>
                <a:latin typeface="Copperplate Gothic Bold" panose="020E0705020206020404" pitchFamily="34" charset="0"/>
                <a:ea typeface="华康俪金黑W8" pitchFamily="49" charset="-122"/>
              </a:rPr>
              <a:t>谢谢</a:t>
            </a:r>
            <a:endParaRPr lang="zh-CN" altLang="en-US" sz="11500" b="1" dirty="0">
              <a:ln w="3175">
                <a:solidFill>
                  <a:srgbClr val="31A5D7"/>
                </a:solidFill>
              </a:ln>
              <a:solidFill>
                <a:schemeClr val="bg1"/>
              </a:solidFill>
              <a:latin typeface="华康俪金黑W8" pitchFamily="49" charset="-122"/>
              <a:ea typeface="华康俪金黑W8" pitchFamily="49" charset="-122"/>
            </a:endParaRPr>
          </a:p>
        </p:txBody>
      </p:sp>
      <p:cxnSp>
        <p:nvCxnSpPr>
          <p:cNvPr id="21" name="直接连接符 20"/>
          <p:cNvCxnSpPr/>
          <p:nvPr userDrawn="1"/>
        </p:nvCxnSpPr>
        <p:spPr>
          <a:xfrm>
            <a:off x="-34" y="2597856"/>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0" y="6217149"/>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0" y="6283435"/>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nvCxnSpPr>
        <p:spPr>
          <a:xfrm>
            <a:off x="0" y="6349721"/>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nvCxnSpPr>
        <p:spPr>
          <a:xfrm>
            <a:off x="7872000" y="6217149"/>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nvCxnSpPr>
        <p:spPr>
          <a:xfrm>
            <a:off x="7872000" y="6283435"/>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userDrawn="1"/>
        </p:nvCxnSpPr>
        <p:spPr>
          <a:xfrm>
            <a:off x="7872000" y="6349721"/>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文本框 42"/>
          <p:cNvSpPr txBox="1"/>
          <p:nvPr userDrawn="1"/>
        </p:nvSpPr>
        <p:spPr>
          <a:xfrm>
            <a:off x="4726940" y="6093460"/>
            <a:ext cx="2737485" cy="398780"/>
          </a:xfrm>
          <a:prstGeom prst="rect">
            <a:avLst/>
          </a:prstGeom>
          <a:noFill/>
        </p:spPr>
        <p:txBody>
          <a:bodyPr wrap="square" rtlCol="0">
            <a:spAutoFit/>
          </a:bodyPr>
          <a:lstStyle/>
          <a:p>
            <a:pPr algn="ctr"/>
            <a:r>
              <a:rPr lang="zh-CN" altLang="en-US" sz="2000" b="1" dirty="0" smtClean="0">
                <a:solidFill>
                  <a:schemeClr val="tx1">
                    <a:lumMod val="75000"/>
                    <a:lumOff val="25000"/>
                  </a:schemeClr>
                </a:solidFill>
              </a:rPr>
              <a:t>润泽科技发展有限公司</a:t>
            </a:r>
            <a:endParaRPr lang="zh-CN" altLang="en-US" sz="2000" b="1" dirty="0">
              <a:solidFill>
                <a:schemeClr val="tx1">
                  <a:lumMod val="75000"/>
                  <a:lumOff val="25000"/>
                </a:schemeClr>
              </a:solidFill>
            </a:endParaRPr>
          </a:p>
        </p:txBody>
      </p:sp>
      <p:pic>
        <p:nvPicPr>
          <p:cNvPr id="2" name="图片 1" descr="润泽LOGO"/>
          <p:cNvPicPr>
            <a:picLocks noChangeAspect="1"/>
          </p:cNvPicPr>
          <p:nvPr userDrawn="1"/>
        </p:nvPicPr>
        <p:blipFill>
          <a:blip r:embed="rId3" cstate="print"/>
          <a:stretch>
            <a:fillRect/>
          </a:stretch>
        </p:blipFill>
        <p:spPr>
          <a:xfrm>
            <a:off x="8413115" y="182245"/>
            <a:ext cx="3602990" cy="822960"/>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reveal/>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灯片编号占位符 3"/>
          <p:cNvSpPr>
            <a:spLocks noGrp="1"/>
          </p:cNvSpPr>
          <p:nvPr>
            <p:ph type="sldNum" sz="quarter" idx="4"/>
          </p:nvPr>
        </p:nvSpPr>
        <p:spPr>
          <a:xfrm>
            <a:off x="943261" y="6338262"/>
            <a:ext cx="540987" cy="283147"/>
          </a:xfrm>
          <a:prstGeom prst="rect">
            <a:avLst/>
          </a:prstGeom>
        </p:spPr>
        <p:txBody>
          <a:bodyPr wrap="square" lIns="0" tIns="0" rIns="0" bIns="0"/>
          <a:lstStyle>
            <a:lvl1pPr algn="ctr">
              <a:defRPr>
                <a:solidFill>
                  <a:schemeClr val="tx1">
                    <a:lumMod val="65000"/>
                    <a:lumOff val="35000"/>
                  </a:schemeClr>
                </a:solidFill>
              </a:defRPr>
            </a:lvl1pPr>
          </a:lstStyle>
          <a:p>
            <a:fld id="{55183D58-648D-4475-BEF8-624F48514A30}"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p14="http://schemas.microsoft.com/office/powerpoint/2010/main" xmlns="" Requires="p14">
      <p:transition spd="med">
        <p14:reveal/>
      </p:transition>
    </mc:Choice>
    <mc:Fallback>
      <p:transition spd="med">
        <p:fade/>
      </p:transition>
    </mc:Fallback>
  </mc:AlternateContent>
  <p:timing>
    <p:tnLst>
      <p:par>
        <p:cTn id="1" dur="indefinite" restart="never" nodeType="tmRoot"/>
      </p:par>
    </p:tnLst>
  </p:timing>
  <p:hf hdr="0" ftr="0" dt="0"/>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5000">
              <a:srgbClr val="E6E6E6"/>
            </a:gs>
            <a:gs pos="25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31" name="TextBox 13"/>
          <p:cNvSpPr txBox="1"/>
          <p:nvPr/>
        </p:nvSpPr>
        <p:spPr>
          <a:xfrm>
            <a:off x="2459596" y="3276273"/>
            <a:ext cx="7272808" cy="584775"/>
          </a:xfrm>
          <a:prstGeom prst="rect">
            <a:avLst/>
          </a:prstGeom>
          <a:noFill/>
          <a:effectLst>
            <a:outerShdw blurRad="50800" dist="38100" dir="2700000" algn="tl" rotWithShape="0">
              <a:prstClr val="black">
                <a:alpha val="40000"/>
              </a:prstClr>
            </a:outerShdw>
          </a:effectLst>
        </p:spPr>
        <p:txBody>
          <a:bodyPr wrap="square" rtlCol="0">
            <a:spAutoFit/>
          </a:bodyPr>
          <a:lstStyle>
            <a:defPPr>
              <a:defRPr lang="zh-CN"/>
            </a:defPPr>
            <a:lvl1pPr algn="ctr">
              <a:defRPr sz="3200" b="1">
                <a:ln w="3175">
                  <a:solidFill>
                    <a:srgbClr val="31A5D7"/>
                  </a:solidFill>
                </a:ln>
                <a:solidFill>
                  <a:schemeClr val="bg1"/>
                </a:solidFill>
                <a:latin typeface="+mj-ea"/>
                <a:ea typeface="+mj-ea"/>
              </a:defRPr>
            </a:lvl1pPr>
          </a:lstStyle>
          <a:p>
            <a:r>
              <a:rPr lang="zh-CN" altLang="en-US" dirty="0"/>
              <a:t>数据中心基础设施运维管理流程培训</a:t>
            </a:r>
            <a:endParaRPr lang="en-US" altLang="zh-CN" dirty="0"/>
          </a:p>
        </p:txBody>
      </p:sp>
      <p:sp>
        <p:nvSpPr>
          <p:cNvPr id="2" name="TextBox 1"/>
          <p:cNvSpPr txBox="1"/>
          <p:nvPr/>
        </p:nvSpPr>
        <p:spPr>
          <a:xfrm>
            <a:off x="8904312" y="4869160"/>
            <a:ext cx="3096895" cy="645160"/>
          </a:xfrm>
          <a:prstGeom prst="rect">
            <a:avLst/>
          </a:prstGeom>
          <a:noFill/>
        </p:spPr>
        <p:txBody>
          <a:bodyPr wrap="none" rtlCol="0">
            <a:spAutoFit/>
          </a:bodyPr>
          <a:lstStyle/>
          <a:p>
            <a:r>
              <a:rPr lang="zh-CN" altLang="en-US" dirty="0" smtClean="0"/>
              <a:t>培训讲师：</a:t>
            </a:r>
            <a:r>
              <a:rPr lang="zh-CN" dirty="0" smtClean="0"/>
              <a:t>梁纲</a:t>
            </a:r>
          </a:p>
          <a:p>
            <a:r>
              <a:rPr lang="zh-CN" altLang="en-US" dirty="0" smtClean="0"/>
              <a:t>培训日期：</a:t>
            </a:r>
            <a:r>
              <a:rPr lang="en-US" altLang="zh-CN" dirty="0" smtClean="0"/>
              <a:t>2019</a:t>
            </a:r>
            <a:r>
              <a:rPr lang="zh-CN" altLang="en-US" dirty="0" smtClean="0"/>
              <a:t>年</a:t>
            </a:r>
            <a:r>
              <a:rPr lang="en-US" altLang="zh-CN" dirty="0" smtClean="0"/>
              <a:t>2</a:t>
            </a:r>
            <a:r>
              <a:rPr lang="zh-CN" altLang="en-US" dirty="0" smtClean="0"/>
              <a:t>月</a:t>
            </a:r>
            <a:r>
              <a:rPr lang="en-US" altLang="zh-CN" dirty="0" smtClean="0"/>
              <a:t>10</a:t>
            </a:r>
            <a:r>
              <a:rPr lang="zh-CN" altLang="en-US" dirty="0" smtClean="0"/>
              <a:t>日</a:t>
            </a:r>
            <a:endParaRPr lang="zh-CN" alt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pPr/>
              <a:t>9</a:t>
            </a:fld>
            <a:endParaRPr lang="zh-CN" altLang="en-US" dirty="0"/>
          </a:p>
        </p:txBody>
      </p:sp>
      <p:cxnSp>
        <p:nvCxnSpPr>
          <p:cNvPr id="34" name="直接连接符 33"/>
          <p:cNvCxnSpPr/>
          <p:nvPr/>
        </p:nvCxnSpPr>
        <p:spPr>
          <a:xfrm>
            <a:off x="5159490" y="1537062"/>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154940" y="1769480"/>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154940" y="1286880"/>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159490" y="1537062"/>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154940" y="1769480"/>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154940" y="1574912"/>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159490" y="135888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2424754" y="1387871"/>
            <a:ext cx="7775701" cy="810099"/>
            <a:chOff x="3504874" y="1353111"/>
            <a:chExt cx="5182251" cy="1057946"/>
          </a:xfrm>
        </p:grpSpPr>
        <p:sp>
          <p:nvSpPr>
            <p:cNvPr id="13" name="矩形 12"/>
            <p:cNvSpPr/>
            <p:nvPr/>
          </p:nvSpPr>
          <p:spPr>
            <a:xfrm>
              <a:off x="5108996" y="1353111"/>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9"/>
            <p:cNvSpPr/>
            <p:nvPr/>
          </p:nvSpPr>
          <p:spPr>
            <a:xfrm>
              <a:off x="3504874" y="1353111"/>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 name="TextBox 14"/>
            <p:cNvSpPr txBox="1"/>
            <p:nvPr/>
          </p:nvSpPr>
          <p:spPr>
            <a:xfrm>
              <a:off x="3758792" y="1516717"/>
              <a:ext cx="564237" cy="763685"/>
            </a:xfrm>
            <a:prstGeom prst="rect">
              <a:avLst/>
            </a:prstGeom>
            <a:noFill/>
          </p:spPr>
          <p:txBody>
            <a:bodyPr wrap="square" rtlCol="0" anchor="ctr" anchorCtr="1">
              <a:spAutoFit/>
            </a:bodyPr>
            <a:lstStyle/>
            <a:p>
              <a:pPr algn="ctr"/>
              <a:r>
                <a:rPr lang="en-US" altLang="zh-CN" sz="3200" dirty="0" smtClean="0">
                  <a:latin typeface="Impact" panose="020B0806030902050204" pitchFamily="34" charset="0"/>
                </a:rPr>
                <a:t>01</a:t>
              </a:r>
              <a:endParaRPr lang="zh-CN" altLang="en-US" sz="3200" dirty="0">
                <a:latin typeface="Impact" panose="020B0806030902050204" pitchFamily="34" charset="0"/>
              </a:endParaRPr>
            </a:p>
          </p:txBody>
        </p:sp>
        <p:sp>
          <p:nvSpPr>
            <p:cNvPr id="16" name="TextBox 42"/>
            <p:cNvSpPr txBox="1"/>
            <p:nvPr/>
          </p:nvSpPr>
          <p:spPr>
            <a:xfrm>
              <a:off x="5269496" y="1716282"/>
              <a:ext cx="3416854" cy="442133"/>
            </a:xfrm>
            <a:prstGeom prst="rect">
              <a:avLst/>
            </a:prstGeom>
            <a:noFill/>
          </p:spPr>
          <p:txBody>
            <a:bodyPr wrap="square" rtlCol="0">
              <a:spAutoFit/>
            </a:bodyPr>
            <a:lstStyle/>
            <a:p>
              <a:r>
                <a:rPr lang="zh-CN" altLang="en-US" sz="1600" b="1" dirty="0" smtClean="0">
                  <a:solidFill>
                    <a:schemeClr val="bg1"/>
                  </a:solidFill>
                </a:rPr>
                <a:t>培训目标及要求</a:t>
              </a:r>
              <a:endParaRPr lang="zh-CN" altLang="en-US" sz="1600" b="1" dirty="0">
                <a:solidFill>
                  <a:schemeClr val="bg1"/>
                </a:solidFill>
              </a:endParaRPr>
            </a:p>
          </p:txBody>
        </p:sp>
      </p:grpSp>
      <p:grpSp>
        <p:nvGrpSpPr>
          <p:cNvPr id="17" name="组合 16"/>
          <p:cNvGrpSpPr/>
          <p:nvPr/>
        </p:nvGrpSpPr>
        <p:grpSpPr>
          <a:xfrm>
            <a:off x="2424754" y="2273851"/>
            <a:ext cx="7775702" cy="810099"/>
            <a:chOff x="3504874" y="2510154"/>
            <a:chExt cx="5182252" cy="1057946"/>
          </a:xfrm>
        </p:grpSpPr>
        <p:sp>
          <p:nvSpPr>
            <p:cNvPr id="18" name="矩形 17"/>
            <p:cNvSpPr/>
            <p:nvPr/>
          </p:nvSpPr>
          <p:spPr>
            <a:xfrm>
              <a:off x="5108996" y="2510154"/>
              <a:ext cx="3578130"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29"/>
            <p:cNvSpPr/>
            <p:nvPr/>
          </p:nvSpPr>
          <p:spPr>
            <a:xfrm>
              <a:off x="3504874" y="2510154"/>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0" name="TextBox 80"/>
            <p:cNvSpPr txBox="1"/>
            <p:nvPr/>
          </p:nvSpPr>
          <p:spPr>
            <a:xfrm>
              <a:off x="3744450" y="2670391"/>
              <a:ext cx="616706" cy="763685"/>
            </a:xfrm>
            <a:prstGeom prst="rect">
              <a:avLst/>
            </a:prstGeom>
            <a:noFill/>
          </p:spPr>
          <p:txBody>
            <a:bodyPr wrap="square" rtlCol="0" anchor="ctr" anchorCtr="1">
              <a:spAutoFit/>
            </a:bodyPr>
            <a:lstStyle/>
            <a:p>
              <a:pPr algn="ctr"/>
              <a:r>
                <a:rPr lang="en-US" altLang="zh-CN" sz="3200" dirty="0" smtClean="0">
                  <a:latin typeface="Impact" panose="020B0806030902050204" pitchFamily="34" charset="0"/>
                </a:rPr>
                <a:t>02</a:t>
              </a:r>
              <a:endParaRPr lang="zh-CN" altLang="en-US" sz="3200" dirty="0">
                <a:latin typeface="Impact" panose="020B0806030902050204" pitchFamily="34" charset="0"/>
              </a:endParaRPr>
            </a:p>
          </p:txBody>
        </p:sp>
        <p:sp>
          <p:nvSpPr>
            <p:cNvPr id="21" name="TextBox 81"/>
            <p:cNvSpPr txBox="1"/>
            <p:nvPr/>
          </p:nvSpPr>
          <p:spPr>
            <a:xfrm>
              <a:off x="5269498" y="2873327"/>
              <a:ext cx="3417628" cy="442133"/>
            </a:xfrm>
            <a:prstGeom prst="rect">
              <a:avLst/>
            </a:prstGeom>
            <a:noFill/>
          </p:spPr>
          <p:txBody>
            <a:bodyPr wrap="square" rtlCol="0">
              <a:spAutoFit/>
            </a:bodyPr>
            <a:lstStyle/>
            <a:p>
              <a:r>
                <a:rPr lang="zh-CN" altLang="en-US" sz="1600" b="1" dirty="0" smtClean="0">
                  <a:solidFill>
                    <a:schemeClr val="bg1"/>
                  </a:solidFill>
                </a:rPr>
                <a:t>变更管理流程</a:t>
              </a:r>
              <a:endParaRPr lang="zh-CN" altLang="en-US" sz="1600" b="1" dirty="0">
                <a:solidFill>
                  <a:schemeClr val="bg1"/>
                </a:solidFill>
              </a:endParaRPr>
            </a:p>
          </p:txBody>
        </p:sp>
      </p:grpSp>
      <p:grpSp>
        <p:nvGrpSpPr>
          <p:cNvPr id="22" name="组合 21"/>
          <p:cNvGrpSpPr/>
          <p:nvPr/>
        </p:nvGrpSpPr>
        <p:grpSpPr>
          <a:xfrm>
            <a:off x="2424754" y="3159831"/>
            <a:ext cx="7775701" cy="810099"/>
            <a:chOff x="3504874" y="3667198"/>
            <a:chExt cx="5182251" cy="1057946"/>
          </a:xfrm>
        </p:grpSpPr>
        <p:sp>
          <p:nvSpPr>
            <p:cNvPr id="23" name="矩形 22"/>
            <p:cNvSpPr/>
            <p:nvPr/>
          </p:nvSpPr>
          <p:spPr>
            <a:xfrm>
              <a:off x="5108996" y="3667198"/>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9"/>
            <p:cNvSpPr/>
            <p:nvPr/>
          </p:nvSpPr>
          <p:spPr>
            <a:xfrm>
              <a:off x="3504874" y="3667198"/>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5" name="TextBox 89"/>
            <p:cNvSpPr txBox="1"/>
            <p:nvPr/>
          </p:nvSpPr>
          <p:spPr>
            <a:xfrm>
              <a:off x="3736212" y="3822566"/>
              <a:ext cx="616706" cy="763685"/>
            </a:xfrm>
            <a:prstGeom prst="rect">
              <a:avLst/>
            </a:prstGeom>
            <a:noFill/>
          </p:spPr>
          <p:txBody>
            <a:bodyPr wrap="square" rtlCol="0" anchor="ctr" anchorCtr="1">
              <a:spAutoFit/>
            </a:bodyPr>
            <a:lstStyle/>
            <a:p>
              <a:pPr algn="ctr"/>
              <a:r>
                <a:rPr lang="en-US" altLang="zh-CN" sz="3200" dirty="0" smtClean="0">
                  <a:latin typeface="Impact" panose="020B0806030902050204" pitchFamily="34" charset="0"/>
                </a:rPr>
                <a:t>03</a:t>
              </a:r>
              <a:endParaRPr lang="zh-CN" altLang="en-US" sz="3200" dirty="0">
                <a:latin typeface="Impact" panose="020B0806030902050204" pitchFamily="34" charset="0"/>
              </a:endParaRPr>
            </a:p>
          </p:txBody>
        </p:sp>
        <p:sp>
          <p:nvSpPr>
            <p:cNvPr id="26" name="TextBox 90"/>
            <p:cNvSpPr txBox="1"/>
            <p:nvPr/>
          </p:nvSpPr>
          <p:spPr>
            <a:xfrm>
              <a:off x="5269499" y="4030369"/>
              <a:ext cx="3416852" cy="442133"/>
            </a:xfrm>
            <a:prstGeom prst="rect">
              <a:avLst/>
            </a:prstGeom>
            <a:noFill/>
          </p:spPr>
          <p:txBody>
            <a:bodyPr wrap="square" rtlCol="0">
              <a:spAutoFit/>
            </a:bodyPr>
            <a:lstStyle/>
            <a:p>
              <a:r>
                <a:rPr lang="zh-CN" altLang="en-US" sz="1600" b="1" dirty="0" smtClean="0">
                  <a:solidFill>
                    <a:schemeClr val="bg1"/>
                  </a:solidFill>
                </a:rPr>
                <a:t>事件管理流程</a:t>
              </a:r>
              <a:endParaRPr lang="zh-CN" altLang="en-US" sz="1600" b="1" dirty="0">
                <a:solidFill>
                  <a:schemeClr val="bg1"/>
                </a:solidFill>
              </a:endParaRPr>
            </a:p>
          </p:txBody>
        </p:sp>
      </p:grpSp>
      <p:grpSp>
        <p:nvGrpSpPr>
          <p:cNvPr id="27" name="组合 26"/>
          <p:cNvGrpSpPr/>
          <p:nvPr/>
        </p:nvGrpSpPr>
        <p:grpSpPr>
          <a:xfrm>
            <a:off x="2423592" y="4042047"/>
            <a:ext cx="7775701" cy="810099"/>
            <a:chOff x="3503712" y="4819326"/>
            <a:chExt cx="5182251" cy="1057946"/>
          </a:xfrm>
        </p:grpSpPr>
        <p:sp>
          <p:nvSpPr>
            <p:cNvPr id="28" name="矩形 27"/>
            <p:cNvSpPr/>
            <p:nvPr/>
          </p:nvSpPr>
          <p:spPr>
            <a:xfrm>
              <a:off x="5107834" y="4819326"/>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9"/>
            <p:cNvSpPr/>
            <p:nvPr/>
          </p:nvSpPr>
          <p:spPr>
            <a:xfrm>
              <a:off x="3503712" y="4819326"/>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 name="TextBox 89"/>
            <p:cNvSpPr txBox="1"/>
            <p:nvPr/>
          </p:nvSpPr>
          <p:spPr>
            <a:xfrm>
              <a:off x="3744450" y="4974694"/>
              <a:ext cx="616706" cy="763685"/>
            </a:xfrm>
            <a:prstGeom prst="rect">
              <a:avLst/>
            </a:prstGeom>
            <a:noFill/>
          </p:spPr>
          <p:txBody>
            <a:bodyPr wrap="square" rtlCol="0" anchor="ctr" anchorCtr="1">
              <a:spAutoFit/>
            </a:bodyPr>
            <a:lstStyle/>
            <a:p>
              <a:pPr algn="ctr"/>
              <a:r>
                <a:rPr lang="en-US" altLang="zh-CN" sz="3200" dirty="0" smtClean="0">
                  <a:latin typeface="Impact" panose="020B0806030902050204" pitchFamily="34" charset="0"/>
                </a:rPr>
                <a:t>04</a:t>
              </a:r>
              <a:endParaRPr lang="zh-CN" altLang="en-US" sz="3200" dirty="0">
                <a:latin typeface="Impact" panose="020B0806030902050204" pitchFamily="34" charset="0"/>
              </a:endParaRPr>
            </a:p>
          </p:txBody>
        </p:sp>
        <p:sp>
          <p:nvSpPr>
            <p:cNvPr id="33" name="TextBox 90"/>
            <p:cNvSpPr txBox="1"/>
            <p:nvPr/>
          </p:nvSpPr>
          <p:spPr>
            <a:xfrm>
              <a:off x="5268337" y="5182497"/>
              <a:ext cx="3417626" cy="442133"/>
            </a:xfrm>
            <a:prstGeom prst="rect">
              <a:avLst/>
            </a:prstGeom>
            <a:noFill/>
          </p:spPr>
          <p:txBody>
            <a:bodyPr wrap="square" rtlCol="0">
              <a:spAutoFit/>
            </a:bodyPr>
            <a:lstStyle/>
            <a:p>
              <a:r>
                <a:rPr lang="zh-CN" altLang="en-US" sz="1600" b="1" dirty="0">
                  <a:solidFill>
                    <a:schemeClr val="bg1"/>
                  </a:solidFill>
                </a:rPr>
                <a:t>供应</a:t>
              </a:r>
              <a:r>
                <a:rPr lang="zh-CN" altLang="en-US" sz="1600" b="1" dirty="0" smtClean="0">
                  <a:solidFill>
                    <a:schemeClr val="bg1"/>
                  </a:solidFill>
                </a:rPr>
                <a:t>商管理流程</a:t>
              </a:r>
              <a:endParaRPr lang="zh-CN" altLang="en-US" sz="1600" b="1" dirty="0">
                <a:solidFill>
                  <a:schemeClr val="bg1"/>
                </a:solidFill>
              </a:endParaRPr>
            </a:p>
          </p:txBody>
        </p:sp>
      </p:grpSp>
      <p:grpSp>
        <p:nvGrpSpPr>
          <p:cNvPr id="35" name="组合 34"/>
          <p:cNvGrpSpPr/>
          <p:nvPr/>
        </p:nvGrpSpPr>
        <p:grpSpPr>
          <a:xfrm>
            <a:off x="2424754" y="4923157"/>
            <a:ext cx="7775701" cy="810099"/>
            <a:chOff x="3504874" y="3667198"/>
            <a:chExt cx="5182251" cy="1057946"/>
          </a:xfrm>
        </p:grpSpPr>
        <p:sp>
          <p:nvSpPr>
            <p:cNvPr id="36" name="矩形 35"/>
            <p:cNvSpPr/>
            <p:nvPr/>
          </p:nvSpPr>
          <p:spPr>
            <a:xfrm>
              <a:off x="5108996" y="3667198"/>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29"/>
            <p:cNvSpPr/>
            <p:nvPr/>
          </p:nvSpPr>
          <p:spPr>
            <a:xfrm>
              <a:off x="3504874" y="3667198"/>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8" name="TextBox 89"/>
            <p:cNvSpPr txBox="1"/>
            <p:nvPr/>
          </p:nvSpPr>
          <p:spPr>
            <a:xfrm>
              <a:off x="3736212" y="3822566"/>
              <a:ext cx="616706" cy="763685"/>
            </a:xfrm>
            <a:prstGeom prst="rect">
              <a:avLst/>
            </a:prstGeom>
            <a:noFill/>
          </p:spPr>
          <p:txBody>
            <a:bodyPr wrap="square" rtlCol="0" anchor="ctr" anchorCtr="1">
              <a:spAutoFit/>
            </a:bodyPr>
            <a:lstStyle/>
            <a:p>
              <a:pPr algn="ctr"/>
              <a:r>
                <a:rPr lang="en-US" altLang="zh-CN" sz="3200" dirty="0" smtClean="0">
                  <a:latin typeface="Impact" panose="020B0806030902050204" pitchFamily="34" charset="0"/>
                </a:rPr>
                <a:t>05</a:t>
              </a:r>
              <a:endParaRPr lang="zh-CN" altLang="en-US" sz="3200" dirty="0">
                <a:latin typeface="Impact" panose="020B0806030902050204" pitchFamily="34" charset="0"/>
              </a:endParaRPr>
            </a:p>
          </p:txBody>
        </p:sp>
        <p:sp>
          <p:nvSpPr>
            <p:cNvPr id="39" name="TextBox 90"/>
            <p:cNvSpPr txBox="1"/>
            <p:nvPr/>
          </p:nvSpPr>
          <p:spPr>
            <a:xfrm>
              <a:off x="5269499" y="4030369"/>
              <a:ext cx="3416852" cy="442133"/>
            </a:xfrm>
            <a:prstGeom prst="rect">
              <a:avLst/>
            </a:prstGeom>
            <a:noFill/>
          </p:spPr>
          <p:txBody>
            <a:bodyPr wrap="square" rtlCol="0">
              <a:spAutoFit/>
            </a:bodyPr>
            <a:lstStyle/>
            <a:p>
              <a:r>
                <a:rPr lang="zh-CN" altLang="en-US" sz="1600" b="1" dirty="0">
                  <a:solidFill>
                    <a:schemeClr val="bg1"/>
                  </a:solidFill>
                </a:rPr>
                <a:t>问题</a:t>
              </a:r>
              <a:r>
                <a:rPr lang="zh-CN" altLang="en-US" sz="1600" b="1" dirty="0" smtClean="0">
                  <a:solidFill>
                    <a:schemeClr val="bg1"/>
                  </a:solidFill>
                </a:rPr>
                <a:t>管理流程</a:t>
              </a:r>
              <a:endParaRPr lang="zh-CN" altLang="en-US" sz="1600" b="1" dirty="0">
                <a:solidFill>
                  <a:schemeClr val="bg1"/>
                </a:solidFill>
              </a:endParaRPr>
            </a:p>
          </p:txBody>
        </p:sp>
      </p:gr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7"/>
                                        </p:tgtEl>
                                      </p:cBhvr>
                                    </p:animEffect>
                                    <p:set>
                                      <p:cBhvr>
                                        <p:cTn id="7" dur="1" fill="hold">
                                          <p:stCondLst>
                                            <p:cond delay="499"/>
                                          </p:stCondLst>
                                        </p:cTn>
                                        <p:tgtEl>
                                          <p:spTgt spid="2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5"/>
                                        </p:tgtEl>
                                      </p:cBhvr>
                                    </p:animEffect>
                                    <p:set>
                                      <p:cBhvr>
                                        <p:cTn id="10" dur="1" fill="hold">
                                          <p:stCondLst>
                                            <p:cond delay="499"/>
                                          </p:stCondLst>
                                        </p:cTn>
                                        <p:tgtEl>
                                          <p:spTgt spid="35"/>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4"/>
                                        </p:tgtEl>
                                      </p:cBhvr>
                                    </p:animEffect>
                                    <p:set>
                                      <p:cBhvr>
                                        <p:cTn id="13" dur="1" fill="hold">
                                          <p:stCondLst>
                                            <p:cond delay="499"/>
                                          </p:stCondLst>
                                        </p:cTn>
                                        <p:tgtEl>
                                          <p:spTgt spid="34"/>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31"/>
                                        </p:tgtEl>
                                      </p:cBhvr>
                                    </p:animEffect>
                                    <p:set>
                                      <p:cBhvr>
                                        <p:cTn id="16" dur="1" fill="hold">
                                          <p:stCondLst>
                                            <p:cond delay="499"/>
                                          </p:stCondLst>
                                        </p:cTn>
                                        <p:tgtEl>
                                          <p:spTgt spid="31"/>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2"/>
                                        </p:tgtEl>
                                      </p:cBhvr>
                                    </p:animEffect>
                                    <p:set>
                                      <p:cBhvr>
                                        <p:cTn id="19" dur="1" fill="hold">
                                          <p:stCondLst>
                                            <p:cond delay="499"/>
                                          </p:stCondLst>
                                        </p:cTn>
                                        <p:tgtEl>
                                          <p:spTgt spid="32"/>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10"/>
                                        </p:tgtEl>
                                      </p:cBhvr>
                                    </p:animEffect>
                                    <p:set>
                                      <p:cBhvr>
                                        <p:cTn id="28" dur="1" fill="hold">
                                          <p:stCondLst>
                                            <p:cond delay="499"/>
                                          </p:stCondLst>
                                        </p:cTn>
                                        <p:tgtEl>
                                          <p:spTgt spid="10"/>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11"/>
                                        </p:tgtEl>
                                      </p:cBhvr>
                                    </p:animEffect>
                                    <p:set>
                                      <p:cBhvr>
                                        <p:cTn id="31" dur="1" fill="hold">
                                          <p:stCondLst>
                                            <p:cond delay="499"/>
                                          </p:stCondLst>
                                        </p:cTn>
                                        <p:tgtEl>
                                          <p:spTgt spid="11"/>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12"/>
                                        </p:tgtEl>
                                      </p:cBhvr>
                                    </p:animEffect>
                                    <p:set>
                                      <p:cBhvr>
                                        <p:cTn id="34" dur="1" fill="hold">
                                          <p:stCondLst>
                                            <p:cond delay="499"/>
                                          </p:stCondLst>
                                        </p:cTn>
                                        <p:tgtEl>
                                          <p:spTgt spid="12"/>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17"/>
                                        </p:tgtEl>
                                      </p:cBhvr>
                                    </p:animEffect>
                                    <p:set>
                                      <p:cBhvr>
                                        <p:cTn id="37"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pPr/>
              <a:t>10</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t>事件管理</a:t>
            </a:r>
            <a:endParaRPr lang="zh-CN" altLang="en-US" sz="2400" b="1" dirty="0"/>
          </a:p>
        </p:txBody>
      </p:sp>
      <p:sp>
        <p:nvSpPr>
          <p:cNvPr id="4" name="矩形 3"/>
          <p:cNvSpPr/>
          <p:nvPr/>
        </p:nvSpPr>
        <p:spPr>
          <a:xfrm>
            <a:off x="1751856" y="1988840"/>
            <a:ext cx="7080448" cy="2862322"/>
          </a:xfrm>
          <a:prstGeom prst="rect">
            <a:avLst/>
          </a:prstGeom>
        </p:spPr>
        <p:txBody>
          <a:bodyPr wrap="square">
            <a:spAutoFit/>
          </a:bodyPr>
          <a:lstStyle/>
          <a:p>
            <a:pPr>
              <a:lnSpc>
                <a:spcPct val="200000"/>
              </a:lnSpc>
            </a:pPr>
            <a:r>
              <a:rPr lang="zh-CN" altLang="en-US" dirty="0"/>
              <a:t>事件</a:t>
            </a:r>
            <a:r>
              <a:rPr lang="zh-CN" altLang="en-US" dirty="0" smtClean="0"/>
              <a:t>管理的任务：</a:t>
            </a:r>
            <a:endParaRPr lang="en-US" altLang="zh-CN" dirty="0" smtClean="0"/>
          </a:p>
          <a:p>
            <a:pPr marL="285750" indent="-285750">
              <a:lnSpc>
                <a:spcPct val="200000"/>
              </a:lnSpc>
              <a:buFont typeface="Wingdings" panose="05000000000000000000" pitchFamily="2" charset="2"/>
              <a:buChar char="Ø"/>
            </a:pPr>
            <a:r>
              <a:rPr lang="zh-CN" altLang="en-US" dirty="0" smtClean="0"/>
              <a:t>对突发事件的确认和记录；</a:t>
            </a:r>
            <a:endParaRPr lang="en-US" altLang="zh-CN" dirty="0" smtClean="0"/>
          </a:p>
          <a:p>
            <a:pPr marL="285750" indent="-285750">
              <a:lnSpc>
                <a:spcPct val="200000"/>
              </a:lnSpc>
              <a:buFont typeface="Wingdings" panose="05000000000000000000" pitchFamily="2" charset="2"/>
              <a:buChar char="Ø"/>
            </a:pPr>
            <a:r>
              <a:rPr lang="zh-CN" altLang="en-US" dirty="0" smtClean="0"/>
              <a:t>归类、分级事件，以协调相应的资源初步支持； </a:t>
            </a:r>
            <a:endParaRPr lang="en-US" altLang="zh-CN" dirty="0" smtClean="0"/>
          </a:p>
          <a:p>
            <a:pPr marL="285750" indent="-285750">
              <a:lnSpc>
                <a:spcPct val="200000"/>
              </a:lnSpc>
              <a:buFont typeface="Wingdings" panose="05000000000000000000" pitchFamily="2" charset="2"/>
              <a:buChar char="Ø"/>
            </a:pPr>
            <a:r>
              <a:rPr lang="zh-CN" altLang="en-US" dirty="0" smtClean="0"/>
              <a:t>对事件进行调查分析，以尽快解决事件，恢复服务；</a:t>
            </a:r>
            <a:endParaRPr lang="en-US" altLang="zh-CN" dirty="0" smtClean="0"/>
          </a:p>
          <a:p>
            <a:pPr marL="285750" indent="-285750">
              <a:lnSpc>
                <a:spcPct val="200000"/>
              </a:lnSpc>
              <a:buFont typeface="Wingdings" panose="05000000000000000000" pitchFamily="2" charset="2"/>
              <a:buChar char="Ø"/>
            </a:pPr>
            <a:r>
              <a:rPr lang="zh-CN" altLang="en-US" dirty="0" smtClean="0"/>
              <a:t>评估事件处理效果，关闭事件。</a:t>
            </a:r>
            <a:endParaRPr lang="en-US" altLang="zh-CN" dirty="0" smtClean="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pPr/>
              <a:t>11</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t>事件管理</a:t>
            </a:r>
            <a:endParaRPr lang="zh-CN" altLang="en-US" sz="2400" b="1" dirty="0"/>
          </a:p>
        </p:txBody>
      </p:sp>
      <p:grpSp>
        <p:nvGrpSpPr>
          <p:cNvPr id="78" name="组合 77"/>
          <p:cNvGrpSpPr/>
          <p:nvPr/>
        </p:nvGrpSpPr>
        <p:grpSpPr>
          <a:xfrm>
            <a:off x="2207568" y="4188605"/>
            <a:ext cx="7488832" cy="680556"/>
            <a:chOff x="1403647" y="2492896"/>
            <a:chExt cx="6768753" cy="869978"/>
          </a:xfrm>
        </p:grpSpPr>
        <p:sp>
          <p:nvSpPr>
            <p:cNvPr id="79" name="矩形 78"/>
            <p:cNvSpPr/>
            <p:nvPr/>
          </p:nvSpPr>
          <p:spPr>
            <a:xfrm>
              <a:off x="1441556" y="2492896"/>
              <a:ext cx="6730844" cy="869978"/>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0" name="矩形 79"/>
            <p:cNvSpPr/>
            <p:nvPr/>
          </p:nvSpPr>
          <p:spPr>
            <a:xfrm>
              <a:off x="1403647" y="2492896"/>
              <a:ext cx="720080" cy="869978"/>
            </a:xfrm>
            <a:prstGeom prst="rect">
              <a:avLst/>
            </a:prstGeom>
            <a:solidFill>
              <a:schemeClr val="tx1">
                <a:lumMod val="65000"/>
                <a:lumOff val="3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latin typeface="微软雅黑" panose="020B0503020204020204" pitchFamily="34" charset="-122"/>
                  <a:ea typeface="微软雅黑" panose="020B0503020204020204" pitchFamily="34" charset="-122"/>
                </a:rPr>
                <a:t>IT</a:t>
              </a:r>
              <a:r>
                <a:rPr lang="zh-CN" altLang="en-US" sz="900" b="1" dirty="0" smtClean="0">
                  <a:latin typeface="微软雅黑" panose="020B0503020204020204" pitchFamily="34" charset="-122"/>
                  <a:ea typeface="微软雅黑" panose="020B0503020204020204" pitchFamily="34" charset="-122"/>
                </a:rPr>
                <a:t>管理</a:t>
              </a:r>
              <a:endParaRPr lang="zh-CN" altLang="en-US" sz="900" b="1" dirty="0">
                <a:latin typeface="微软雅黑" panose="020B0503020204020204" pitchFamily="34" charset="-122"/>
                <a:ea typeface="微软雅黑" panose="020B0503020204020204" pitchFamily="34" charset="-122"/>
              </a:endParaRPr>
            </a:p>
          </p:txBody>
        </p:sp>
      </p:grpSp>
      <p:grpSp>
        <p:nvGrpSpPr>
          <p:cNvPr id="81" name="组合 80"/>
          <p:cNvGrpSpPr/>
          <p:nvPr/>
        </p:nvGrpSpPr>
        <p:grpSpPr>
          <a:xfrm>
            <a:off x="2207568" y="1484785"/>
            <a:ext cx="7488832" cy="680556"/>
            <a:chOff x="1403647" y="2492896"/>
            <a:chExt cx="6768753" cy="869978"/>
          </a:xfrm>
        </p:grpSpPr>
        <p:sp>
          <p:nvSpPr>
            <p:cNvPr id="82" name="矩形 81"/>
            <p:cNvSpPr/>
            <p:nvPr/>
          </p:nvSpPr>
          <p:spPr>
            <a:xfrm>
              <a:off x="1441556" y="2492896"/>
              <a:ext cx="6730844" cy="869978"/>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3" name="矩形 82"/>
            <p:cNvSpPr/>
            <p:nvPr/>
          </p:nvSpPr>
          <p:spPr>
            <a:xfrm>
              <a:off x="1403647" y="2492896"/>
              <a:ext cx="720081" cy="869978"/>
            </a:xfrm>
            <a:prstGeom prst="rect">
              <a:avLst/>
            </a:prstGeom>
            <a:solidFill>
              <a:schemeClr val="tx1">
                <a:lumMod val="65000"/>
                <a:lumOff val="3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b="1" dirty="0">
                  <a:latin typeface="微软雅黑" panose="020B0503020204020204" pitchFamily="34" charset="-122"/>
                  <a:ea typeface="微软雅黑" panose="020B0503020204020204" pitchFamily="34" charset="-122"/>
                </a:rPr>
                <a:t>运</a:t>
              </a:r>
              <a:r>
                <a:rPr lang="zh-CN" altLang="en-US" sz="900" b="1" dirty="0" smtClean="0">
                  <a:latin typeface="微软雅黑" panose="020B0503020204020204" pitchFamily="34" charset="-122"/>
                  <a:ea typeface="微软雅黑" panose="020B0503020204020204" pitchFamily="34" charset="-122"/>
                </a:rPr>
                <a:t>维总监</a:t>
              </a:r>
              <a:endParaRPr lang="zh-CN" altLang="en-US" sz="900" b="1" dirty="0">
                <a:latin typeface="微软雅黑" panose="020B0503020204020204" pitchFamily="34" charset="-122"/>
                <a:ea typeface="微软雅黑" panose="020B0503020204020204" pitchFamily="34" charset="-122"/>
              </a:endParaRPr>
            </a:p>
          </p:txBody>
        </p:sp>
      </p:grpSp>
      <p:grpSp>
        <p:nvGrpSpPr>
          <p:cNvPr id="84" name="组合 83"/>
          <p:cNvGrpSpPr/>
          <p:nvPr/>
        </p:nvGrpSpPr>
        <p:grpSpPr>
          <a:xfrm>
            <a:off x="2207569" y="2160740"/>
            <a:ext cx="7488832" cy="680556"/>
            <a:chOff x="1403647" y="2492896"/>
            <a:chExt cx="6768753" cy="869978"/>
          </a:xfrm>
        </p:grpSpPr>
        <p:sp>
          <p:nvSpPr>
            <p:cNvPr id="85" name="矩形 84"/>
            <p:cNvSpPr/>
            <p:nvPr/>
          </p:nvSpPr>
          <p:spPr>
            <a:xfrm>
              <a:off x="1441556" y="2492896"/>
              <a:ext cx="6730844" cy="869978"/>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6" name="矩形 85"/>
            <p:cNvSpPr/>
            <p:nvPr/>
          </p:nvSpPr>
          <p:spPr>
            <a:xfrm>
              <a:off x="1403647" y="2492896"/>
              <a:ext cx="720080" cy="869978"/>
            </a:xfrm>
            <a:prstGeom prst="rect">
              <a:avLst/>
            </a:prstGeom>
            <a:solidFill>
              <a:schemeClr val="tx1">
                <a:lumMod val="65000"/>
                <a:lumOff val="3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b="1" dirty="0" smtClean="0">
                  <a:latin typeface="微软雅黑" panose="020B0503020204020204" pitchFamily="34" charset="-122"/>
                  <a:ea typeface="微软雅黑" panose="020B0503020204020204" pitchFamily="34" charset="-122"/>
                </a:rPr>
                <a:t>运维分部部长</a:t>
              </a:r>
              <a:endParaRPr lang="zh-CN" altLang="en-US" sz="900" b="1" dirty="0">
                <a:latin typeface="微软雅黑" panose="020B0503020204020204" pitchFamily="34" charset="-122"/>
                <a:ea typeface="微软雅黑" panose="020B0503020204020204" pitchFamily="34" charset="-122"/>
              </a:endParaRPr>
            </a:p>
          </p:txBody>
        </p:sp>
      </p:grpSp>
      <p:grpSp>
        <p:nvGrpSpPr>
          <p:cNvPr id="87" name="组合 86"/>
          <p:cNvGrpSpPr/>
          <p:nvPr/>
        </p:nvGrpSpPr>
        <p:grpSpPr>
          <a:xfrm>
            <a:off x="2207569" y="2832094"/>
            <a:ext cx="7488832" cy="680556"/>
            <a:chOff x="1403647" y="2492896"/>
            <a:chExt cx="6768753" cy="869978"/>
          </a:xfrm>
        </p:grpSpPr>
        <p:sp>
          <p:nvSpPr>
            <p:cNvPr id="88" name="矩形 87"/>
            <p:cNvSpPr/>
            <p:nvPr/>
          </p:nvSpPr>
          <p:spPr>
            <a:xfrm>
              <a:off x="1441556" y="2492896"/>
              <a:ext cx="6730844" cy="869978"/>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9" name="矩形 88"/>
            <p:cNvSpPr/>
            <p:nvPr/>
          </p:nvSpPr>
          <p:spPr>
            <a:xfrm>
              <a:off x="1403647" y="2492896"/>
              <a:ext cx="720080" cy="869978"/>
            </a:xfrm>
            <a:prstGeom prst="rect">
              <a:avLst/>
            </a:prstGeom>
            <a:solidFill>
              <a:schemeClr val="tx1">
                <a:lumMod val="65000"/>
                <a:lumOff val="3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b="1" dirty="0" smtClean="0">
                  <a:latin typeface="微软雅黑" panose="020B0503020204020204" pitchFamily="34" charset="-122"/>
                  <a:ea typeface="微软雅黑" panose="020B0503020204020204" pitchFamily="34" charset="-122"/>
                </a:rPr>
                <a:t>主管</a:t>
              </a:r>
              <a:endParaRPr lang="en-US" altLang="zh-CN" sz="900" b="1" dirty="0" smtClean="0">
                <a:latin typeface="微软雅黑" panose="020B0503020204020204" pitchFamily="34" charset="-122"/>
                <a:ea typeface="微软雅黑" panose="020B0503020204020204" pitchFamily="34" charset="-122"/>
              </a:endParaRPr>
            </a:p>
            <a:p>
              <a:pPr algn="ctr"/>
              <a:r>
                <a:rPr lang="zh-CN" altLang="en-US" sz="900" b="1" dirty="0" smtClean="0">
                  <a:latin typeface="微软雅黑" panose="020B0503020204020204" pitchFamily="34" charset="-122"/>
                  <a:ea typeface="微软雅黑" panose="020B0503020204020204" pitchFamily="34" charset="-122"/>
                </a:rPr>
                <a:t>工程师</a:t>
              </a:r>
              <a:endParaRPr lang="zh-CN" altLang="en-US" sz="900" b="1" dirty="0">
                <a:latin typeface="微软雅黑" panose="020B0503020204020204" pitchFamily="34" charset="-122"/>
                <a:ea typeface="微软雅黑" panose="020B0503020204020204" pitchFamily="34" charset="-122"/>
              </a:endParaRPr>
            </a:p>
          </p:txBody>
        </p:sp>
      </p:grpSp>
      <p:grpSp>
        <p:nvGrpSpPr>
          <p:cNvPr id="90" name="组合 89"/>
          <p:cNvGrpSpPr/>
          <p:nvPr/>
        </p:nvGrpSpPr>
        <p:grpSpPr>
          <a:xfrm>
            <a:off x="2207569" y="3508049"/>
            <a:ext cx="7488832" cy="680556"/>
            <a:chOff x="1403647" y="2492896"/>
            <a:chExt cx="6768753" cy="869978"/>
          </a:xfrm>
        </p:grpSpPr>
        <p:sp>
          <p:nvSpPr>
            <p:cNvPr id="91" name="矩形 90"/>
            <p:cNvSpPr/>
            <p:nvPr/>
          </p:nvSpPr>
          <p:spPr>
            <a:xfrm>
              <a:off x="1441556" y="2492896"/>
              <a:ext cx="6730844" cy="869978"/>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2" name="矩形 91"/>
            <p:cNvSpPr/>
            <p:nvPr/>
          </p:nvSpPr>
          <p:spPr>
            <a:xfrm>
              <a:off x="1403647" y="2492896"/>
              <a:ext cx="720080" cy="869978"/>
            </a:xfrm>
            <a:prstGeom prst="rect">
              <a:avLst/>
            </a:prstGeom>
            <a:solidFill>
              <a:schemeClr val="tx1">
                <a:lumMod val="65000"/>
                <a:lumOff val="3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b="1" dirty="0" smtClean="0">
                  <a:latin typeface="微软雅黑" panose="020B0503020204020204" pitchFamily="34" charset="-122"/>
                  <a:ea typeface="微软雅黑" panose="020B0503020204020204" pitchFamily="34" charset="-122"/>
                </a:rPr>
                <a:t>监控中心</a:t>
              </a:r>
              <a:endParaRPr lang="zh-CN" altLang="en-US" sz="900" b="1" dirty="0">
                <a:latin typeface="微软雅黑" panose="020B0503020204020204" pitchFamily="34" charset="-122"/>
                <a:ea typeface="微软雅黑" panose="020B0503020204020204" pitchFamily="34" charset="-122"/>
              </a:endParaRPr>
            </a:p>
          </p:txBody>
        </p:sp>
      </p:grpSp>
      <p:grpSp>
        <p:nvGrpSpPr>
          <p:cNvPr id="93" name="组合 92"/>
          <p:cNvGrpSpPr/>
          <p:nvPr/>
        </p:nvGrpSpPr>
        <p:grpSpPr>
          <a:xfrm>
            <a:off x="2207568" y="4869160"/>
            <a:ext cx="7488832" cy="680556"/>
            <a:chOff x="1403647" y="2492896"/>
            <a:chExt cx="6768753" cy="869978"/>
          </a:xfrm>
        </p:grpSpPr>
        <p:sp>
          <p:nvSpPr>
            <p:cNvPr id="94" name="矩形 93"/>
            <p:cNvSpPr/>
            <p:nvPr/>
          </p:nvSpPr>
          <p:spPr>
            <a:xfrm>
              <a:off x="1441556" y="2492896"/>
              <a:ext cx="6730844" cy="869978"/>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5" name="矩形 94"/>
            <p:cNvSpPr/>
            <p:nvPr/>
          </p:nvSpPr>
          <p:spPr>
            <a:xfrm>
              <a:off x="1403647" y="2492896"/>
              <a:ext cx="720080" cy="869978"/>
            </a:xfrm>
            <a:prstGeom prst="rect">
              <a:avLst/>
            </a:prstGeom>
            <a:solidFill>
              <a:schemeClr val="tx1">
                <a:lumMod val="65000"/>
                <a:lumOff val="3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b="1" dirty="0" smtClean="0">
                  <a:latin typeface="微软雅黑" panose="020B0503020204020204" pitchFamily="34" charset="-122"/>
                  <a:ea typeface="微软雅黑" panose="020B0503020204020204" pitchFamily="34" charset="-122"/>
                </a:rPr>
                <a:t>关联流程</a:t>
              </a:r>
              <a:endParaRPr lang="zh-CN" altLang="en-US" sz="900" b="1" dirty="0">
                <a:latin typeface="微软雅黑" panose="020B0503020204020204" pitchFamily="34" charset="-122"/>
                <a:ea typeface="微软雅黑" panose="020B0503020204020204" pitchFamily="34" charset="-122"/>
              </a:endParaRPr>
            </a:p>
          </p:txBody>
        </p:sp>
      </p:grpSp>
      <p:sp>
        <p:nvSpPr>
          <p:cNvPr id="96" name="流程图: 可选过程 95"/>
          <p:cNvSpPr/>
          <p:nvPr/>
        </p:nvSpPr>
        <p:spPr>
          <a:xfrm>
            <a:off x="4223792" y="3636916"/>
            <a:ext cx="735511" cy="412964"/>
          </a:xfrm>
          <a:prstGeom prst="flowChartAlternateProcess">
            <a:avLst/>
          </a:prstGeom>
        </p:spPr>
        <p:style>
          <a:lnRef idx="1">
            <a:schemeClr val="dk1"/>
          </a:lnRef>
          <a:fillRef idx="2">
            <a:schemeClr val="dk1"/>
          </a:fillRef>
          <a:effectRef idx="1">
            <a:schemeClr val="dk1"/>
          </a:effectRef>
          <a:fontRef idx="minor">
            <a:schemeClr val="dk1"/>
          </a:fontRef>
        </p:style>
        <p:txBody>
          <a:bodyPr lIns="0" tIns="0" rIns="0" bIns="0" rtlCol="0" anchor="ctr"/>
          <a:lstStyle/>
          <a:p>
            <a:pPr algn="ctr"/>
            <a:r>
              <a:rPr lang="zh-CN" altLang="en-US" sz="800" b="1" dirty="0">
                <a:latin typeface="微软雅黑" panose="020B0503020204020204" pitchFamily="34" charset="-122"/>
                <a:ea typeface="微软雅黑" panose="020B0503020204020204" pitchFamily="34" charset="-122"/>
              </a:rPr>
              <a:t>工单派发</a:t>
            </a:r>
            <a:endParaRPr lang="en-US" altLang="zh-CN" sz="800" b="1" dirty="0">
              <a:latin typeface="微软雅黑" panose="020B0503020204020204" pitchFamily="34" charset="-122"/>
              <a:ea typeface="微软雅黑" panose="020B0503020204020204" pitchFamily="34" charset="-122"/>
            </a:endParaRPr>
          </a:p>
        </p:txBody>
      </p:sp>
      <p:sp>
        <p:nvSpPr>
          <p:cNvPr id="97" name="椭圆 96"/>
          <p:cNvSpPr/>
          <p:nvPr/>
        </p:nvSpPr>
        <p:spPr>
          <a:xfrm>
            <a:off x="5554448" y="1592117"/>
            <a:ext cx="494307" cy="412964"/>
          </a:xfrm>
          <a:prstGeom prst="ellipse">
            <a:avLst/>
          </a:prstGeom>
        </p:spPr>
        <p:style>
          <a:lnRef idx="1">
            <a:schemeClr val="dk1"/>
          </a:lnRef>
          <a:fillRef idx="2">
            <a:schemeClr val="dk1"/>
          </a:fillRef>
          <a:effectRef idx="1">
            <a:schemeClr val="dk1"/>
          </a:effectRef>
          <a:fontRef idx="minor">
            <a:schemeClr val="dk1"/>
          </a:fontRef>
        </p:style>
        <p:txBody>
          <a:bodyPr lIns="0" tIns="0" rIns="0" bIns="0" rtlCol="0" anchor="ctr"/>
          <a:lstStyle/>
          <a:p>
            <a:pPr algn="ctr"/>
            <a:r>
              <a:rPr lang="zh-CN" altLang="en-US" sz="800" b="1" dirty="0">
                <a:latin typeface="微软雅黑" panose="020B0503020204020204" pitchFamily="34" charset="-122"/>
                <a:ea typeface="微软雅黑" panose="020B0503020204020204" pitchFamily="34" charset="-122"/>
              </a:rPr>
              <a:t>通报</a:t>
            </a:r>
          </a:p>
        </p:txBody>
      </p:sp>
      <p:cxnSp>
        <p:nvCxnSpPr>
          <p:cNvPr id="98" name="肘形连接符 97"/>
          <p:cNvCxnSpPr>
            <a:stCxn id="96" idx="3"/>
            <a:endCxn id="111" idx="1"/>
          </p:cNvCxnSpPr>
          <p:nvPr/>
        </p:nvCxnSpPr>
        <p:spPr>
          <a:xfrm flipV="1">
            <a:off x="4959303" y="3163576"/>
            <a:ext cx="470019" cy="679822"/>
          </a:xfrm>
          <a:prstGeom prst="bentConnector3">
            <a:avLst>
              <a:gd name="adj1" fmla="val 50000"/>
            </a:avLst>
          </a:prstGeom>
          <a:ln w="19050">
            <a:tailEnd type="arrow"/>
          </a:ln>
        </p:spPr>
        <p:style>
          <a:lnRef idx="2">
            <a:schemeClr val="dk1"/>
          </a:lnRef>
          <a:fillRef idx="0">
            <a:schemeClr val="dk1"/>
          </a:fillRef>
          <a:effectRef idx="1">
            <a:schemeClr val="dk1"/>
          </a:effectRef>
          <a:fontRef idx="minor">
            <a:schemeClr val="tx1"/>
          </a:fontRef>
        </p:style>
      </p:cxnSp>
      <p:cxnSp>
        <p:nvCxnSpPr>
          <p:cNvPr id="99" name="肘形连接符 98"/>
          <p:cNvCxnSpPr>
            <a:stCxn id="100" idx="0"/>
            <a:endCxn id="97" idx="4"/>
          </p:cNvCxnSpPr>
          <p:nvPr/>
        </p:nvCxnSpPr>
        <p:spPr>
          <a:xfrm rot="16200000" flipV="1">
            <a:off x="5664047" y="2142636"/>
            <a:ext cx="276636" cy="1525"/>
          </a:xfrm>
          <a:prstGeom prst="bentConnector3">
            <a:avLst>
              <a:gd name="adj1" fmla="val 50000"/>
            </a:avLst>
          </a:prstGeom>
          <a:ln w="19050">
            <a:tailEnd type="arrow"/>
          </a:ln>
        </p:spPr>
        <p:style>
          <a:lnRef idx="2">
            <a:schemeClr val="dk1"/>
          </a:lnRef>
          <a:fillRef idx="0">
            <a:schemeClr val="dk1"/>
          </a:fillRef>
          <a:effectRef idx="1">
            <a:schemeClr val="dk1"/>
          </a:effectRef>
          <a:fontRef idx="minor">
            <a:schemeClr val="tx1"/>
          </a:fontRef>
        </p:style>
      </p:cxnSp>
      <p:sp>
        <p:nvSpPr>
          <p:cNvPr id="100" name="椭圆 99"/>
          <p:cNvSpPr/>
          <p:nvPr/>
        </p:nvSpPr>
        <p:spPr>
          <a:xfrm>
            <a:off x="5555973" y="2281717"/>
            <a:ext cx="494307" cy="412964"/>
          </a:xfrm>
          <a:prstGeom prst="ellipse">
            <a:avLst/>
          </a:prstGeom>
        </p:spPr>
        <p:style>
          <a:lnRef idx="1">
            <a:schemeClr val="dk1"/>
          </a:lnRef>
          <a:fillRef idx="2">
            <a:schemeClr val="dk1"/>
          </a:fillRef>
          <a:effectRef idx="1">
            <a:schemeClr val="dk1"/>
          </a:effectRef>
          <a:fontRef idx="minor">
            <a:schemeClr val="dk1"/>
          </a:fontRef>
        </p:style>
        <p:txBody>
          <a:bodyPr lIns="0" tIns="0" rIns="0" bIns="0" rtlCol="0" anchor="ctr"/>
          <a:lstStyle/>
          <a:p>
            <a:pPr algn="ctr"/>
            <a:r>
              <a:rPr lang="zh-CN" altLang="en-US" sz="800" b="1" dirty="0">
                <a:latin typeface="微软雅黑" panose="020B0503020204020204" pitchFamily="34" charset="-122"/>
                <a:ea typeface="微软雅黑" panose="020B0503020204020204" pitchFamily="34" charset="-122"/>
              </a:rPr>
              <a:t>通报</a:t>
            </a:r>
          </a:p>
        </p:txBody>
      </p:sp>
      <p:cxnSp>
        <p:nvCxnSpPr>
          <p:cNvPr id="101" name="肘形连接符 100"/>
          <p:cNvCxnSpPr>
            <a:stCxn id="111" idx="0"/>
            <a:endCxn id="100" idx="4"/>
          </p:cNvCxnSpPr>
          <p:nvPr/>
        </p:nvCxnSpPr>
        <p:spPr>
          <a:xfrm rot="5400000" flipH="1" flipV="1">
            <a:off x="5668896" y="2822864"/>
            <a:ext cx="262413" cy="6049"/>
          </a:xfrm>
          <a:prstGeom prst="bentConnector3">
            <a:avLst>
              <a:gd name="adj1" fmla="val 50000"/>
            </a:avLst>
          </a:prstGeom>
          <a:ln w="19050">
            <a:tailEnd type="arrow"/>
          </a:ln>
        </p:spPr>
        <p:style>
          <a:lnRef idx="2">
            <a:schemeClr val="dk1"/>
          </a:lnRef>
          <a:fillRef idx="0">
            <a:schemeClr val="dk1"/>
          </a:fillRef>
          <a:effectRef idx="1">
            <a:schemeClr val="dk1"/>
          </a:effectRef>
          <a:fontRef idx="minor">
            <a:schemeClr val="tx1"/>
          </a:fontRef>
        </p:style>
      </p:cxnSp>
      <p:sp>
        <p:nvSpPr>
          <p:cNvPr id="102" name="流程图: 可选过程 101"/>
          <p:cNvSpPr/>
          <p:nvPr/>
        </p:nvSpPr>
        <p:spPr>
          <a:xfrm>
            <a:off x="6744072" y="2281717"/>
            <a:ext cx="735512" cy="1088088"/>
          </a:xfrm>
          <a:prstGeom prst="flowChartAlternateProcess">
            <a:avLst/>
          </a:prstGeom>
        </p:spPr>
        <p:style>
          <a:lnRef idx="1">
            <a:schemeClr val="dk1"/>
          </a:lnRef>
          <a:fillRef idx="2">
            <a:schemeClr val="dk1"/>
          </a:fillRef>
          <a:effectRef idx="1">
            <a:schemeClr val="dk1"/>
          </a:effectRef>
          <a:fontRef idx="minor">
            <a:schemeClr val="dk1"/>
          </a:fontRef>
        </p:style>
        <p:txBody>
          <a:bodyPr lIns="0" tIns="0" rIns="0" bIns="0" rtlCol="0" anchor="ctr"/>
          <a:lstStyle/>
          <a:p>
            <a:pPr algn="ctr"/>
            <a:r>
              <a:rPr lang="zh-CN" altLang="en-US" sz="800" b="1" dirty="0">
                <a:latin typeface="微软雅黑" panose="020B0503020204020204" pitchFamily="34" charset="-122"/>
                <a:ea typeface="微软雅黑" panose="020B0503020204020204" pitchFamily="34" charset="-122"/>
              </a:rPr>
              <a:t>事件处理</a:t>
            </a:r>
          </a:p>
        </p:txBody>
      </p:sp>
      <p:cxnSp>
        <p:nvCxnSpPr>
          <p:cNvPr id="103" name="肘形连接符 102"/>
          <p:cNvCxnSpPr>
            <a:stCxn id="111" idx="3"/>
            <a:endCxn id="102" idx="1"/>
          </p:cNvCxnSpPr>
          <p:nvPr/>
        </p:nvCxnSpPr>
        <p:spPr>
          <a:xfrm flipV="1">
            <a:off x="6164833" y="2825761"/>
            <a:ext cx="579239" cy="337815"/>
          </a:xfrm>
          <a:prstGeom prst="bentConnector3">
            <a:avLst>
              <a:gd name="adj1" fmla="val 50000"/>
            </a:avLst>
          </a:prstGeom>
          <a:ln w="19050">
            <a:tailEnd type="arrow"/>
          </a:ln>
        </p:spPr>
        <p:style>
          <a:lnRef idx="2">
            <a:schemeClr val="dk1"/>
          </a:lnRef>
          <a:fillRef idx="0">
            <a:schemeClr val="dk1"/>
          </a:fillRef>
          <a:effectRef idx="1">
            <a:schemeClr val="dk1"/>
          </a:effectRef>
          <a:fontRef idx="minor">
            <a:schemeClr val="tx1"/>
          </a:fontRef>
        </p:style>
      </p:cxnSp>
      <p:sp>
        <p:nvSpPr>
          <p:cNvPr id="104" name="流程图: 数据 103"/>
          <p:cNvSpPr/>
          <p:nvPr/>
        </p:nvSpPr>
        <p:spPr>
          <a:xfrm>
            <a:off x="5400271" y="5085183"/>
            <a:ext cx="792088" cy="353969"/>
          </a:xfrm>
          <a:prstGeom prst="flowChartInputOutput">
            <a:avLst/>
          </a:prstGeom>
        </p:spPr>
        <p:style>
          <a:lnRef idx="1">
            <a:schemeClr val="dk1"/>
          </a:lnRef>
          <a:fillRef idx="2">
            <a:schemeClr val="dk1"/>
          </a:fillRef>
          <a:effectRef idx="1">
            <a:schemeClr val="dk1"/>
          </a:effectRef>
          <a:fontRef idx="minor">
            <a:schemeClr val="dk1"/>
          </a:fontRef>
        </p:style>
        <p:txBody>
          <a:bodyPr lIns="0" tIns="0" rIns="0" bIns="0" rtlCol="0" anchor="ctr"/>
          <a:lstStyle/>
          <a:p>
            <a:pPr algn="ctr"/>
            <a:r>
              <a:rPr lang="zh-CN" altLang="en-US" sz="800" b="1" dirty="0">
                <a:latin typeface="微软雅黑" panose="020B0503020204020204" pitchFamily="34" charset="-122"/>
                <a:ea typeface="微软雅黑" panose="020B0503020204020204" pitchFamily="34" charset="-122"/>
              </a:rPr>
              <a:t>供应商</a:t>
            </a:r>
          </a:p>
        </p:txBody>
      </p:sp>
      <p:sp>
        <p:nvSpPr>
          <p:cNvPr id="105" name="流程图: 数据 104"/>
          <p:cNvSpPr/>
          <p:nvPr/>
        </p:nvSpPr>
        <p:spPr>
          <a:xfrm>
            <a:off x="8796300" y="5085183"/>
            <a:ext cx="792088" cy="353969"/>
          </a:xfrm>
          <a:prstGeom prst="flowChartInputOutput">
            <a:avLst/>
          </a:prstGeom>
        </p:spPr>
        <p:style>
          <a:lnRef idx="1">
            <a:schemeClr val="dk1"/>
          </a:lnRef>
          <a:fillRef idx="2">
            <a:schemeClr val="dk1"/>
          </a:fillRef>
          <a:effectRef idx="1">
            <a:schemeClr val="dk1"/>
          </a:effectRef>
          <a:fontRef idx="minor">
            <a:schemeClr val="dk1"/>
          </a:fontRef>
        </p:style>
        <p:txBody>
          <a:bodyPr lIns="0" tIns="0" rIns="0" bIns="0" rtlCol="0" anchor="ctr"/>
          <a:lstStyle/>
          <a:p>
            <a:pPr algn="ctr"/>
            <a:r>
              <a:rPr lang="zh-CN" altLang="en-US" sz="800" b="1" dirty="0">
                <a:latin typeface="微软雅黑" panose="020B0503020204020204" pitchFamily="34" charset="-122"/>
                <a:ea typeface="微软雅黑" panose="020B0503020204020204" pitchFamily="34" charset="-122"/>
              </a:rPr>
              <a:t>问题管理</a:t>
            </a:r>
          </a:p>
        </p:txBody>
      </p:sp>
      <p:sp>
        <p:nvSpPr>
          <p:cNvPr id="106" name="TextBox 105"/>
          <p:cNvSpPr txBox="1"/>
          <p:nvPr/>
        </p:nvSpPr>
        <p:spPr>
          <a:xfrm>
            <a:off x="6230476" y="5061795"/>
            <a:ext cx="764025" cy="184666"/>
          </a:xfrm>
          <a:prstGeom prst="rect">
            <a:avLst/>
          </a:prstGeom>
          <a:noFill/>
        </p:spPr>
        <p:txBody>
          <a:bodyPr wrap="square" rtlCol="0">
            <a:spAutoFit/>
          </a:bodyPr>
          <a:lstStyle/>
          <a:p>
            <a:pPr algn="ctr"/>
            <a:r>
              <a:rPr lang="zh-CN" altLang="en-US" sz="600" b="1" dirty="0" smtClean="0">
                <a:latin typeface="微软雅黑" panose="020B0503020204020204" pitchFamily="34" charset="-122"/>
                <a:ea typeface="微软雅黑" panose="020B0503020204020204" pitchFamily="34" charset="-122"/>
              </a:rPr>
              <a:t>如需供应商支持</a:t>
            </a:r>
            <a:endParaRPr lang="zh-CN" altLang="en-US" sz="600" b="1" dirty="0">
              <a:latin typeface="微软雅黑" panose="020B0503020204020204" pitchFamily="34" charset="-122"/>
              <a:ea typeface="微软雅黑" panose="020B0503020204020204" pitchFamily="34" charset="-122"/>
            </a:endParaRPr>
          </a:p>
        </p:txBody>
      </p:sp>
      <p:sp>
        <p:nvSpPr>
          <p:cNvPr id="107" name="TextBox 106"/>
          <p:cNvSpPr txBox="1"/>
          <p:nvPr/>
        </p:nvSpPr>
        <p:spPr>
          <a:xfrm>
            <a:off x="7225807" y="5064857"/>
            <a:ext cx="1499658" cy="184666"/>
          </a:xfrm>
          <a:prstGeom prst="rect">
            <a:avLst/>
          </a:prstGeom>
          <a:noFill/>
        </p:spPr>
        <p:txBody>
          <a:bodyPr wrap="square" rtlCol="0">
            <a:spAutoFit/>
          </a:bodyPr>
          <a:lstStyle/>
          <a:p>
            <a:pPr algn="ctr"/>
            <a:r>
              <a:rPr lang="zh-CN" altLang="en-US" sz="600" b="1" dirty="0" smtClean="0">
                <a:latin typeface="微软雅黑" panose="020B0503020204020204" pitchFamily="34" charset="-122"/>
                <a:ea typeface="微软雅黑" panose="020B0503020204020204" pitchFamily="34" charset="-122"/>
              </a:rPr>
              <a:t>通过切换处理，故障设备后续跟踪转入</a:t>
            </a:r>
            <a:endParaRPr lang="zh-CN" altLang="en-US" sz="600" b="1" dirty="0">
              <a:latin typeface="微软雅黑" panose="020B0503020204020204" pitchFamily="34" charset="-122"/>
              <a:ea typeface="微软雅黑" panose="020B0503020204020204" pitchFamily="34" charset="-122"/>
            </a:endParaRPr>
          </a:p>
        </p:txBody>
      </p:sp>
      <p:sp>
        <p:nvSpPr>
          <p:cNvPr id="108" name="流程图: 可选过程 107"/>
          <p:cNvSpPr/>
          <p:nvPr/>
        </p:nvSpPr>
        <p:spPr>
          <a:xfrm>
            <a:off x="7952776" y="3627391"/>
            <a:ext cx="735512" cy="412964"/>
          </a:xfrm>
          <a:prstGeom prst="flowChartAlternateProcess">
            <a:avLst/>
          </a:prstGeom>
        </p:spPr>
        <p:style>
          <a:lnRef idx="1">
            <a:schemeClr val="dk1"/>
          </a:lnRef>
          <a:fillRef idx="2">
            <a:schemeClr val="dk1"/>
          </a:fillRef>
          <a:effectRef idx="1">
            <a:schemeClr val="dk1"/>
          </a:effectRef>
          <a:fontRef idx="minor">
            <a:schemeClr val="dk1"/>
          </a:fontRef>
        </p:style>
        <p:txBody>
          <a:bodyPr lIns="0" tIns="0" rIns="0" bIns="0" rtlCol="0" anchor="ctr"/>
          <a:lstStyle/>
          <a:p>
            <a:pPr algn="ctr"/>
            <a:r>
              <a:rPr lang="zh-CN" altLang="en-US" sz="800" b="1" dirty="0">
                <a:latin typeface="微软雅黑" panose="020B0503020204020204" pitchFamily="34" charset="-122"/>
                <a:ea typeface="微软雅黑" panose="020B0503020204020204" pitchFamily="34" charset="-122"/>
              </a:rPr>
              <a:t>事件关闭</a:t>
            </a:r>
          </a:p>
        </p:txBody>
      </p:sp>
      <p:cxnSp>
        <p:nvCxnSpPr>
          <p:cNvPr id="109" name="肘形连接符 108"/>
          <p:cNvCxnSpPr>
            <a:stCxn id="102" idx="3"/>
            <a:endCxn id="108" idx="1"/>
          </p:cNvCxnSpPr>
          <p:nvPr/>
        </p:nvCxnSpPr>
        <p:spPr>
          <a:xfrm>
            <a:off x="7479584" y="2825761"/>
            <a:ext cx="473192" cy="1008112"/>
          </a:xfrm>
          <a:prstGeom prst="bentConnector3">
            <a:avLst>
              <a:gd name="adj1" fmla="val 50000"/>
            </a:avLst>
          </a:prstGeom>
          <a:ln w="19050">
            <a:tailEnd type="arrow"/>
          </a:ln>
        </p:spPr>
        <p:style>
          <a:lnRef idx="2">
            <a:schemeClr val="dk1"/>
          </a:lnRef>
          <a:fillRef idx="0">
            <a:schemeClr val="dk1"/>
          </a:fillRef>
          <a:effectRef idx="1">
            <a:schemeClr val="dk1"/>
          </a:effectRef>
          <a:fontRef idx="minor">
            <a:schemeClr val="tx1"/>
          </a:fontRef>
        </p:style>
      </p:cxnSp>
      <p:cxnSp>
        <p:nvCxnSpPr>
          <p:cNvPr id="110" name="肘形连接符 109"/>
          <p:cNvCxnSpPr>
            <a:stCxn id="108" idx="3"/>
            <a:endCxn id="105" idx="1"/>
          </p:cNvCxnSpPr>
          <p:nvPr/>
        </p:nvCxnSpPr>
        <p:spPr>
          <a:xfrm>
            <a:off x="8688288" y="3833873"/>
            <a:ext cx="504056" cy="1251310"/>
          </a:xfrm>
          <a:prstGeom prst="bentConnector2">
            <a:avLst/>
          </a:prstGeom>
          <a:ln w="19050">
            <a:tailEnd type="arrow"/>
          </a:ln>
        </p:spPr>
        <p:style>
          <a:lnRef idx="2">
            <a:schemeClr val="dk1"/>
          </a:lnRef>
          <a:fillRef idx="0">
            <a:schemeClr val="dk1"/>
          </a:fillRef>
          <a:effectRef idx="1">
            <a:schemeClr val="dk1"/>
          </a:effectRef>
          <a:fontRef idx="minor">
            <a:schemeClr val="tx1"/>
          </a:fontRef>
        </p:style>
      </p:cxnSp>
      <p:sp>
        <p:nvSpPr>
          <p:cNvPr id="111" name="流程图: 可选过程 110"/>
          <p:cNvSpPr/>
          <p:nvPr/>
        </p:nvSpPr>
        <p:spPr>
          <a:xfrm>
            <a:off x="5429322" y="2957094"/>
            <a:ext cx="735511" cy="412964"/>
          </a:xfrm>
          <a:prstGeom prst="flowChartAlternateProcess">
            <a:avLst/>
          </a:prstGeom>
        </p:spPr>
        <p:style>
          <a:lnRef idx="1">
            <a:schemeClr val="dk1"/>
          </a:lnRef>
          <a:fillRef idx="2">
            <a:schemeClr val="dk1"/>
          </a:fillRef>
          <a:effectRef idx="1">
            <a:schemeClr val="dk1"/>
          </a:effectRef>
          <a:fontRef idx="minor">
            <a:schemeClr val="dk1"/>
          </a:fontRef>
        </p:style>
        <p:txBody>
          <a:bodyPr lIns="0" tIns="0" rIns="0" bIns="0" rtlCol="0" anchor="ctr"/>
          <a:lstStyle/>
          <a:p>
            <a:pPr algn="ctr"/>
            <a:r>
              <a:rPr lang="zh-CN" altLang="en-US" sz="800" b="1" dirty="0">
                <a:latin typeface="微软雅黑" panose="020B0503020204020204" pitchFamily="34" charset="-122"/>
                <a:ea typeface="微软雅黑" panose="020B0503020204020204" pitchFamily="34" charset="-122"/>
              </a:rPr>
              <a:t>事件响应与通报</a:t>
            </a:r>
            <a:endParaRPr lang="en-US" altLang="zh-CN" sz="800" b="1" dirty="0">
              <a:latin typeface="微软雅黑" panose="020B0503020204020204" pitchFamily="34" charset="-122"/>
              <a:ea typeface="微软雅黑" panose="020B0503020204020204" pitchFamily="34" charset="-122"/>
            </a:endParaRPr>
          </a:p>
        </p:txBody>
      </p:sp>
      <p:sp>
        <p:nvSpPr>
          <p:cNvPr id="112" name="TextBox 111"/>
          <p:cNvSpPr txBox="1"/>
          <p:nvPr/>
        </p:nvSpPr>
        <p:spPr>
          <a:xfrm>
            <a:off x="8639583" y="3552886"/>
            <a:ext cx="552761" cy="276999"/>
          </a:xfrm>
          <a:prstGeom prst="rect">
            <a:avLst/>
          </a:prstGeom>
          <a:noFill/>
        </p:spPr>
        <p:txBody>
          <a:bodyPr wrap="square" rtlCol="0">
            <a:spAutoFit/>
          </a:bodyPr>
          <a:lstStyle/>
          <a:p>
            <a:pPr algn="ctr"/>
            <a:r>
              <a:rPr lang="zh-CN" altLang="en-US" sz="600" b="1" dirty="0" smtClean="0">
                <a:latin typeface="微软雅黑" panose="020B0503020204020204" pitchFamily="34" charset="-122"/>
                <a:ea typeface="微软雅黑" panose="020B0503020204020204" pitchFamily="34" charset="-122"/>
              </a:rPr>
              <a:t>未解决事件转入</a:t>
            </a:r>
            <a:endParaRPr lang="zh-CN" altLang="en-US" sz="600" b="1" dirty="0">
              <a:latin typeface="微软雅黑" panose="020B0503020204020204" pitchFamily="34" charset="-122"/>
              <a:ea typeface="微软雅黑" panose="020B0503020204020204" pitchFamily="34" charset="-122"/>
            </a:endParaRPr>
          </a:p>
        </p:txBody>
      </p:sp>
      <p:cxnSp>
        <p:nvCxnSpPr>
          <p:cNvPr id="113" name="肘形连接符 112"/>
          <p:cNvCxnSpPr>
            <a:stCxn id="96" idx="3"/>
            <a:endCxn id="121" idx="1"/>
          </p:cNvCxnSpPr>
          <p:nvPr/>
        </p:nvCxnSpPr>
        <p:spPr>
          <a:xfrm>
            <a:off x="4959303" y="3843398"/>
            <a:ext cx="469257" cy="660684"/>
          </a:xfrm>
          <a:prstGeom prst="bentConnector3">
            <a:avLst/>
          </a:prstGeom>
          <a:ln w="19050">
            <a:tailEnd type="arrow"/>
          </a:ln>
        </p:spPr>
        <p:style>
          <a:lnRef idx="2">
            <a:schemeClr val="dk1"/>
          </a:lnRef>
          <a:fillRef idx="0">
            <a:schemeClr val="dk1"/>
          </a:fillRef>
          <a:effectRef idx="1">
            <a:schemeClr val="dk1"/>
          </a:effectRef>
          <a:fontRef idx="minor">
            <a:schemeClr val="tx1"/>
          </a:fontRef>
        </p:style>
      </p:cxnSp>
      <p:cxnSp>
        <p:nvCxnSpPr>
          <p:cNvPr id="114" name="肘形连接符 113"/>
          <p:cNvCxnSpPr>
            <a:stCxn id="121" idx="0"/>
            <a:endCxn id="111" idx="2"/>
          </p:cNvCxnSpPr>
          <p:nvPr/>
        </p:nvCxnSpPr>
        <p:spPr>
          <a:xfrm rot="5400000" flipH="1" flipV="1">
            <a:off x="5332926" y="3833448"/>
            <a:ext cx="927542" cy="762"/>
          </a:xfrm>
          <a:prstGeom prst="bentConnector3">
            <a:avLst>
              <a:gd name="adj1" fmla="val 50000"/>
            </a:avLst>
          </a:prstGeom>
          <a:ln w="19050">
            <a:tailEnd type="arrow"/>
          </a:ln>
        </p:spPr>
        <p:style>
          <a:lnRef idx="2">
            <a:schemeClr val="dk1"/>
          </a:lnRef>
          <a:fillRef idx="0">
            <a:schemeClr val="dk1"/>
          </a:fillRef>
          <a:effectRef idx="1">
            <a:schemeClr val="dk1"/>
          </a:effectRef>
          <a:fontRef idx="minor">
            <a:schemeClr val="tx1"/>
          </a:fontRef>
        </p:style>
      </p:cxnSp>
      <p:sp>
        <p:nvSpPr>
          <p:cNvPr id="115" name="流程图: 可选过程 114"/>
          <p:cNvSpPr/>
          <p:nvPr/>
        </p:nvSpPr>
        <p:spPr>
          <a:xfrm>
            <a:off x="3143671" y="3634636"/>
            <a:ext cx="735511" cy="412964"/>
          </a:xfrm>
          <a:prstGeom prst="flowChartAlternateProcess">
            <a:avLst/>
          </a:prstGeom>
        </p:spPr>
        <p:style>
          <a:lnRef idx="1">
            <a:schemeClr val="dk1"/>
          </a:lnRef>
          <a:fillRef idx="2">
            <a:schemeClr val="dk1"/>
          </a:fillRef>
          <a:effectRef idx="1">
            <a:schemeClr val="dk1"/>
          </a:effectRef>
          <a:fontRef idx="minor">
            <a:schemeClr val="dk1"/>
          </a:fontRef>
        </p:style>
        <p:txBody>
          <a:bodyPr lIns="0" tIns="0" rIns="0" bIns="0" rtlCol="0" anchor="ctr"/>
          <a:lstStyle/>
          <a:p>
            <a:pPr algn="ctr"/>
            <a:r>
              <a:rPr lang="zh-CN" altLang="en-US" sz="800" b="1" dirty="0">
                <a:latin typeface="微软雅黑" panose="020B0503020204020204" pitchFamily="34" charset="-122"/>
                <a:ea typeface="微软雅黑" panose="020B0503020204020204" pitchFamily="34" charset="-122"/>
              </a:rPr>
              <a:t>监控报警</a:t>
            </a:r>
            <a:endParaRPr lang="en-US" altLang="zh-CN" sz="800" b="1" dirty="0">
              <a:latin typeface="微软雅黑" panose="020B0503020204020204" pitchFamily="34" charset="-122"/>
              <a:ea typeface="微软雅黑" panose="020B0503020204020204" pitchFamily="34" charset="-122"/>
            </a:endParaRPr>
          </a:p>
        </p:txBody>
      </p:sp>
      <p:sp>
        <p:nvSpPr>
          <p:cNvPr id="116" name="流程图: 可选过程 115"/>
          <p:cNvSpPr/>
          <p:nvPr/>
        </p:nvSpPr>
        <p:spPr>
          <a:xfrm>
            <a:off x="3143670" y="2956840"/>
            <a:ext cx="735511" cy="412964"/>
          </a:xfrm>
          <a:prstGeom prst="flowChartAlternateProcess">
            <a:avLst/>
          </a:prstGeom>
        </p:spPr>
        <p:style>
          <a:lnRef idx="1">
            <a:schemeClr val="dk1"/>
          </a:lnRef>
          <a:fillRef idx="2">
            <a:schemeClr val="dk1"/>
          </a:fillRef>
          <a:effectRef idx="1">
            <a:schemeClr val="dk1"/>
          </a:effectRef>
          <a:fontRef idx="minor">
            <a:schemeClr val="dk1"/>
          </a:fontRef>
        </p:style>
        <p:txBody>
          <a:bodyPr lIns="0" tIns="0" rIns="0" bIns="0" rtlCol="0" anchor="ctr"/>
          <a:lstStyle/>
          <a:p>
            <a:pPr algn="ctr"/>
            <a:r>
              <a:rPr lang="zh-CN" altLang="en-US" sz="800" b="1" dirty="0">
                <a:latin typeface="微软雅黑" panose="020B0503020204020204" pitchFamily="34" charset="-122"/>
                <a:ea typeface="微软雅黑" panose="020B0503020204020204" pitchFamily="34" charset="-122"/>
              </a:rPr>
              <a:t>现场巡检</a:t>
            </a:r>
            <a:endParaRPr lang="en-US" altLang="zh-CN" sz="800" b="1" dirty="0">
              <a:latin typeface="微软雅黑" panose="020B0503020204020204" pitchFamily="34" charset="-122"/>
              <a:ea typeface="微软雅黑" panose="020B0503020204020204" pitchFamily="34" charset="-122"/>
            </a:endParaRPr>
          </a:p>
        </p:txBody>
      </p:sp>
      <p:cxnSp>
        <p:nvCxnSpPr>
          <p:cNvPr id="117" name="肘形连接符 116"/>
          <p:cNvCxnSpPr>
            <a:stCxn id="116" idx="3"/>
            <a:endCxn id="96" idx="1"/>
          </p:cNvCxnSpPr>
          <p:nvPr/>
        </p:nvCxnSpPr>
        <p:spPr>
          <a:xfrm>
            <a:off x="3879181" y="3163322"/>
            <a:ext cx="344611" cy="680076"/>
          </a:xfrm>
          <a:prstGeom prst="bentConnector3">
            <a:avLst/>
          </a:prstGeom>
          <a:ln w="19050">
            <a:tailEnd type="arrow"/>
          </a:ln>
        </p:spPr>
        <p:style>
          <a:lnRef idx="2">
            <a:schemeClr val="dk1"/>
          </a:lnRef>
          <a:fillRef idx="0">
            <a:schemeClr val="dk1"/>
          </a:fillRef>
          <a:effectRef idx="1">
            <a:schemeClr val="dk1"/>
          </a:effectRef>
          <a:fontRef idx="minor">
            <a:schemeClr val="tx1"/>
          </a:fontRef>
        </p:style>
      </p:cxnSp>
      <p:cxnSp>
        <p:nvCxnSpPr>
          <p:cNvPr id="118" name="肘形连接符 117"/>
          <p:cNvCxnSpPr>
            <a:stCxn id="115" idx="3"/>
            <a:endCxn id="96" idx="1"/>
          </p:cNvCxnSpPr>
          <p:nvPr/>
        </p:nvCxnSpPr>
        <p:spPr>
          <a:xfrm>
            <a:off x="3879182" y="3841118"/>
            <a:ext cx="344610" cy="2280"/>
          </a:xfrm>
          <a:prstGeom prst="bentConnector3">
            <a:avLst/>
          </a:prstGeom>
          <a:ln w="19050">
            <a:tailEnd type="arrow"/>
          </a:ln>
        </p:spPr>
        <p:style>
          <a:lnRef idx="2">
            <a:schemeClr val="dk1"/>
          </a:lnRef>
          <a:fillRef idx="0">
            <a:schemeClr val="dk1"/>
          </a:fillRef>
          <a:effectRef idx="1">
            <a:schemeClr val="dk1"/>
          </a:effectRef>
          <a:fontRef idx="minor">
            <a:schemeClr val="tx1"/>
          </a:fontRef>
        </p:style>
      </p:cxnSp>
      <p:sp>
        <p:nvSpPr>
          <p:cNvPr id="119" name="TextBox 118"/>
          <p:cNvSpPr txBox="1"/>
          <p:nvPr/>
        </p:nvSpPr>
        <p:spPr>
          <a:xfrm>
            <a:off x="4682922" y="4252446"/>
            <a:ext cx="552761" cy="184666"/>
          </a:xfrm>
          <a:prstGeom prst="rect">
            <a:avLst/>
          </a:prstGeom>
          <a:noFill/>
        </p:spPr>
        <p:txBody>
          <a:bodyPr wrap="square" rtlCol="0">
            <a:spAutoFit/>
          </a:bodyPr>
          <a:lstStyle/>
          <a:p>
            <a:pPr algn="ctr"/>
            <a:r>
              <a:rPr lang="en-US" altLang="zh-CN" sz="600" b="1" dirty="0" smtClean="0">
                <a:latin typeface="微软雅黑" panose="020B0503020204020204" pitchFamily="34" charset="-122"/>
                <a:ea typeface="微软雅黑" panose="020B0503020204020204" pitchFamily="34" charset="-122"/>
              </a:rPr>
              <a:t>IT</a:t>
            </a:r>
            <a:r>
              <a:rPr lang="zh-CN" altLang="en-US" sz="600" b="1" dirty="0" smtClean="0">
                <a:latin typeface="微软雅黑" panose="020B0503020204020204" pitchFamily="34" charset="-122"/>
                <a:ea typeface="微软雅黑" panose="020B0503020204020204" pitchFamily="34" charset="-122"/>
              </a:rPr>
              <a:t>报警</a:t>
            </a:r>
            <a:endParaRPr lang="zh-CN" altLang="en-US" sz="600" b="1" dirty="0">
              <a:latin typeface="微软雅黑" panose="020B0503020204020204" pitchFamily="34" charset="-122"/>
              <a:ea typeface="微软雅黑" panose="020B0503020204020204" pitchFamily="34" charset="-122"/>
            </a:endParaRPr>
          </a:p>
        </p:txBody>
      </p:sp>
      <p:sp>
        <p:nvSpPr>
          <p:cNvPr id="120" name="TextBox 119"/>
          <p:cNvSpPr txBox="1"/>
          <p:nvPr/>
        </p:nvSpPr>
        <p:spPr>
          <a:xfrm>
            <a:off x="4682922" y="3224009"/>
            <a:ext cx="552761" cy="276999"/>
          </a:xfrm>
          <a:prstGeom prst="rect">
            <a:avLst/>
          </a:prstGeom>
          <a:noFill/>
        </p:spPr>
        <p:txBody>
          <a:bodyPr wrap="square" rtlCol="0">
            <a:spAutoFit/>
          </a:bodyPr>
          <a:lstStyle/>
          <a:p>
            <a:pPr algn="ctr"/>
            <a:r>
              <a:rPr lang="zh-CN" altLang="en-US" sz="600" b="1" dirty="0" smtClean="0">
                <a:latin typeface="微软雅黑" panose="020B0503020204020204" pitchFamily="34" charset="-122"/>
                <a:ea typeface="微软雅黑" panose="020B0503020204020204" pitchFamily="34" charset="-122"/>
              </a:rPr>
              <a:t>基础设施报警</a:t>
            </a:r>
            <a:endParaRPr lang="zh-CN" altLang="en-US" sz="600" b="1" dirty="0">
              <a:latin typeface="微软雅黑" panose="020B0503020204020204" pitchFamily="34" charset="-122"/>
              <a:ea typeface="微软雅黑" panose="020B0503020204020204" pitchFamily="34" charset="-122"/>
            </a:endParaRPr>
          </a:p>
        </p:txBody>
      </p:sp>
      <p:sp>
        <p:nvSpPr>
          <p:cNvPr id="121" name="流程图: 可选过程 120"/>
          <p:cNvSpPr/>
          <p:nvPr/>
        </p:nvSpPr>
        <p:spPr>
          <a:xfrm>
            <a:off x="5428560" y="4297600"/>
            <a:ext cx="735511" cy="412964"/>
          </a:xfrm>
          <a:prstGeom prst="flowChartAlternateProcess">
            <a:avLst/>
          </a:prstGeom>
        </p:spPr>
        <p:style>
          <a:lnRef idx="1">
            <a:schemeClr val="dk1"/>
          </a:lnRef>
          <a:fillRef idx="2">
            <a:schemeClr val="dk1"/>
          </a:fillRef>
          <a:effectRef idx="1">
            <a:schemeClr val="dk1"/>
          </a:effectRef>
          <a:fontRef idx="minor">
            <a:schemeClr val="dk1"/>
          </a:fontRef>
        </p:style>
        <p:txBody>
          <a:bodyPr lIns="0" tIns="0" rIns="0" bIns="0" rtlCol="0" anchor="ctr"/>
          <a:lstStyle/>
          <a:p>
            <a:pPr algn="ctr"/>
            <a:r>
              <a:rPr lang="zh-CN" altLang="en-US" sz="800" b="1" dirty="0" smtClean="0">
                <a:latin typeface="微软雅黑" panose="020B0503020204020204" pitchFamily="34" charset="-122"/>
                <a:ea typeface="微软雅黑" panose="020B0503020204020204" pitchFamily="34" charset="-122"/>
              </a:rPr>
              <a:t>判定非</a:t>
            </a:r>
            <a:r>
              <a:rPr lang="en-US" altLang="zh-CN" sz="800" b="1" dirty="0" smtClean="0">
                <a:latin typeface="微软雅黑" panose="020B0503020204020204" pitchFamily="34" charset="-122"/>
                <a:ea typeface="微软雅黑" panose="020B0503020204020204" pitchFamily="34" charset="-122"/>
              </a:rPr>
              <a:t>IT</a:t>
            </a:r>
            <a:r>
              <a:rPr lang="zh-CN" altLang="en-US" sz="800" b="1" dirty="0" smtClean="0">
                <a:latin typeface="微软雅黑" panose="020B0503020204020204" pitchFamily="34" charset="-122"/>
                <a:ea typeface="微软雅黑" panose="020B0503020204020204" pitchFamily="34" charset="-122"/>
              </a:rPr>
              <a:t>设备故障后转派</a:t>
            </a:r>
            <a:endParaRPr lang="en-US" altLang="zh-CN" sz="800" b="1" dirty="0">
              <a:latin typeface="微软雅黑" panose="020B0503020204020204" pitchFamily="34" charset="-122"/>
              <a:ea typeface="微软雅黑" panose="020B0503020204020204" pitchFamily="34" charset="-122"/>
            </a:endParaRPr>
          </a:p>
        </p:txBody>
      </p:sp>
      <p:cxnSp>
        <p:nvCxnSpPr>
          <p:cNvPr id="122" name="肘形连接符 121"/>
          <p:cNvCxnSpPr>
            <a:stCxn id="102" idx="2"/>
            <a:endCxn id="104" idx="5"/>
          </p:cNvCxnSpPr>
          <p:nvPr/>
        </p:nvCxnSpPr>
        <p:spPr>
          <a:xfrm rot="5400000">
            <a:off x="5666308" y="3816647"/>
            <a:ext cx="1892363" cy="998678"/>
          </a:xfrm>
          <a:prstGeom prst="bentConnector2">
            <a:avLst/>
          </a:prstGeom>
          <a:ln w="19050">
            <a:tailEnd type="arrow"/>
          </a:ln>
        </p:spPr>
        <p:style>
          <a:lnRef idx="2">
            <a:schemeClr val="dk1"/>
          </a:lnRef>
          <a:fillRef idx="0">
            <a:schemeClr val="dk1"/>
          </a:fillRef>
          <a:effectRef idx="1">
            <a:schemeClr val="dk1"/>
          </a:effectRef>
          <a:fontRef idx="minor">
            <a:schemeClr val="tx1"/>
          </a:fontRef>
        </p:style>
      </p:cxnSp>
      <p:cxnSp>
        <p:nvCxnSpPr>
          <p:cNvPr id="123" name="肘形连接符 122"/>
          <p:cNvCxnSpPr>
            <a:stCxn id="102" idx="2"/>
            <a:endCxn id="105" idx="2"/>
          </p:cNvCxnSpPr>
          <p:nvPr/>
        </p:nvCxnSpPr>
        <p:spPr>
          <a:xfrm rot="16200000" flipH="1">
            <a:off x="7047487" y="3434145"/>
            <a:ext cx="1892363" cy="1763681"/>
          </a:xfrm>
          <a:prstGeom prst="bentConnector2">
            <a:avLst/>
          </a:prstGeom>
          <a:ln w="19050">
            <a:tailEnd type="arrow"/>
          </a:ln>
        </p:spPr>
        <p:style>
          <a:lnRef idx="2">
            <a:schemeClr val="dk1"/>
          </a:lnRef>
          <a:fillRef idx="0">
            <a:schemeClr val="dk1"/>
          </a:fillRef>
          <a:effectRef idx="1">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pPr/>
              <a:t>12</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t>事件管理</a:t>
            </a:r>
            <a:endParaRPr lang="zh-CN" altLang="en-US" sz="2400" b="1" dirty="0"/>
          </a:p>
        </p:txBody>
      </p:sp>
      <p:grpSp>
        <p:nvGrpSpPr>
          <p:cNvPr id="3" name="组合 2"/>
          <p:cNvGrpSpPr/>
          <p:nvPr/>
        </p:nvGrpSpPr>
        <p:grpSpPr>
          <a:xfrm>
            <a:off x="1657207" y="1268760"/>
            <a:ext cx="8759273" cy="5040560"/>
            <a:chOff x="1297540" y="1484784"/>
            <a:chExt cx="6730844" cy="3750298"/>
          </a:xfrm>
        </p:grpSpPr>
        <p:grpSp>
          <p:nvGrpSpPr>
            <p:cNvPr id="4" name="组合 3"/>
            <p:cNvGrpSpPr/>
            <p:nvPr/>
          </p:nvGrpSpPr>
          <p:grpSpPr>
            <a:xfrm>
              <a:off x="1297540" y="1484784"/>
              <a:ext cx="6730844" cy="869978"/>
              <a:chOff x="1043608" y="1628800"/>
              <a:chExt cx="6730844" cy="869978"/>
            </a:xfrm>
          </p:grpSpPr>
          <p:sp>
            <p:nvSpPr>
              <p:cNvPr id="5" name="矩形 4"/>
              <p:cNvSpPr/>
              <p:nvPr/>
            </p:nvSpPr>
            <p:spPr>
              <a:xfrm>
                <a:off x="1043608" y="1628800"/>
                <a:ext cx="6730844" cy="869978"/>
              </a:xfrm>
              <a:prstGeom prst="rect">
                <a:avLst/>
              </a:prstGeom>
              <a:solidFill>
                <a:schemeClr val="accent1">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panose="020B0503020204020204" pitchFamily="34" charset="-122"/>
                  <a:ea typeface="微软雅黑" panose="020B0503020204020204" pitchFamily="34" charset="-122"/>
                </a:endParaRPr>
              </a:p>
            </p:txBody>
          </p:sp>
          <p:sp>
            <p:nvSpPr>
              <p:cNvPr id="7" name="矩形 6"/>
              <p:cNvSpPr/>
              <p:nvPr/>
            </p:nvSpPr>
            <p:spPr>
              <a:xfrm>
                <a:off x="1043608" y="1628800"/>
                <a:ext cx="720081" cy="869978"/>
              </a:xfrm>
              <a:prstGeom prst="rect">
                <a:avLst/>
              </a:prstGeom>
              <a:solidFill>
                <a:srgbClr val="00206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latin typeface="微软雅黑" panose="020B0503020204020204" pitchFamily="34" charset="-122"/>
                    <a:ea typeface="微软雅黑" panose="020B0503020204020204" pitchFamily="34" charset="-122"/>
                  </a:rPr>
                  <a:t>1-</a:t>
                </a:r>
                <a:r>
                  <a:rPr lang="zh-CN" altLang="en-US" sz="1600" b="1" dirty="0" smtClean="0">
                    <a:latin typeface="微软雅黑" panose="020B0503020204020204" pitchFamily="34" charset="-122"/>
                    <a:ea typeface="微软雅黑" panose="020B0503020204020204" pitchFamily="34" charset="-122"/>
                  </a:rPr>
                  <a:t>事件发现</a:t>
                </a:r>
                <a:endParaRPr lang="zh-CN" altLang="en-US" sz="1600" b="1" dirty="0">
                  <a:latin typeface="微软雅黑" panose="020B0503020204020204" pitchFamily="34" charset="-122"/>
                  <a:ea typeface="微软雅黑" panose="020B0503020204020204" pitchFamily="34" charset="-122"/>
                </a:endParaRPr>
              </a:p>
            </p:txBody>
          </p:sp>
          <p:sp>
            <p:nvSpPr>
              <p:cNvPr id="8" name="TextBox 7"/>
              <p:cNvSpPr txBox="1"/>
              <p:nvPr/>
            </p:nvSpPr>
            <p:spPr>
              <a:xfrm>
                <a:off x="1979712" y="1794882"/>
                <a:ext cx="5400600" cy="549584"/>
              </a:xfrm>
              <a:prstGeom prst="rect">
                <a:avLst/>
              </a:prstGeom>
              <a:noFill/>
            </p:spPr>
            <p:txBody>
              <a:bodyPr wrap="square" rtlCol="0">
                <a:spAutoFit/>
              </a:bodyPr>
              <a:lstStyle/>
              <a:p>
                <a:r>
                  <a:rPr lang="en-US" altLang="zh-CN" sz="1400" b="1" dirty="0" smtClean="0">
                    <a:latin typeface="微软雅黑" panose="020B0503020204020204" pitchFamily="34" charset="-122"/>
                    <a:ea typeface="微软雅黑" panose="020B0503020204020204" pitchFamily="34" charset="-122"/>
                  </a:rPr>
                  <a:t>1.1 </a:t>
                </a:r>
                <a:r>
                  <a:rPr lang="zh-CN" altLang="en-US" sz="1400" b="1" dirty="0" smtClean="0">
                    <a:latin typeface="微软雅黑" panose="020B0503020204020204" pitchFamily="34" charset="-122"/>
                    <a:ea typeface="微软雅黑" panose="020B0503020204020204" pitchFamily="34" charset="-122"/>
                  </a:rPr>
                  <a:t>观察事件，初步判定事件等级</a:t>
                </a:r>
                <a:endParaRPr lang="en-US" altLang="zh-CN" sz="1400" b="1" dirty="0" smtClean="0">
                  <a:latin typeface="微软雅黑" panose="020B0503020204020204" pitchFamily="34" charset="-122"/>
                  <a:ea typeface="微软雅黑" panose="020B0503020204020204" pitchFamily="34" charset="-122"/>
                </a:endParaRPr>
              </a:p>
              <a:p>
                <a:r>
                  <a:rPr lang="en-US" altLang="zh-CN" sz="1400" b="1" dirty="0" smtClean="0">
                    <a:latin typeface="微软雅黑" panose="020B0503020204020204" pitchFamily="34" charset="-122"/>
                    <a:ea typeface="微软雅黑" panose="020B0503020204020204" pitchFamily="34" charset="-122"/>
                  </a:rPr>
                  <a:t>1.2 </a:t>
                </a:r>
                <a:r>
                  <a:rPr lang="zh-CN" altLang="en-US" sz="1400" b="1" dirty="0" smtClean="0">
                    <a:latin typeface="微软雅黑" panose="020B0503020204020204" pitchFamily="34" charset="-122"/>
                    <a:ea typeface="微软雅黑" panose="020B0503020204020204" pitchFamily="34" charset="-122"/>
                  </a:rPr>
                  <a:t>创建事件单（紧急情况可先处理，在补开工单）</a:t>
                </a:r>
                <a:endParaRPr lang="en-US" altLang="zh-CN" sz="1400" b="1" dirty="0" smtClean="0">
                  <a:latin typeface="微软雅黑" panose="020B0503020204020204" pitchFamily="34" charset="-122"/>
                  <a:ea typeface="微软雅黑" panose="020B0503020204020204" pitchFamily="34" charset="-122"/>
                </a:endParaRPr>
              </a:p>
              <a:p>
                <a:r>
                  <a:rPr lang="en-US" altLang="zh-CN" sz="1400" b="1" dirty="0" smtClean="0">
                    <a:latin typeface="微软雅黑" panose="020B0503020204020204" pitchFamily="34" charset="-122"/>
                    <a:ea typeface="微软雅黑" panose="020B0503020204020204" pitchFamily="34" charset="-122"/>
                  </a:rPr>
                  <a:t>1.3 </a:t>
                </a:r>
                <a:r>
                  <a:rPr lang="zh-CN" altLang="en-US" sz="1400" b="1" dirty="0" smtClean="0">
                    <a:latin typeface="微软雅黑" panose="020B0503020204020204" pitchFamily="34" charset="-122"/>
                    <a:ea typeface="微软雅黑" panose="020B0503020204020204" pitchFamily="34" charset="-122"/>
                  </a:rPr>
                  <a:t>记录事件基本信息</a:t>
                </a:r>
                <a:endParaRPr lang="zh-CN" altLang="en-US" sz="1400" b="1" dirty="0">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1297540" y="2348880"/>
              <a:ext cx="6730844" cy="869978"/>
              <a:chOff x="1043608" y="1628800"/>
              <a:chExt cx="6730844" cy="869978"/>
            </a:xfrm>
          </p:grpSpPr>
          <p:sp>
            <p:nvSpPr>
              <p:cNvPr id="10" name="矩形 9"/>
              <p:cNvSpPr/>
              <p:nvPr/>
            </p:nvSpPr>
            <p:spPr>
              <a:xfrm>
                <a:off x="1043608" y="1628800"/>
                <a:ext cx="6730844" cy="869978"/>
              </a:xfrm>
              <a:prstGeom prst="rect">
                <a:avLst/>
              </a:prstGeom>
              <a:solidFill>
                <a:schemeClr val="accent1">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panose="020B0503020204020204" pitchFamily="34" charset="-122"/>
                  <a:ea typeface="微软雅黑" panose="020B0503020204020204" pitchFamily="34" charset="-122"/>
                </a:endParaRPr>
              </a:p>
            </p:txBody>
          </p:sp>
          <p:sp>
            <p:nvSpPr>
              <p:cNvPr id="11" name="矩形 10"/>
              <p:cNvSpPr/>
              <p:nvPr/>
            </p:nvSpPr>
            <p:spPr>
              <a:xfrm>
                <a:off x="1043608" y="1628800"/>
                <a:ext cx="720081" cy="869978"/>
              </a:xfrm>
              <a:prstGeom prst="rect">
                <a:avLst/>
              </a:prstGeom>
              <a:solidFill>
                <a:srgbClr val="00206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latin typeface="微软雅黑" panose="020B0503020204020204" pitchFamily="34" charset="-122"/>
                    <a:ea typeface="微软雅黑" panose="020B0503020204020204" pitchFamily="34" charset="-122"/>
                  </a:rPr>
                  <a:t>2-</a:t>
                </a:r>
                <a:r>
                  <a:rPr lang="zh-CN" altLang="en-US" sz="1600" b="1" dirty="0" smtClean="0">
                    <a:latin typeface="微软雅黑" panose="020B0503020204020204" pitchFamily="34" charset="-122"/>
                    <a:ea typeface="微软雅黑" panose="020B0503020204020204" pitchFamily="34" charset="-122"/>
                  </a:rPr>
                  <a:t>事件响应与通报</a:t>
                </a:r>
                <a:endParaRPr lang="zh-CN" altLang="en-US" sz="1600" b="1" dirty="0">
                  <a:latin typeface="微软雅黑" panose="020B0503020204020204" pitchFamily="34" charset="-122"/>
                  <a:ea typeface="微软雅黑" panose="020B0503020204020204" pitchFamily="34" charset="-122"/>
                </a:endParaRPr>
              </a:p>
            </p:txBody>
          </p:sp>
          <p:sp>
            <p:nvSpPr>
              <p:cNvPr id="12" name="TextBox 11"/>
              <p:cNvSpPr txBox="1"/>
              <p:nvPr/>
            </p:nvSpPr>
            <p:spPr>
              <a:xfrm>
                <a:off x="1979712" y="1814958"/>
                <a:ext cx="5400600" cy="549584"/>
              </a:xfrm>
              <a:prstGeom prst="rect">
                <a:avLst/>
              </a:prstGeom>
              <a:noFill/>
            </p:spPr>
            <p:txBody>
              <a:bodyPr wrap="square" rtlCol="0">
                <a:spAutoFit/>
              </a:bodyPr>
              <a:lstStyle/>
              <a:p>
                <a:r>
                  <a:rPr lang="en-US" altLang="zh-CN" sz="1400" b="1" dirty="0" smtClean="0">
                    <a:latin typeface="微软雅黑" panose="020B0503020204020204" pitchFamily="34" charset="-122"/>
                    <a:ea typeface="微软雅黑" panose="020B0503020204020204" pitchFamily="34" charset="-122"/>
                  </a:rPr>
                  <a:t>2.2 </a:t>
                </a:r>
                <a:r>
                  <a:rPr lang="zh-CN" altLang="en-US" sz="1400" b="1" dirty="0" smtClean="0">
                    <a:latin typeface="微软雅黑" panose="020B0503020204020204" pitchFamily="34" charset="-122"/>
                    <a:ea typeface="微软雅黑" panose="020B0503020204020204" pitchFamily="34" charset="-122"/>
                  </a:rPr>
                  <a:t>根据等级的时间要求迅速进行口头通报</a:t>
                </a:r>
                <a:endParaRPr lang="en-US" altLang="zh-CN" sz="1400" b="1" dirty="0" smtClean="0">
                  <a:latin typeface="微软雅黑" panose="020B0503020204020204" pitchFamily="34" charset="-122"/>
                  <a:ea typeface="微软雅黑" panose="020B0503020204020204" pitchFamily="34" charset="-122"/>
                </a:endParaRPr>
              </a:p>
              <a:p>
                <a:r>
                  <a:rPr lang="en-US" altLang="zh-CN" sz="1400" b="1" dirty="0" smtClean="0">
                    <a:latin typeface="微软雅黑" panose="020B0503020204020204" pitchFamily="34" charset="-122"/>
                    <a:ea typeface="微软雅黑" panose="020B0503020204020204" pitchFamily="34" charset="-122"/>
                  </a:rPr>
                  <a:t>2.3 </a:t>
                </a:r>
                <a:r>
                  <a:rPr lang="zh-CN" altLang="en-US" sz="1400" b="1" dirty="0" smtClean="0">
                    <a:latin typeface="微软雅黑" panose="020B0503020204020204" pitchFamily="34" charset="-122"/>
                    <a:ea typeface="微软雅黑" panose="020B0503020204020204" pitchFamily="34" charset="-122"/>
                  </a:rPr>
                  <a:t>通过微信群进行书面通报</a:t>
                </a:r>
                <a:endParaRPr lang="en-US" altLang="zh-CN" sz="1400" b="1" dirty="0" smtClean="0">
                  <a:latin typeface="微软雅黑" panose="020B0503020204020204" pitchFamily="34" charset="-122"/>
                  <a:ea typeface="微软雅黑" panose="020B0503020204020204" pitchFamily="34" charset="-122"/>
                </a:endParaRPr>
              </a:p>
              <a:p>
                <a:r>
                  <a:rPr lang="en-US" altLang="zh-CN" sz="1400" b="1" dirty="0" smtClean="0">
                    <a:latin typeface="微软雅黑" panose="020B0503020204020204" pitchFamily="34" charset="-122"/>
                    <a:ea typeface="微软雅黑" panose="020B0503020204020204" pitchFamily="34" charset="-122"/>
                  </a:rPr>
                  <a:t>2.4 </a:t>
                </a:r>
                <a:r>
                  <a:rPr lang="zh-CN" altLang="en-US" sz="1400" b="1" dirty="0">
                    <a:latin typeface="微软雅黑" panose="020B0503020204020204" pitchFamily="34" charset="-122"/>
                    <a:ea typeface="微软雅黑" panose="020B0503020204020204" pitchFamily="34" charset="-122"/>
                  </a:rPr>
                  <a:t>在</a:t>
                </a:r>
                <a:r>
                  <a:rPr lang="zh-CN" altLang="en-US" sz="1400" b="1" dirty="0" smtClean="0">
                    <a:latin typeface="微软雅黑" panose="020B0503020204020204" pitchFamily="34" charset="-122"/>
                    <a:ea typeface="微软雅黑" panose="020B0503020204020204" pitchFamily="34" charset="-122"/>
                  </a:rPr>
                  <a:t>事件单对事件进行描述</a:t>
                </a:r>
                <a:endParaRPr lang="zh-CN" altLang="en-US" sz="1400" b="1" dirty="0">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1297540" y="3212976"/>
              <a:ext cx="6730844" cy="1196128"/>
              <a:chOff x="1043608" y="1628800"/>
              <a:chExt cx="6730844" cy="869978"/>
            </a:xfrm>
          </p:grpSpPr>
          <p:sp>
            <p:nvSpPr>
              <p:cNvPr id="14" name="矩形 13"/>
              <p:cNvSpPr/>
              <p:nvPr/>
            </p:nvSpPr>
            <p:spPr>
              <a:xfrm>
                <a:off x="1043608" y="1628800"/>
                <a:ext cx="6730844" cy="869978"/>
              </a:xfrm>
              <a:prstGeom prst="rect">
                <a:avLst/>
              </a:prstGeom>
              <a:solidFill>
                <a:schemeClr val="accent1">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panose="020B0503020204020204" pitchFamily="34" charset="-122"/>
                  <a:ea typeface="微软雅黑" panose="020B0503020204020204" pitchFamily="34" charset="-122"/>
                </a:endParaRPr>
              </a:p>
            </p:txBody>
          </p:sp>
          <p:sp>
            <p:nvSpPr>
              <p:cNvPr id="15" name="矩形 14"/>
              <p:cNvSpPr/>
              <p:nvPr/>
            </p:nvSpPr>
            <p:spPr>
              <a:xfrm>
                <a:off x="1043608" y="1628800"/>
                <a:ext cx="720081" cy="869978"/>
              </a:xfrm>
              <a:prstGeom prst="rect">
                <a:avLst/>
              </a:prstGeom>
              <a:solidFill>
                <a:srgbClr val="00206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微软雅黑" panose="020B0503020204020204" pitchFamily="34" charset="-122"/>
                    <a:ea typeface="微软雅黑" panose="020B0503020204020204" pitchFamily="34" charset="-122"/>
                  </a:rPr>
                  <a:t>3</a:t>
                </a:r>
                <a:r>
                  <a:rPr lang="en-US" altLang="zh-CN" sz="1600" b="1" dirty="0" smtClean="0">
                    <a:latin typeface="微软雅黑" panose="020B0503020204020204" pitchFamily="34" charset="-122"/>
                    <a:ea typeface="微软雅黑" panose="020B0503020204020204" pitchFamily="34" charset="-122"/>
                  </a:rPr>
                  <a:t>-</a:t>
                </a:r>
                <a:r>
                  <a:rPr lang="zh-CN" altLang="en-US" sz="1600" b="1" dirty="0" smtClean="0">
                    <a:latin typeface="微软雅黑" panose="020B0503020204020204" pitchFamily="34" charset="-122"/>
                    <a:ea typeface="微软雅黑" panose="020B0503020204020204" pitchFamily="34" charset="-122"/>
                  </a:rPr>
                  <a:t>事件处理</a:t>
                </a:r>
                <a:endParaRPr lang="zh-CN" altLang="en-US" sz="1600" b="1" dirty="0">
                  <a:latin typeface="微软雅黑" panose="020B0503020204020204" pitchFamily="34" charset="-122"/>
                  <a:ea typeface="微软雅黑" panose="020B0503020204020204" pitchFamily="34" charset="-122"/>
                </a:endParaRPr>
              </a:p>
            </p:txBody>
          </p:sp>
          <p:sp>
            <p:nvSpPr>
              <p:cNvPr id="16" name="TextBox 15"/>
              <p:cNvSpPr txBox="1"/>
              <p:nvPr/>
            </p:nvSpPr>
            <p:spPr>
              <a:xfrm>
                <a:off x="1979712" y="1675681"/>
                <a:ext cx="5400600" cy="749490"/>
              </a:xfrm>
              <a:prstGeom prst="rect">
                <a:avLst/>
              </a:prstGeom>
              <a:noFill/>
            </p:spPr>
            <p:txBody>
              <a:bodyPr wrap="square" rtlCol="0">
                <a:spAutoFit/>
              </a:bodyPr>
              <a:lstStyle/>
              <a:p>
                <a:r>
                  <a:rPr lang="en-US" altLang="zh-CN" sz="1400" b="1" dirty="0" smtClean="0">
                    <a:latin typeface="微软雅黑" panose="020B0503020204020204" pitchFamily="34" charset="-122"/>
                    <a:ea typeface="微软雅黑" panose="020B0503020204020204" pitchFamily="34" charset="-122"/>
                  </a:rPr>
                  <a:t>3.1 </a:t>
                </a:r>
                <a:r>
                  <a:rPr lang="zh-CN" altLang="en-US" sz="1400" b="1" dirty="0" smtClean="0">
                    <a:latin typeface="微软雅黑" panose="020B0503020204020204" pitchFamily="34" charset="-122"/>
                    <a:ea typeface="微软雅黑" panose="020B0503020204020204" pitchFamily="34" charset="-122"/>
                  </a:rPr>
                  <a:t>确定处理方式，派发事件单</a:t>
                </a:r>
                <a:endParaRPr lang="en-US" altLang="zh-CN" sz="1400" b="1" dirty="0" smtClean="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3</a:t>
                </a:r>
                <a:r>
                  <a:rPr lang="en-US" altLang="zh-CN" sz="1400" b="1" dirty="0" smtClean="0">
                    <a:latin typeface="微软雅黑" panose="020B0503020204020204" pitchFamily="34" charset="-122"/>
                    <a:ea typeface="微软雅黑" panose="020B0503020204020204" pitchFamily="34" charset="-122"/>
                  </a:rPr>
                  <a:t>.2 </a:t>
                </a:r>
                <a:r>
                  <a:rPr lang="zh-CN" altLang="en-US" sz="1400" b="1" dirty="0" smtClean="0">
                    <a:latin typeface="微软雅黑" panose="020B0503020204020204" pitchFamily="34" charset="-122"/>
                    <a:ea typeface="微软雅黑" panose="020B0503020204020204" pitchFamily="34" charset="-122"/>
                  </a:rPr>
                  <a:t>迅速故障隔离或处理（迅速修复、冗余切换、重大故障处理）</a:t>
                </a:r>
                <a:endParaRPr lang="en-US" altLang="zh-CN" sz="1400" b="1" dirty="0" smtClean="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3</a:t>
                </a:r>
                <a:r>
                  <a:rPr lang="en-US" altLang="zh-CN" sz="1400" b="1" dirty="0" smtClean="0">
                    <a:latin typeface="微软雅黑" panose="020B0503020204020204" pitchFamily="34" charset="-122"/>
                    <a:ea typeface="微软雅黑" panose="020B0503020204020204" pitchFamily="34" charset="-122"/>
                  </a:rPr>
                  <a:t>.3 </a:t>
                </a:r>
                <a:r>
                  <a:rPr lang="zh-CN" altLang="en-US" sz="1400" b="1" dirty="0" smtClean="0">
                    <a:latin typeface="微软雅黑" panose="020B0503020204020204" pitchFamily="34" charset="-122"/>
                    <a:ea typeface="微软雅黑" panose="020B0503020204020204" pitchFamily="34" charset="-122"/>
                  </a:rPr>
                  <a:t>及时汇报处理进展</a:t>
                </a:r>
                <a:endParaRPr lang="en-US" altLang="zh-CN" sz="1400" b="1" dirty="0" smtClean="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3</a:t>
                </a:r>
                <a:r>
                  <a:rPr lang="en-US" altLang="zh-CN" sz="1400" b="1" dirty="0" smtClean="0">
                    <a:latin typeface="微软雅黑" panose="020B0503020204020204" pitchFamily="34" charset="-122"/>
                    <a:ea typeface="微软雅黑" panose="020B0503020204020204" pitchFamily="34" charset="-122"/>
                  </a:rPr>
                  <a:t>.4 </a:t>
                </a:r>
                <a:r>
                  <a:rPr lang="zh-CN" altLang="en-US" sz="1400" b="1" dirty="0" smtClean="0">
                    <a:latin typeface="微软雅黑" panose="020B0503020204020204" pitchFamily="34" charset="-122"/>
                    <a:ea typeface="微软雅黑" panose="020B0503020204020204" pitchFamily="34" charset="-122"/>
                  </a:rPr>
                  <a:t>需设备供应商支持的，转入供应商管理流程</a:t>
                </a:r>
                <a:endParaRPr lang="en-US" altLang="zh-CN" sz="1400" b="1" dirty="0" smtClean="0">
                  <a:latin typeface="微软雅黑" panose="020B0503020204020204" pitchFamily="34" charset="-122"/>
                  <a:ea typeface="微软雅黑" panose="020B0503020204020204" pitchFamily="34" charset="-122"/>
                </a:endParaRPr>
              </a:p>
              <a:p>
                <a:r>
                  <a:rPr lang="en-US" altLang="zh-CN" sz="1400" b="1" dirty="0" smtClean="0">
                    <a:latin typeface="微软雅黑" panose="020B0503020204020204" pitchFamily="34" charset="-122"/>
                    <a:ea typeface="微软雅黑" panose="020B0503020204020204" pitchFamily="34" charset="-122"/>
                  </a:rPr>
                  <a:t>3.5 </a:t>
                </a:r>
                <a:r>
                  <a:rPr lang="zh-CN" altLang="en-US" sz="1400" b="1" dirty="0" smtClean="0">
                    <a:latin typeface="微软雅黑" panose="020B0503020204020204" pitchFamily="34" charset="-122"/>
                    <a:ea typeface="微软雅黑" panose="020B0503020204020204" pitchFamily="34" charset="-122"/>
                  </a:rPr>
                  <a:t>通过冗余切换进行处理的，故障设备转入问题管理流程</a:t>
                </a:r>
                <a:endParaRPr lang="en-US" altLang="zh-CN" sz="1400" b="1" dirty="0" smtClean="0">
                  <a:latin typeface="微软雅黑" panose="020B0503020204020204" pitchFamily="34" charset="-122"/>
                  <a:ea typeface="微软雅黑" panose="020B0503020204020204" pitchFamily="34" charset="-122"/>
                </a:endParaRPr>
              </a:p>
              <a:p>
                <a:r>
                  <a:rPr lang="en-US" altLang="zh-CN" sz="1400" b="1" dirty="0" smtClean="0">
                    <a:latin typeface="微软雅黑" panose="020B0503020204020204" pitchFamily="34" charset="-122"/>
                    <a:ea typeface="微软雅黑" panose="020B0503020204020204" pitchFamily="34" charset="-122"/>
                  </a:rPr>
                  <a:t>3.6 </a:t>
                </a:r>
                <a:r>
                  <a:rPr lang="zh-CN" altLang="en-US" sz="1400" b="1" dirty="0" smtClean="0">
                    <a:latin typeface="微软雅黑" panose="020B0503020204020204" pitchFamily="34" charset="-122"/>
                    <a:ea typeface="微软雅黑" panose="020B0503020204020204" pitchFamily="34" charset="-122"/>
                  </a:rPr>
                  <a:t>规定时间内未能及时处理完毕的，流程经理可确定是否升级或转入问题管理</a:t>
                </a:r>
                <a:endParaRPr lang="zh-CN" altLang="en-US" sz="1400" b="1" dirty="0">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1297540" y="4365104"/>
              <a:ext cx="6730844" cy="869978"/>
              <a:chOff x="1043608" y="1628800"/>
              <a:chExt cx="6730844" cy="869978"/>
            </a:xfrm>
          </p:grpSpPr>
          <p:sp>
            <p:nvSpPr>
              <p:cNvPr id="18" name="矩形 17"/>
              <p:cNvSpPr/>
              <p:nvPr/>
            </p:nvSpPr>
            <p:spPr>
              <a:xfrm>
                <a:off x="1043608" y="1628800"/>
                <a:ext cx="6730844" cy="869978"/>
              </a:xfrm>
              <a:prstGeom prst="rect">
                <a:avLst/>
              </a:prstGeom>
              <a:solidFill>
                <a:schemeClr val="accent1">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panose="020B0503020204020204" pitchFamily="34" charset="-122"/>
                  <a:ea typeface="微软雅黑" panose="020B0503020204020204" pitchFamily="34" charset="-122"/>
                </a:endParaRPr>
              </a:p>
            </p:txBody>
          </p:sp>
          <p:sp>
            <p:nvSpPr>
              <p:cNvPr id="19" name="矩形 18"/>
              <p:cNvSpPr/>
              <p:nvPr/>
            </p:nvSpPr>
            <p:spPr>
              <a:xfrm>
                <a:off x="1043608" y="1628800"/>
                <a:ext cx="720081" cy="869978"/>
              </a:xfrm>
              <a:prstGeom prst="rect">
                <a:avLst/>
              </a:prstGeom>
              <a:solidFill>
                <a:srgbClr val="00206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latin typeface="微软雅黑" panose="020B0503020204020204" pitchFamily="34" charset="-122"/>
                    <a:ea typeface="微软雅黑" panose="020B0503020204020204" pitchFamily="34" charset="-122"/>
                  </a:rPr>
                  <a:t>4-</a:t>
                </a:r>
                <a:r>
                  <a:rPr lang="zh-CN" altLang="en-US" sz="1600" b="1" dirty="0" smtClean="0">
                    <a:latin typeface="微软雅黑" panose="020B0503020204020204" pitchFamily="34" charset="-122"/>
                    <a:ea typeface="微软雅黑" panose="020B0503020204020204" pitchFamily="34" charset="-122"/>
                  </a:rPr>
                  <a:t>事件关闭</a:t>
                </a:r>
                <a:endParaRPr lang="zh-CN" altLang="en-US" sz="1600" b="1" dirty="0">
                  <a:latin typeface="微软雅黑" panose="020B0503020204020204" pitchFamily="34" charset="-122"/>
                  <a:ea typeface="微软雅黑" panose="020B0503020204020204" pitchFamily="34" charset="-122"/>
                </a:endParaRPr>
              </a:p>
            </p:txBody>
          </p:sp>
          <p:sp>
            <p:nvSpPr>
              <p:cNvPr id="20" name="TextBox 19"/>
              <p:cNvSpPr txBox="1"/>
              <p:nvPr/>
            </p:nvSpPr>
            <p:spPr>
              <a:xfrm>
                <a:off x="1979712" y="1700808"/>
                <a:ext cx="5400600" cy="709879"/>
              </a:xfrm>
              <a:prstGeom prst="rect">
                <a:avLst/>
              </a:prstGeom>
              <a:noFill/>
            </p:spPr>
            <p:txBody>
              <a:bodyPr wrap="square" rtlCol="0">
                <a:spAutoFit/>
              </a:bodyPr>
              <a:lstStyle/>
              <a:p>
                <a:r>
                  <a:rPr lang="en-US" altLang="zh-CN" sz="1400" b="1" dirty="0" smtClean="0">
                    <a:latin typeface="微软雅黑" panose="020B0503020204020204" pitchFamily="34" charset="-122"/>
                    <a:ea typeface="微软雅黑" panose="020B0503020204020204" pitchFamily="34" charset="-122"/>
                  </a:rPr>
                  <a:t>4.1 </a:t>
                </a:r>
                <a:r>
                  <a:rPr lang="zh-CN" altLang="en-US" sz="1400" b="1" dirty="0" smtClean="0">
                    <a:latin typeface="微软雅黑" panose="020B0503020204020204" pitchFamily="34" charset="-122"/>
                    <a:ea typeface="微软雅黑" panose="020B0503020204020204" pitchFamily="34" charset="-122"/>
                  </a:rPr>
                  <a:t>技术主管确认事件已处理完成</a:t>
                </a:r>
                <a:endParaRPr lang="en-US" altLang="zh-CN" sz="1400" b="1" dirty="0" smtClean="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4</a:t>
                </a:r>
                <a:r>
                  <a:rPr lang="en-US" altLang="zh-CN" sz="1400" b="1" dirty="0" smtClean="0">
                    <a:latin typeface="微软雅黑" panose="020B0503020204020204" pitchFamily="34" charset="-122"/>
                    <a:ea typeface="微软雅黑" panose="020B0503020204020204" pitchFamily="34" charset="-122"/>
                  </a:rPr>
                  <a:t>.2 </a:t>
                </a:r>
                <a:r>
                  <a:rPr lang="zh-CN" altLang="en-US" sz="1400" b="1" dirty="0" smtClean="0">
                    <a:latin typeface="微软雅黑" panose="020B0503020204020204" pitchFamily="34" charset="-122"/>
                    <a:ea typeface="微软雅黑" panose="020B0503020204020204" pitchFamily="34" charset="-122"/>
                  </a:rPr>
                  <a:t>横向会签部门已确认知晓事件处理情况</a:t>
                </a:r>
                <a:endParaRPr lang="en-US" altLang="zh-CN" sz="1400" b="1" dirty="0" smtClean="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4</a:t>
                </a:r>
                <a:r>
                  <a:rPr lang="en-US" altLang="zh-CN" sz="1400" b="1" dirty="0" smtClean="0">
                    <a:latin typeface="微软雅黑" panose="020B0503020204020204" pitchFamily="34" charset="-122"/>
                    <a:ea typeface="微软雅黑" panose="020B0503020204020204" pitchFamily="34" charset="-122"/>
                  </a:rPr>
                  <a:t>.3 </a:t>
                </a:r>
                <a:r>
                  <a:rPr lang="zh-CN" altLang="en-US" sz="1400" b="1" dirty="0" smtClean="0">
                    <a:latin typeface="微软雅黑" panose="020B0503020204020204" pitchFamily="34" charset="-122"/>
                    <a:ea typeface="微软雅黑" panose="020B0503020204020204" pitchFamily="34" charset="-122"/>
                  </a:rPr>
                  <a:t>管理人员确认事件已处理完毕，关闭事件</a:t>
                </a:r>
                <a:endParaRPr lang="en-US" altLang="zh-CN" sz="1400" b="1" dirty="0" smtClean="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4</a:t>
                </a:r>
                <a:r>
                  <a:rPr lang="en-US" altLang="zh-CN" sz="1400" b="1" dirty="0" smtClean="0">
                    <a:latin typeface="微软雅黑" panose="020B0503020204020204" pitchFamily="34" charset="-122"/>
                    <a:ea typeface="微软雅黑" panose="020B0503020204020204" pitchFamily="34" charset="-122"/>
                  </a:rPr>
                  <a:t>.4 </a:t>
                </a:r>
                <a:r>
                  <a:rPr lang="zh-CN" altLang="en-US" sz="1400" b="1" dirty="0">
                    <a:latin typeface="微软雅黑" panose="020B0503020204020204" pitchFamily="34" charset="-122"/>
                    <a:ea typeface="微软雅黑" panose="020B0503020204020204" pitchFamily="34" charset="-122"/>
                  </a:rPr>
                  <a:t>流程</a:t>
                </a:r>
                <a:r>
                  <a:rPr lang="zh-CN" altLang="en-US" sz="1400" b="1" dirty="0" smtClean="0">
                    <a:latin typeface="微软雅黑" panose="020B0503020204020204" pitchFamily="34" charset="-122"/>
                    <a:ea typeface="微软雅黑" panose="020B0503020204020204" pitchFamily="34" charset="-122"/>
                  </a:rPr>
                  <a:t>经理确认事件无法在规定时间内处理完成且转入问题管理的，关闭事件</a:t>
                </a:r>
                <a:endParaRPr lang="zh-CN" altLang="en-US" sz="1400" b="1" dirty="0">
                  <a:latin typeface="微软雅黑" panose="020B0503020204020204" pitchFamily="34" charset="-122"/>
                  <a:ea typeface="微软雅黑" panose="020B0503020204020204" pitchFamily="34" charset="-122"/>
                </a:endParaRPr>
              </a:p>
            </p:txBody>
          </p:sp>
        </p:grpSp>
      </p:gr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pPr/>
              <a:t>13</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t>事件管理</a:t>
            </a:r>
            <a:endParaRPr lang="zh-CN" altLang="en-US" sz="2400" b="1" dirty="0"/>
          </a:p>
        </p:txBody>
      </p:sp>
      <p:graphicFrame>
        <p:nvGraphicFramePr>
          <p:cNvPr id="4" name="表格 3"/>
          <p:cNvGraphicFramePr>
            <a:graphicFrameLocks noGrp="1"/>
          </p:cNvGraphicFramePr>
          <p:nvPr/>
        </p:nvGraphicFramePr>
        <p:xfrm>
          <a:off x="1775520" y="1412776"/>
          <a:ext cx="8640960" cy="4125783"/>
        </p:xfrm>
        <a:graphic>
          <a:graphicData uri="http://schemas.openxmlformats.org/drawingml/2006/table">
            <a:tbl>
              <a:tblPr firstRow="1" firstCol="1" bandRow="1">
                <a:tableStyleId>{5C22544A-7EE6-4342-B048-85BDC9FD1C3A}</a:tableStyleId>
              </a:tblPr>
              <a:tblGrid>
                <a:gridCol w="1337591"/>
                <a:gridCol w="2058865"/>
                <a:gridCol w="985246"/>
                <a:gridCol w="833669"/>
                <a:gridCol w="833669"/>
                <a:gridCol w="833669"/>
                <a:gridCol w="833669"/>
                <a:gridCol w="924582"/>
              </a:tblGrid>
              <a:tr h="357987">
                <a:tc rowSpan="2">
                  <a:txBody>
                    <a:bodyPr/>
                    <a:lstStyle/>
                    <a:p>
                      <a:pPr algn="ctr">
                        <a:lnSpc>
                          <a:spcPct val="150000"/>
                        </a:lnSpc>
                        <a:spcBef>
                          <a:spcPts val="200"/>
                        </a:spcBef>
                        <a:spcAft>
                          <a:spcPts val="400"/>
                        </a:spcAft>
                        <a:tabLst>
                          <a:tab pos="228600" algn="l"/>
                          <a:tab pos="228600" algn="l"/>
                        </a:tabLst>
                      </a:pPr>
                      <a:r>
                        <a:rPr lang="zh-CN" sz="1000" kern="100" dirty="0">
                          <a:effectLst/>
                          <a:latin typeface="微软雅黑" panose="020B0503020204020204" pitchFamily="34" charset="-122"/>
                          <a:ea typeface="微软雅黑" panose="020B0503020204020204" pitchFamily="34" charset="-122"/>
                        </a:rPr>
                        <a:t>事件等级</a:t>
                      </a:r>
                      <a:endParaRPr lang="zh-CN" sz="1000" dirty="0">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chemeClr val="accent1"/>
                    </a:solidFill>
                  </a:tcPr>
                </a:tc>
                <a:tc rowSpan="2">
                  <a:txBody>
                    <a:bodyPr/>
                    <a:lstStyle/>
                    <a:p>
                      <a:pPr marL="0" marR="0" indent="0" algn="ctr" defTabSz="1218565" rtl="0" eaLnBrk="1" fontAlgn="auto" latinLnBrk="0" hangingPunct="1">
                        <a:lnSpc>
                          <a:spcPct val="150000"/>
                        </a:lnSpc>
                        <a:spcBef>
                          <a:spcPts val="200"/>
                        </a:spcBef>
                        <a:spcAft>
                          <a:spcPts val="400"/>
                        </a:spcAft>
                        <a:buClrTx/>
                        <a:buSzTx/>
                        <a:buFontTx/>
                        <a:buNone/>
                        <a:tabLst>
                          <a:tab pos="228600" algn="l"/>
                          <a:tab pos="228600" algn="l"/>
                        </a:tabLst>
                        <a:defRPr/>
                      </a:pPr>
                      <a:r>
                        <a:rPr lang="zh-CN" altLang="zh-CN" sz="1000" kern="100" dirty="0" smtClean="0">
                          <a:effectLst/>
                          <a:latin typeface="+mn-ea"/>
                          <a:ea typeface="+mn-ea"/>
                        </a:rPr>
                        <a:t>定义</a:t>
                      </a:r>
                      <a:endParaRPr lang="zh-CN" altLang="zh-CN" sz="1000" dirty="0" smtClean="0">
                        <a:effectLst/>
                        <a:latin typeface="+mn-ea"/>
                        <a:ea typeface="+mn-ea"/>
                        <a:cs typeface="Times New Roman" panose="02020603050405020304"/>
                      </a:endParaRPr>
                    </a:p>
                  </a:txBody>
                  <a:tcPr marL="68580" marR="68580" marT="0" marB="0" anchor="ctr">
                    <a:solidFill>
                      <a:schemeClr val="accent1"/>
                    </a:solidFill>
                  </a:tcPr>
                </a:tc>
                <a:tc gridSpan="3">
                  <a:txBody>
                    <a:bodyPr/>
                    <a:lstStyle/>
                    <a:p>
                      <a:pPr algn="ctr">
                        <a:lnSpc>
                          <a:spcPct val="150000"/>
                        </a:lnSpc>
                        <a:spcBef>
                          <a:spcPts val="200"/>
                        </a:spcBef>
                        <a:spcAft>
                          <a:spcPts val="400"/>
                        </a:spcAft>
                        <a:tabLst>
                          <a:tab pos="228600" algn="l"/>
                          <a:tab pos="228600" algn="l"/>
                        </a:tabLst>
                      </a:pPr>
                      <a:r>
                        <a:rPr lang="zh-CN" altLang="en-US" sz="1000" dirty="0" smtClean="0">
                          <a:effectLst/>
                          <a:latin typeface="微软雅黑" panose="020B0503020204020204" pitchFamily="34" charset="-122"/>
                          <a:ea typeface="微软雅黑" panose="020B0503020204020204" pitchFamily="34" charset="-122"/>
                          <a:cs typeface="Times New Roman" panose="02020603050405020304"/>
                        </a:rPr>
                        <a:t>时间要求</a:t>
                      </a:r>
                      <a:endParaRPr lang="zh-CN" sz="1000" dirty="0">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chemeClr val="accent1"/>
                    </a:solidFill>
                  </a:tcPr>
                </a:tc>
                <a:tc hMerge="1">
                  <a:txBody>
                    <a:bodyPr/>
                    <a:lstStyle/>
                    <a:p>
                      <a:endParaRPr lang="zh-CN"/>
                    </a:p>
                  </a:txBody>
                  <a:tcPr marL="68580" marR="68580" marT="0" marB="0">
                    <a:solidFill>
                      <a:srgbClr val="FF3300"/>
                    </a:solidFill>
                  </a:tcPr>
                </a:tc>
                <a:tc hMerge="1">
                  <a:txBody>
                    <a:bodyPr/>
                    <a:lstStyle/>
                    <a:p>
                      <a:endParaRPr lang="zh-CN"/>
                    </a:p>
                  </a:txBody>
                  <a:tcPr marL="68580" marR="68580" marT="0" marB="0">
                    <a:solidFill>
                      <a:srgbClr val="FF3300"/>
                    </a:solidFill>
                  </a:tcPr>
                </a:tc>
                <a:tc gridSpan="3">
                  <a:txBody>
                    <a:bodyPr/>
                    <a:lstStyle/>
                    <a:p>
                      <a:pPr algn="ctr">
                        <a:lnSpc>
                          <a:spcPct val="150000"/>
                        </a:lnSpc>
                        <a:spcBef>
                          <a:spcPts val="200"/>
                        </a:spcBef>
                        <a:spcAft>
                          <a:spcPts val="400"/>
                        </a:spcAft>
                        <a:tabLst>
                          <a:tab pos="228600" algn="l"/>
                          <a:tab pos="228600" algn="l"/>
                        </a:tabLst>
                      </a:pPr>
                      <a:r>
                        <a:rPr lang="zh-CN" altLang="en-US" sz="1000" dirty="0" smtClean="0">
                          <a:effectLst/>
                          <a:latin typeface="微软雅黑" panose="020B0503020204020204" pitchFamily="34" charset="-122"/>
                          <a:ea typeface="微软雅黑" panose="020B0503020204020204" pitchFamily="34" charset="-122"/>
                          <a:cs typeface="Times New Roman" panose="02020603050405020304"/>
                        </a:rPr>
                        <a:t>通报级别</a:t>
                      </a:r>
                      <a:endParaRPr lang="zh-CN" sz="1000" dirty="0">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chemeClr val="accent1"/>
                    </a:solidFill>
                  </a:tcPr>
                </a:tc>
                <a:tc hMerge="1">
                  <a:txBody>
                    <a:bodyPr/>
                    <a:lstStyle/>
                    <a:p>
                      <a:endParaRPr lang="zh-CN"/>
                    </a:p>
                  </a:txBody>
                  <a:tcPr/>
                </a:tc>
                <a:tc hMerge="1">
                  <a:txBody>
                    <a:bodyPr/>
                    <a:lstStyle/>
                    <a:p>
                      <a:endParaRPr lang="zh-CN"/>
                    </a:p>
                  </a:txBody>
                  <a:tcPr marL="68580" marR="68580" marT="0" marB="0">
                    <a:solidFill>
                      <a:srgbClr val="FF3300"/>
                    </a:solidFill>
                  </a:tcPr>
                </a:tc>
              </a:tr>
              <a:tr h="601615">
                <a:tc vMerge="1">
                  <a:txBody>
                    <a:bodyPr/>
                    <a:lstStyle/>
                    <a:p>
                      <a:endParaRPr lang="zh-CN"/>
                    </a:p>
                  </a:txBody>
                  <a:tcPr marL="68580" marR="68580" marT="0" marB="0"/>
                </a:tc>
                <a:tc vMerge="1">
                  <a:txBody>
                    <a:bodyPr/>
                    <a:lstStyle/>
                    <a:p>
                      <a:endParaRPr lang="zh-CN"/>
                    </a:p>
                  </a:txBody>
                  <a:tcPr marL="68580" marR="68580" marT="0" marB="0">
                    <a:solidFill>
                      <a:srgbClr val="FF3300"/>
                    </a:solidFill>
                  </a:tcPr>
                </a:tc>
                <a:tc>
                  <a:txBody>
                    <a:bodyPr/>
                    <a:lstStyle/>
                    <a:p>
                      <a:pPr algn="ctr">
                        <a:lnSpc>
                          <a:spcPct val="150000"/>
                        </a:lnSpc>
                        <a:spcBef>
                          <a:spcPts val="200"/>
                        </a:spcBef>
                        <a:spcAft>
                          <a:spcPts val="400"/>
                        </a:spcAft>
                        <a:tabLst>
                          <a:tab pos="228600" algn="l"/>
                          <a:tab pos="228600" algn="l"/>
                        </a:tabLst>
                      </a:pPr>
                      <a:r>
                        <a:rPr lang="zh-CN" altLang="en-US" sz="1000" b="1" kern="100" dirty="0" smtClean="0">
                          <a:solidFill>
                            <a:schemeClr val="bg1"/>
                          </a:solidFill>
                          <a:effectLst/>
                          <a:latin typeface="+mn-ea"/>
                          <a:ea typeface="+mn-ea"/>
                          <a:cs typeface="+mn-cs"/>
                        </a:rPr>
                        <a:t>派发时间</a:t>
                      </a:r>
                      <a:endParaRPr lang="zh-CN" sz="1000" b="1" dirty="0">
                        <a:solidFill>
                          <a:schemeClr val="bg1"/>
                        </a:solidFill>
                        <a:effectLst/>
                        <a:latin typeface="+mn-ea"/>
                        <a:ea typeface="+mn-ea"/>
                        <a:cs typeface="Times New Roman" panose="02020603050405020304"/>
                      </a:endParaRPr>
                    </a:p>
                  </a:txBody>
                  <a:tcPr marL="68580" marR="68580" marT="0" marB="0" anchor="ctr">
                    <a:solidFill>
                      <a:schemeClr val="accent1"/>
                    </a:solidFill>
                  </a:tcPr>
                </a:tc>
                <a:tc>
                  <a:txBody>
                    <a:bodyPr/>
                    <a:lstStyle/>
                    <a:p>
                      <a:pPr algn="ctr">
                        <a:lnSpc>
                          <a:spcPct val="150000"/>
                        </a:lnSpc>
                        <a:spcBef>
                          <a:spcPts val="200"/>
                        </a:spcBef>
                        <a:spcAft>
                          <a:spcPts val="400"/>
                        </a:spcAft>
                        <a:tabLst>
                          <a:tab pos="228600" algn="l"/>
                          <a:tab pos="228600" algn="l"/>
                        </a:tabLst>
                      </a:pPr>
                      <a:r>
                        <a:rPr lang="zh-CN" altLang="en-US" sz="1000" b="1" kern="100" dirty="0" smtClean="0">
                          <a:solidFill>
                            <a:schemeClr val="bg1"/>
                          </a:solidFill>
                          <a:effectLst/>
                          <a:latin typeface="+mn-ea"/>
                          <a:ea typeface="+mn-ea"/>
                          <a:cs typeface="+mn-cs"/>
                        </a:rPr>
                        <a:t>通报时间</a:t>
                      </a:r>
                      <a:endParaRPr lang="zh-CN" sz="1000" b="1" dirty="0">
                        <a:solidFill>
                          <a:schemeClr val="bg1"/>
                        </a:solidFill>
                        <a:effectLst/>
                        <a:latin typeface="+mn-ea"/>
                        <a:ea typeface="+mn-ea"/>
                        <a:cs typeface="Times New Roman" panose="02020603050405020304"/>
                      </a:endParaRPr>
                    </a:p>
                  </a:txBody>
                  <a:tcPr marL="68580" marR="68580" marT="0" marB="0" anchor="ctr">
                    <a:solidFill>
                      <a:schemeClr val="accent1"/>
                    </a:solidFill>
                  </a:tcPr>
                </a:tc>
                <a:tc>
                  <a:txBody>
                    <a:bodyPr/>
                    <a:lstStyle/>
                    <a:p>
                      <a:pPr algn="ctr">
                        <a:lnSpc>
                          <a:spcPct val="150000"/>
                        </a:lnSpc>
                        <a:spcBef>
                          <a:spcPts val="200"/>
                        </a:spcBef>
                        <a:spcAft>
                          <a:spcPts val="400"/>
                        </a:spcAft>
                        <a:tabLst>
                          <a:tab pos="228600" algn="l"/>
                          <a:tab pos="228600" algn="l"/>
                        </a:tabLst>
                      </a:pPr>
                      <a:r>
                        <a:rPr lang="zh-CN" altLang="en-US" sz="1000" b="1" kern="100" dirty="0" smtClean="0">
                          <a:solidFill>
                            <a:schemeClr val="bg1"/>
                          </a:solidFill>
                          <a:effectLst/>
                          <a:latin typeface="+mn-ea"/>
                          <a:ea typeface="+mn-ea"/>
                        </a:rPr>
                        <a:t>处理时间</a:t>
                      </a:r>
                      <a:endParaRPr lang="zh-CN" sz="1000" b="1" dirty="0">
                        <a:solidFill>
                          <a:schemeClr val="bg1"/>
                        </a:solidFill>
                        <a:effectLst/>
                        <a:latin typeface="+mn-ea"/>
                        <a:ea typeface="+mn-ea"/>
                        <a:cs typeface="Times New Roman" panose="02020603050405020304"/>
                      </a:endParaRPr>
                    </a:p>
                  </a:txBody>
                  <a:tcPr marL="68580" marR="68580" marT="0" marB="0" anchor="ctr">
                    <a:solidFill>
                      <a:schemeClr val="accent1"/>
                    </a:solidFill>
                  </a:tcPr>
                </a:tc>
                <a:tc>
                  <a:txBody>
                    <a:bodyPr/>
                    <a:lstStyle/>
                    <a:p>
                      <a:pPr algn="ctr">
                        <a:lnSpc>
                          <a:spcPct val="150000"/>
                        </a:lnSpc>
                        <a:spcBef>
                          <a:spcPts val="200"/>
                        </a:spcBef>
                        <a:spcAft>
                          <a:spcPts val="400"/>
                        </a:spcAft>
                        <a:tabLst>
                          <a:tab pos="228600" algn="l"/>
                          <a:tab pos="228600" algn="l"/>
                        </a:tabLst>
                      </a:pPr>
                      <a:r>
                        <a:rPr lang="zh-CN" altLang="en-US" sz="1000" b="1" kern="100" dirty="0" smtClean="0">
                          <a:solidFill>
                            <a:schemeClr val="bg1"/>
                          </a:solidFill>
                          <a:effectLst/>
                          <a:latin typeface="+mn-ea"/>
                          <a:ea typeface="+mn-ea"/>
                          <a:cs typeface="+mn-cs"/>
                        </a:rPr>
                        <a:t>运维总结</a:t>
                      </a:r>
                      <a:endParaRPr lang="zh-CN" sz="1000" b="1" dirty="0">
                        <a:solidFill>
                          <a:schemeClr val="bg1"/>
                        </a:solidFill>
                        <a:effectLst/>
                        <a:latin typeface="+mn-ea"/>
                        <a:ea typeface="+mn-ea"/>
                        <a:cs typeface="Times New Roman" panose="02020603050405020304"/>
                      </a:endParaRPr>
                    </a:p>
                  </a:txBody>
                  <a:tcPr marL="68580" marR="68580" marT="0" marB="0" anchor="ctr">
                    <a:solidFill>
                      <a:schemeClr val="accent1"/>
                    </a:solidFill>
                  </a:tcPr>
                </a:tc>
                <a:tc>
                  <a:txBody>
                    <a:bodyPr/>
                    <a:lstStyle/>
                    <a:p>
                      <a:pPr algn="ctr">
                        <a:lnSpc>
                          <a:spcPct val="150000"/>
                        </a:lnSpc>
                        <a:spcBef>
                          <a:spcPts val="200"/>
                        </a:spcBef>
                        <a:spcAft>
                          <a:spcPts val="400"/>
                        </a:spcAft>
                        <a:tabLst>
                          <a:tab pos="228600" algn="l"/>
                          <a:tab pos="228600" algn="l"/>
                        </a:tabLst>
                      </a:pPr>
                      <a:r>
                        <a:rPr lang="zh-CN" altLang="en-US" sz="1000" b="1" dirty="0" smtClean="0">
                          <a:solidFill>
                            <a:schemeClr val="bg1"/>
                          </a:solidFill>
                          <a:effectLst/>
                          <a:latin typeface="+mn-ea"/>
                          <a:ea typeface="+mn-ea"/>
                          <a:cs typeface="Times New Roman" panose="02020603050405020304"/>
                        </a:rPr>
                        <a:t>运维分部部长</a:t>
                      </a:r>
                      <a:endParaRPr lang="zh-CN" sz="1000" b="1" dirty="0">
                        <a:solidFill>
                          <a:schemeClr val="bg1"/>
                        </a:solidFill>
                        <a:effectLst/>
                        <a:latin typeface="+mn-ea"/>
                        <a:ea typeface="+mn-ea"/>
                        <a:cs typeface="Times New Roman" panose="02020603050405020304"/>
                      </a:endParaRPr>
                    </a:p>
                  </a:txBody>
                  <a:tcPr marL="68580" marR="68580" marT="0" marB="0" anchor="ctr">
                    <a:solidFill>
                      <a:schemeClr val="accent1"/>
                    </a:solidFill>
                  </a:tcPr>
                </a:tc>
                <a:tc>
                  <a:txBody>
                    <a:bodyPr/>
                    <a:lstStyle/>
                    <a:p>
                      <a:pPr algn="ctr">
                        <a:lnSpc>
                          <a:spcPct val="150000"/>
                        </a:lnSpc>
                        <a:spcBef>
                          <a:spcPts val="200"/>
                        </a:spcBef>
                        <a:spcAft>
                          <a:spcPts val="400"/>
                        </a:spcAft>
                        <a:tabLst>
                          <a:tab pos="228600" algn="l"/>
                          <a:tab pos="228600" algn="l"/>
                        </a:tabLst>
                      </a:pPr>
                      <a:r>
                        <a:rPr lang="zh-CN" altLang="en-US" sz="1000" b="1" dirty="0" smtClean="0">
                          <a:solidFill>
                            <a:schemeClr val="bg1"/>
                          </a:solidFill>
                          <a:effectLst/>
                          <a:latin typeface="+mn-ea"/>
                          <a:ea typeface="+mn-ea"/>
                          <a:cs typeface="Times New Roman" panose="02020603050405020304"/>
                        </a:rPr>
                        <a:t>主管工程师</a:t>
                      </a:r>
                      <a:endParaRPr lang="zh-CN" sz="1000" b="1" dirty="0">
                        <a:solidFill>
                          <a:schemeClr val="bg1"/>
                        </a:solidFill>
                        <a:effectLst/>
                        <a:latin typeface="+mn-ea"/>
                        <a:ea typeface="+mn-ea"/>
                        <a:cs typeface="Times New Roman" panose="02020603050405020304"/>
                      </a:endParaRPr>
                    </a:p>
                  </a:txBody>
                  <a:tcPr marL="68580" marR="68580" marT="0" marB="0" anchor="ctr">
                    <a:solidFill>
                      <a:schemeClr val="accent1"/>
                    </a:solidFill>
                  </a:tcPr>
                </a:tc>
              </a:tr>
              <a:tr h="921462">
                <a:tc>
                  <a:txBody>
                    <a:bodyPr/>
                    <a:lstStyle/>
                    <a:p>
                      <a:pPr algn="ctr">
                        <a:lnSpc>
                          <a:spcPct val="150000"/>
                        </a:lnSpc>
                        <a:spcBef>
                          <a:spcPts val="200"/>
                        </a:spcBef>
                        <a:spcAft>
                          <a:spcPts val="400"/>
                        </a:spcAft>
                        <a:tabLst>
                          <a:tab pos="228600" algn="l"/>
                          <a:tab pos="228600" algn="l"/>
                        </a:tabLst>
                      </a:pPr>
                      <a:r>
                        <a:rPr lang="en-US" altLang="zh-CN" sz="1000" kern="100" dirty="0" smtClean="0">
                          <a:effectLst/>
                          <a:latin typeface="微软雅黑" panose="020B0503020204020204" pitchFamily="34" charset="-122"/>
                          <a:ea typeface="微软雅黑" panose="020B0503020204020204" pitchFamily="34" charset="-122"/>
                          <a:cs typeface="+mn-cs"/>
                        </a:rPr>
                        <a:t>P1</a:t>
                      </a:r>
                      <a:endParaRPr lang="zh-CN" sz="1000" dirty="0">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tc>
                <a:tc>
                  <a:txBody>
                    <a:bodyPr/>
                    <a:lstStyle/>
                    <a:p>
                      <a:pPr algn="ctr">
                        <a:lnSpc>
                          <a:spcPct val="150000"/>
                        </a:lnSpc>
                        <a:spcBef>
                          <a:spcPts val="200"/>
                        </a:spcBef>
                        <a:spcAft>
                          <a:spcPts val="400"/>
                        </a:spcAft>
                        <a:tabLst>
                          <a:tab pos="228600" algn="l"/>
                          <a:tab pos="228600" algn="l"/>
                        </a:tabLst>
                      </a:pPr>
                      <a:r>
                        <a:rPr lang="zh-CN" sz="1000" kern="100" dirty="0">
                          <a:effectLst/>
                          <a:latin typeface="微软雅黑" panose="020B0503020204020204" pitchFamily="34" charset="-122"/>
                          <a:ea typeface="微软雅黑" panose="020B0503020204020204" pitchFamily="34" charset="-122"/>
                          <a:cs typeface="Times New Roman" panose="02020603050405020304"/>
                        </a:rPr>
                        <a:t>造成核心业务</a:t>
                      </a:r>
                      <a:r>
                        <a:rPr lang="en-US" sz="1000" kern="100" dirty="0">
                          <a:effectLst/>
                          <a:latin typeface="微软雅黑" panose="020B0503020204020204" pitchFamily="34" charset="-122"/>
                          <a:ea typeface="微软雅黑" panose="020B0503020204020204" pitchFamily="34" charset="-122"/>
                          <a:cs typeface="Times New Roman" panose="02020603050405020304"/>
                        </a:rPr>
                        <a:t>IT</a:t>
                      </a:r>
                      <a:r>
                        <a:rPr lang="zh-CN" sz="1000" kern="100" dirty="0">
                          <a:effectLst/>
                          <a:latin typeface="微软雅黑" panose="020B0503020204020204" pitchFamily="34" charset="-122"/>
                          <a:ea typeface="微软雅黑" panose="020B0503020204020204" pitchFamily="34" charset="-122"/>
                          <a:cs typeface="Times New Roman" panose="02020603050405020304"/>
                        </a:rPr>
                        <a:t>设备运行异常或影响机房整体运行安全的全面性的事件</a:t>
                      </a:r>
                      <a:endParaRPr lang="zh-CN" sz="1000" dirty="0">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tc>
                <a:tc>
                  <a:txBody>
                    <a:bodyPr/>
                    <a:lstStyle/>
                    <a:p>
                      <a:pPr algn="ctr">
                        <a:lnSpc>
                          <a:spcPct val="150000"/>
                        </a:lnSpc>
                        <a:spcBef>
                          <a:spcPts val="200"/>
                        </a:spcBef>
                        <a:spcAft>
                          <a:spcPts val="400"/>
                        </a:spcAft>
                        <a:tabLst>
                          <a:tab pos="228600" algn="l"/>
                          <a:tab pos="228600" algn="l"/>
                        </a:tabLst>
                      </a:pPr>
                      <a:r>
                        <a:rPr lang="en-US" sz="10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a:rPr>
                        <a:t>5min</a:t>
                      </a:r>
                      <a:endParaRPr lang="zh-CN" sz="1000" dirty="0">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tc>
                <a:tc>
                  <a:txBody>
                    <a:bodyPr/>
                    <a:lstStyle/>
                    <a:p>
                      <a:pPr algn="ctr">
                        <a:lnSpc>
                          <a:spcPct val="150000"/>
                        </a:lnSpc>
                        <a:spcBef>
                          <a:spcPts val="200"/>
                        </a:spcBef>
                        <a:spcAft>
                          <a:spcPts val="400"/>
                        </a:spcAft>
                        <a:tabLst>
                          <a:tab pos="228600" algn="l"/>
                          <a:tab pos="228600" algn="l"/>
                        </a:tabLst>
                      </a:pPr>
                      <a:r>
                        <a:rPr lang="en-US" sz="1000" kern="100">
                          <a:solidFill>
                            <a:srgbClr val="000000"/>
                          </a:solidFill>
                          <a:effectLst/>
                          <a:latin typeface="微软雅黑" panose="020B0503020204020204" pitchFamily="34" charset="-122"/>
                          <a:ea typeface="微软雅黑" panose="020B0503020204020204" pitchFamily="34" charset="-122"/>
                          <a:cs typeface="Times New Roman" panose="02020603050405020304"/>
                        </a:rPr>
                        <a:t>5min</a:t>
                      </a:r>
                      <a:endParaRPr lang="zh-CN" sz="1000">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tc>
                <a:tc>
                  <a:txBody>
                    <a:bodyPr/>
                    <a:lstStyle/>
                    <a:p>
                      <a:pPr algn="ctr">
                        <a:lnSpc>
                          <a:spcPct val="150000"/>
                        </a:lnSpc>
                        <a:spcBef>
                          <a:spcPts val="200"/>
                        </a:spcBef>
                        <a:spcAft>
                          <a:spcPts val="400"/>
                        </a:spcAft>
                        <a:tabLst>
                          <a:tab pos="228600" algn="l"/>
                          <a:tab pos="228600" algn="l"/>
                        </a:tabLst>
                      </a:pPr>
                      <a:r>
                        <a:rPr lang="en-US" sz="1000" kern="100">
                          <a:solidFill>
                            <a:srgbClr val="000000"/>
                          </a:solidFill>
                          <a:effectLst/>
                          <a:latin typeface="微软雅黑" panose="020B0503020204020204" pitchFamily="34" charset="-122"/>
                          <a:ea typeface="微软雅黑" panose="020B0503020204020204" pitchFamily="34" charset="-122"/>
                          <a:cs typeface="Times New Roman" panose="02020603050405020304"/>
                        </a:rPr>
                        <a:t>2H</a:t>
                      </a:r>
                      <a:endParaRPr lang="zh-CN" sz="1000">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tc>
                <a:tc>
                  <a:txBody>
                    <a:bodyPr/>
                    <a:lstStyle/>
                    <a:p>
                      <a:pPr algn="ctr">
                        <a:lnSpc>
                          <a:spcPct val="150000"/>
                        </a:lnSpc>
                        <a:spcBef>
                          <a:spcPts val="200"/>
                        </a:spcBef>
                        <a:spcAft>
                          <a:spcPts val="400"/>
                        </a:spcAft>
                        <a:tabLst>
                          <a:tab pos="228600" algn="l"/>
                          <a:tab pos="228600" algn="l"/>
                        </a:tabLst>
                      </a:pPr>
                      <a:r>
                        <a:rPr lang="zh-CN" sz="1000" kern="100" dirty="0">
                          <a:effectLst/>
                          <a:latin typeface="微软雅黑" panose="020B0503020204020204" pitchFamily="34" charset="-122"/>
                          <a:ea typeface="微软雅黑" panose="020B0503020204020204" pitchFamily="34" charset="-122"/>
                        </a:rPr>
                        <a:t>是</a:t>
                      </a:r>
                      <a:endParaRPr lang="zh-CN" sz="1000" dirty="0">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tc>
                <a:tc>
                  <a:txBody>
                    <a:bodyPr/>
                    <a:lstStyle/>
                    <a:p>
                      <a:pPr algn="ctr">
                        <a:lnSpc>
                          <a:spcPct val="150000"/>
                        </a:lnSpc>
                        <a:spcBef>
                          <a:spcPts val="200"/>
                        </a:spcBef>
                        <a:spcAft>
                          <a:spcPts val="400"/>
                        </a:spcAft>
                        <a:tabLst>
                          <a:tab pos="228600" algn="l"/>
                          <a:tab pos="228600" algn="l"/>
                        </a:tabLst>
                      </a:pPr>
                      <a:r>
                        <a:rPr lang="zh-CN" altLang="en-US" sz="1000" dirty="0" smtClean="0">
                          <a:effectLst/>
                          <a:latin typeface="微软雅黑" panose="020B0503020204020204" pitchFamily="34" charset="-122"/>
                          <a:ea typeface="微软雅黑" panose="020B0503020204020204" pitchFamily="34" charset="-122"/>
                          <a:cs typeface="Times New Roman" panose="02020603050405020304"/>
                        </a:rPr>
                        <a:t>是</a:t>
                      </a:r>
                      <a:endParaRPr lang="zh-CN" sz="1000" dirty="0">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tc>
                <a:tc>
                  <a:txBody>
                    <a:bodyPr/>
                    <a:lstStyle/>
                    <a:p>
                      <a:pPr algn="ctr">
                        <a:lnSpc>
                          <a:spcPct val="150000"/>
                        </a:lnSpc>
                        <a:spcBef>
                          <a:spcPts val="200"/>
                        </a:spcBef>
                        <a:spcAft>
                          <a:spcPts val="400"/>
                        </a:spcAft>
                        <a:tabLst>
                          <a:tab pos="228600" algn="l"/>
                          <a:tab pos="228600" algn="l"/>
                        </a:tabLst>
                      </a:pPr>
                      <a:r>
                        <a:rPr lang="zh-CN" sz="1000" kern="100" dirty="0">
                          <a:effectLst/>
                          <a:latin typeface="微软雅黑" panose="020B0503020204020204" pitchFamily="34" charset="-122"/>
                          <a:ea typeface="微软雅黑" panose="020B0503020204020204" pitchFamily="34" charset="-122"/>
                        </a:rPr>
                        <a:t>是</a:t>
                      </a:r>
                      <a:endParaRPr lang="zh-CN" sz="1000" dirty="0">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tc>
              </a:tr>
              <a:tr h="921462">
                <a:tc>
                  <a:txBody>
                    <a:bodyPr/>
                    <a:lstStyle/>
                    <a:p>
                      <a:pPr algn="ctr">
                        <a:lnSpc>
                          <a:spcPct val="150000"/>
                        </a:lnSpc>
                        <a:spcBef>
                          <a:spcPts val="200"/>
                        </a:spcBef>
                        <a:spcAft>
                          <a:spcPts val="400"/>
                        </a:spcAft>
                        <a:tabLst>
                          <a:tab pos="228600" algn="l"/>
                          <a:tab pos="228600" algn="l"/>
                        </a:tabLst>
                      </a:pPr>
                      <a:r>
                        <a:rPr lang="en-US" altLang="zh-CN" sz="1000" kern="100" dirty="0" smtClean="0">
                          <a:effectLst/>
                          <a:latin typeface="微软雅黑" panose="020B0503020204020204" pitchFamily="34" charset="-122"/>
                          <a:ea typeface="微软雅黑" panose="020B0503020204020204" pitchFamily="34" charset="-122"/>
                          <a:cs typeface="+mn-cs"/>
                        </a:rPr>
                        <a:t>P2</a:t>
                      </a:r>
                      <a:endParaRPr lang="zh-CN" sz="1000" dirty="0">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tc>
                <a:tc>
                  <a:txBody>
                    <a:bodyPr/>
                    <a:lstStyle/>
                    <a:p>
                      <a:pPr algn="ctr">
                        <a:lnSpc>
                          <a:spcPct val="150000"/>
                        </a:lnSpc>
                        <a:spcBef>
                          <a:spcPts val="200"/>
                        </a:spcBef>
                        <a:spcAft>
                          <a:spcPts val="400"/>
                        </a:spcAft>
                        <a:tabLst>
                          <a:tab pos="228600" algn="l"/>
                          <a:tab pos="228600" algn="l"/>
                        </a:tabLst>
                      </a:pPr>
                      <a:r>
                        <a:rPr lang="zh-CN" sz="1000" kern="100">
                          <a:effectLst/>
                          <a:latin typeface="微软雅黑" panose="020B0503020204020204" pitchFamily="34" charset="-122"/>
                          <a:ea typeface="微软雅黑" panose="020B0503020204020204" pitchFamily="34" charset="-122"/>
                          <a:cs typeface="Times New Roman" panose="02020603050405020304"/>
                        </a:rPr>
                        <a:t>非核心业务</a:t>
                      </a:r>
                      <a:r>
                        <a:rPr lang="en-US" sz="1000" kern="100">
                          <a:effectLst/>
                          <a:latin typeface="微软雅黑" panose="020B0503020204020204" pitchFamily="34" charset="-122"/>
                          <a:ea typeface="微软雅黑" panose="020B0503020204020204" pitchFamily="34" charset="-122"/>
                          <a:cs typeface="Times New Roman" panose="02020603050405020304"/>
                        </a:rPr>
                        <a:t>IT</a:t>
                      </a:r>
                      <a:r>
                        <a:rPr lang="zh-CN" sz="1000" kern="100">
                          <a:effectLst/>
                          <a:latin typeface="微软雅黑" panose="020B0503020204020204" pitchFamily="34" charset="-122"/>
                          <a:ea typeface="微软雅黑" panose="020B0503020204020204" pitchFamily="34" charset="-122"/>
                          <a:cs typeface="Times New Roman" panose="02020603050405020304"/>
                        </a:rPr>
                        <a:t>设备运行异常或极大降低系统运行安全性的事件</a:t>
                      </a:r>
                      <a:endParaRPr lang="zh-CN" sz="1000">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tc>
                <a:tc>
                  <a:txBody>
                    <a:bodyPr/>
                    <a:lstStyle/>
                    <a:p>
                      <a:pPr algn="ctr">
                        <a:lnSpc>
                          <a:spcPct val="150000"/>
                        </a:lnSpc>
                        <a:spcBef>
                          <a:spcPts val="200"/>
                        </a:spcBef>
                        <a:spcAft>
                          <a:spcPts val="400"/>
                        </a:spcAft>
                        <a:tabLst>
                          <a:tab pos="228600" algn="l"/>
                          <a:tab pos="228600" algn="l"/>
                        </a:tabLst>
                      </a:pPr>
                      <a:r>
                        <a:rPr lang="en-US" sz="10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a:rPr>
                        <a:t>5min</a:t>
                      </a:r>
                      <a:endParaRPr lang="zh-CN" sz="1000" dirty="0">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tc>
                <a:tc>
                  <a:txBody>
                    <a:bodyPr/>
                    <a:lstStyle/>
                    <a:p>
                      <a:pPr algn="ctr">
                        <a:lnSpc>
                          <a:spcPct val="150000"/>
                        </a:lnSpc>
                        <a:spcBef>
                          <a:spcPts val="200"/>
                        </a:spcBef>
                        <a:spcAft>
                          <a:spcPts val="400"/>
                        </a:spcAft>
                        <a:tabLst>
                          <a:tab pos="228600" algn="l"/>
                          <a:tab pos="228600" algn="l"/>
                        </a:tabLst>
                      </a:pPr>
                      <a:r>
                        <a:rPr lang="en-US" sz="10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a:rPr>
                        <a:t>10min</a:t>
                      </a:r>
                      <a:endParaRPr lang="zh-CN" sz="1000" dirty="0">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tc>
                <a:tc>
                  <a:txBody>
                    <a:bodyPr/>
                    <a:lstStyle/>
                    <a:p>
                      <a:pPr algn="ctr">
                        <a:lnSpc>
                          <a:spcPct val="150000"/>
                        </a:lnSpc>
                        <a:spcBef>
                          <a:spcPts val="200"/>
                        </a:spcBef>
                        <a:spcAft>
                          <a:spcPts val="400"/>
                        </a:spcAft>
                        <a:tabLst>
                          <a:tab pos="228600" algn="l"/>
                          <a:tab pos="228600" algn="l"/>
                        </a:tabLst>
                      </a:pPr>
                      <a:r>
                        <a:rPr lang="en-US" sz="10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a:rPr>
                        <a:t>1D</a:t>
                      </a:r>
                      <a:endParaRPr lang="zh-CN" sz="1000" dirty="0">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tc>
                <a:tc>
                  <a:txBody>
                    <a:bodyPr/>
                    <a:lstStyle/>
                    <a:p>
                      <a:pPr algn="ctr">
                        <a:lnSpc>
                          <a:spcPct val="150000"/>
                        </a:lnSpc>
                        <a:spcBef>
                          <a:spcPts val="200"/>
                        </a:spcBef>
                        <a:spcAft>
                          <a:spcPts val="400"/>
                        </a:spcAft>
                        <a:tabLst>
                          <a:tab pos="228600" algn="l"/>
                          <a:tab pos="228600" algn="l"/>
                        </a:tabLst>
                      </a:pPr>
                      <a:r>
                        <a:rPr lang="zh-CN" altLang="en-US" sz="1000" kern="100" dirty="0" smtClean="0">
                          <a:effectLst/>
                          <a:latin typeface="微软雅黑" panose="020B0503020204020204" pitchFamily="34" charset="-122"/>
                          <a:ea typeface="微软雅黑" panose="020B0503020204020204" pitchFamily="34" charset="-122"/>
                          <a:cs typeface="+mn-cs"/>
                        </a:rPr>
                        <a:t>否</a:t>
                      </a:r>
                      <a:endParaRPr lang="zh-CN" sz="1000" dirty="0">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tc>
                <a:tc>
                  <a:txBody>
                    <a:bodyPr/>
                    <a:lstStyle/>
                    <a:p>
                      <a:pPr algn="ctr">
                        <a:lnSpc>
                          <a:spcPct val="150000"/>
                        </a:lnSpc>
                        <a:spcBef>
                          <a:spcPts val="200"/>
                        </a:spcBef>
                        <a:spcAft>
                          <a:spcPts val="400"/>
                        </a:spcAft>
                        <a:tabLst>
                          <a:tab pos="228600" algn="l"/>
                          <a:tab pos="228600" algn="l"/>
                        </a:tabLst>
                      </a:pPr>
                      <a:r>
                        <a:rPr lang="zh-CN" altLang="en-US" sz="1000" dirty="0" smtClean="0">
                          <a:effectLst/>
                          <a:latin typeface="微软雅黑" panose="020B0503020204020204" pitchFamily="34" charset="-122"/>
                          <a:ea typeface="微软雅黑" panose="020B0503020204020204" pitchFamily="34" charset="-122"/>
                          <a:cs typeface="Times New Roman" panose="02020603050405020304"/>
                        </a:rPr>
                        <a:t>是</a:t>
                      </a:r>
                      <a:endParaRPr lang="zh-CN" sz="1000" dirty="0">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tc>
                <a:tc>
                  <a:txBody>
                    <a:bodyPr/>
                    <a:lstStyle/>
                    <a:p>
                      <a:pPr algn="ctr">
                        <a:lnSpc>
                          <a:spcPct val="150000"/>
                        </a:lnSpc>
                        <a:spcBef>
                          <a:spcPts val="200"/>
                        </a:spcBef>
                        <a:spcAft>
                          <a:spcPts val="400"/>
                        </a:spcAft>
                        <a:tabLst>
                          <a:tab pos="228600" algn="l"/>
                          <a:tab pos="228600" algn="l"/>
                        </a:tabLst>
                      </a:pPr>
                      <a:r>
                        <a:rPr lang="zh-CN" altLang="en-US" sz="1000" kern="100" dirty="0">
                          <a:effectLst/>
                          <a:latin typeface="微软雅黑" panose="020B0503020204020204" pitchFamily="34" charset="-122"/>
                          <a:ea typeface="微软雅黑" panose="020B0503020204020204" pitchFamily="34" charset="-122"/>
                          <a:cs typeface="+mn-cs"/>
                        </a:rPr>
                        <a:t>是</a:t>
                      </a:r>
                      <a:endParaRPr lang="zh-CN" sz="1000" dirty="0">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tc>
              </a:tr>
              <a:tr h="637457">
                <a:tc>
                  <a:txBody>
                    <a:bodyPr/>
                    <a:lstStyle/>
                    <a:p>
                      <a:pPr algn="ctr">
                        <a:lnSpc>
                          <a:spcPct val="150000"/>
                        </a:lnSpc>
                        <a:spcBef>
                          <a:spcPts val="200"/>
                        </a:spcBef>
                        <a:spcAft>
                          <a:spcPts val="400"/>
                        </a:spcAft>
                        <a:tabLst>
                          <a:tab pos="228600" algn="l"/>
                          <a:tab pos="228600" algn="l"/>
                        </a:tabLst>
                      </a:pPr>
                      <a:r>
                        <a:rPr lang="en-US" altLang="zh-CN" sz="1000" kern="100" dirty="0" smtClean="0">
                          <a:effectLst/>
                          <a:latin typeface="微软雅黑" panose="020B0503020204020204" pitchFamily="34" charset="-122"/>
                          <a:ea typeface="微软雅黑" panose="020B0503020204020204" pitchFamily="34" charset="-122"/>
                          <a:cs typeface="+mn-cs"/>
                        </a:rPr>
                        <a:t>P3</a:t>
                      </a:r>
                      <a:endParaRPr lang="zh-CN" sz="1000" dirty="0">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tc>
                <a:tc>
                  <a:txBody>
                    <a:bodyPr/>
                    <a:lstStyle/>
                    <a:p>
                      <a:pPr algn="ctr">
                        <a:lnSpc>
                          <a:spcPct val="150000"/>
                        </a:lnSpc>
                        <a:spcBef>
                          <a:spcPts val="200"/>
                        </a:spcBef>
                        <a:spcAft>
                          <a:spcPts val="400"/>
                        </a:spcAft>
                        <a:tabLst>
                          <a:tab pos="228600" algn="l"/>
                          <a:tab pos="228600" algn="l"/>
                        </a:tabLst>
                      </a:pPr>
                      <a:r>
                        <a:rPr lang="zh-CN" sz="1000" kern="100">
                          <a:effectLst/>
                          <a:latin typeface="微软雅黑" panose="020B0503020204020204" pitchFamily="34" charset="-122"/>
                          <a:ea typeface="微软雅黑" panose="020B0503020204020204" pitchFamily="34" charset="-122"/>
                          <a:cs typeface="Times New Roman" panose="02020603050405020304"/>
                        </a:rPr>
                        <a:t>降低</a:t>
                      </a:r>
                      <a:r>
                        <a:rPr lang="en-US" sz="1000" kern="100">
                          <a:effectLst/>
                          <a:latin typeface="微软雅黑" panose="020B0503020204020204" pitchFamily="34" charset="-122"/>
                          <a:ea typeface="微软雅黑" panose="020B0503020204020204" pitchFamily="34" charset="-122"/>
                          <a:cs typeface="Times New Roman" panose="02020603050405020304"/>
                        </a:rPr>
                        <a:t>IT</a:t>
                      </a:r>
                      <a:r>
                        <a:rPr lang="zh-CN" sz="1000" kern="100">
                          <a:effectLst/>
                          <a:latin typeface="微软雅黑" panose="020B0503020204020204" pitchFamily="34" charset="-122"/>
                          <a:ea typeface="微软雅黑" panose="020B0503020204020204" pitchFamily="34" charset="-122"/>
                          <a:cs typeface="Times New Roman" panose="02020603050405020304"/>
                        </a:rPr>
                        <a:t>设备运行安全性，若不及时处理存在进一步发展，扩大事件影响的可能</a:t>
                      </a:r>
                      <a:endParaRPr lang="zh-CN" sz="1000">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tc>
                <a:tc>
                  <a:txBody>
                    <a:bodyPr/>
                    <a:lstStyle/>
                    <a:p>
                      <a:pPr algn="ctr">
                        <a:lnSpc>
                          <a:spcPct val="150000"/>
                        </a:lnSpc>
                        <a:spcBef>
                          <a:spcPts val="200"/>
                        </a:spcBef>
                        <a:spcAft>
                          <a:spcPts val="400"/>
                        </a:spcAft>
                        <a:tabLst>
                          <a:tab pos="228600" algn="l"/>
                          <a:tab pos="228600" algn="l"/>
                        </a:tabLst>
                      </a:pPr>
                      <a:r>
                        <a:rPr lang="en-US" sz="1000" kern="100">
                          <a:solidFill>
                            <a:srgbClr val="000000"/>
                          </a:solidFill>
                          <a:effectLst/>
                          <a:latin typeface="微软雅黑" panose="020B0503020204020204" pitchFamily="34" charset="-122"/>
                          <a:ea typeface="微软雅黑" panose="020B0503020204020204" pitchFamily="34" charset="-122"/>
                          <a:cs typeface="Times New Roman" panose="02020603050405020304"/>
                        </a:rPr>
                        <a:t>5min</a:t>
                      </a:r>
                      <a:endParaRPr lang="zh-CN" sz="1000">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tc>
                <a:tc>
                  <a:txBody>
                    <a:bodyPr/>
                    <a:lstStyle/>
                    <a:p>
                      <a:pPr algn="ctr">
                        <a:lnSpc>
                          <a:spcPct val="150000"/>
                        </a:lnSpc>
                        <a:spcBef>
                          <a:spcPts val="200"/>
                        </a:spcBef>
                        <a:spcAft>
                          <a:spcPts val="400"/>
                        </a:spcAft>
                        <a:tabLst>
                          <a:tab pos="228600" algn="l"/>
                          <a:tab pos="228600" algn="l"/>
                        </a:tabLst>
                      </a:pPr>
                      <a:r>
                        <a:rPr lang="en-US" sz="1000" kern="100">
                          <a:solidFill>
                            <a:srgbClr val="000000"/>
                          </a:solidFill>
                          <a:effectLst/>
                          <a:latin typeface="微软雅黑" panose="020B0503020204020204" pitchFamily="34" charset="-122"/>
                          <a:ea typeface="微软雅黑" panose="020B0503020204020204" pitchFamily="34" charset="-122"/>
                          <a:cs typeface="Times New Roman" panose="02020603050405020304"/>
                        </a:rPr>
                        <a:t>12H</a:t>
                      </a:r>
                      <a:endParaRPr lang="zh-CN" sz="1000">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tc>
                <a:tc>
                  <a:txBody>
                    <a:bodyPr/>
                    <a:lstStyle/>
                    <a:p>
                      <a:pPr algn="ctr">
                        <a:lnSpc>
                          <a:spcPct val="150000"/>
                        </a:lnSpc>
                        <a:spcBef>
                          <a:spcPts val="200"/>
                        </a:spcBef>
                        <a:spcAft>
                          <a:spcPts val="400"/>
                        </a:spcAft>
                        <a:tabLst>
                          <a:tab pos="228600" algn="l"/>
                          <a:tab pos="228600" algn="l"/>
                        </a:tabLst>
                      </a:pPr>
                      <a:r>
                        <a:rPr lang="en-US" sz="1000" kern="100">
                          <a:solidFill>
                            <a:srgbClr val="000000"/>
                          </a:solidFill>
                          <a:effectLst/>
                          <a:latin typeface="微软雅黑" panose="020B0503020204020204" pitchFamily="34" charset="-122"/>
                          <a:ea typeface="微软雅黑" panose="020B0503020204020204" pitchFamily="34" charset="-122"/>
                          <a:cs typeface="Times New Roman" panose="02020603050405020304"/>
                        </a:rPr>
                        <a:t>2W</a:t>
                      </a:r>
                      <a:endParaRPr lang="zh-CN" sz="1000">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tc>
                <a:tc>
                  <a:txBody>
                    <a:bodyPr/>
                    <a:lstStyle/>
                    <a:p>
                      <a:pPr algn="ctr">
                        <a:lnSpc>
                          <a:spcPct val="150000"/>
                        </a:lnSpc>
                        <a:spcBef>
                          <a:spcPts val="200"/>
                        </a:spcBef>
                        <a:spcAft>
                          <a:spcPts val="400"/>
                        </a:spcAft>
                        <a:tabLst>
                          <a:tab pos="228600" algn="l"/>
                          <a:tab pos="228600" algn="l"/>
                        </a:tabLst>
                      </a:pPr>
                      <a:r>
                        <a:rPr lang="zh-CN" altLang="en-US" sz="1000" kern="100" dirty="0">
                          <a:effectLst/>
                          <a:latin typeface="微软雅黑" panose="020B0503020204020204" pitchFamily="34" charset="-122"/>
                          <a:ea typeface="微软雅黑" panose="020B0503020204020204" pitchFamily="34" charset="-122"/>
                          <a:cs typeface="+mn-cs"/>
                        </a:rPr>
                        <a:t>否</a:t>
                      </a:r>
                      <a:endParaRPr lang="zh-CN" sz="1000" dirty="0">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tc>
                <a:tc>
                  <a:txBody>
                    <a:bodyPr/>
                    <a:lstStyle/>
                    <a:p>
                      <a:pPr algn="ctr">
                        <a:lnSpc>
                          <a:spcPct val="150000"/>
                        </a:lnSpc>
                        <a:spcBef>
                          <a:spcPts val="200"/>
                        </a:spcBef>
                        <a:spcAft>
                          <a:spcPts val="400"/>
                        </a:spcAft>
                        <a:tabLst>
                          <a:tab pos="228600" algn="l"/>
                          <a:tab pos="228600" algn="l"/>
                        </a:tabLst>
                      </a:pPr>
                      <a:r>
                        <a:rPr lang="zh-CN" altLang="en-US" sz="1000" dirty="0" smtClean="0">
                          <a:effectLst/>
                          <a:latin typeface="微软雅黑" panose="020B0503020204020204" pitchFamily="34" charset="-122"/>
                          <a:ea typeface="微软雅黑" panose="020B0503020204020204" pitchFamily="34" charset="-122"/>
                          <a:cs typeface="Times New Roman" panose="02020603050405020304"/>
                        </a:rPr>
                        <a:t>是</a:t>
                      </a:r>
                      <a:endParaRPr lang="zh-CN" sz="1000" dirty="0">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tc>
                <a:tc>
                  <a:txBody>
                    <a:bodyPr/>
                    <a:lstStyle/>
                    <a:p>
                      <a:pPr algn="ctr">
                        <a:lnSpc>
                          <a:spcPct val="150000"/>
                        </a:lnSpc>
                        <a:spcBef>
                          <a:spcPts val="200"/>
                        </a:spcBef>
                        <a:spcAft>
                          <a:spcPts val="400"/>
                        </a:spcAft>
                        <a:tabLst>
                          <a:tab pos="228600" algn="l"/>
                          <a:tab pos="228600" algn="l"/>
                        </a:tabLst>
                      </a:pPr>
                      <a:r>
                        <a:rPr lang="zh-CN" altLang="en-US" sz="1000" kern="100" dirty="0">
                          <a:effectLst/>
                          <a:latin typeface="微软雅黑" panose="020B0503020204020204" pitchFamily="34" charset="-122"/>
                          <a:ea typeface="微软雅黑" panose="020B0503020204020204" pitchFamily="34" charset="-122"/>
                          <a:cs typeface="+mn-cs"/>
                        </a:rPr>
                        <a:t>是</a:t>
                      </a:r>
                      <a:endParaRPr lang="zh-CN" sz="1000" dirty="0">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tc>
              </a:tr>
              <a:tr h="637457">
                <a:tc>
                  <a:txBody>
                    <a:bodyPr/>
                    <a:lstStyle/>
                    <a:p>
                      <a:pPr algn="ctr">
                        <a:lnSpc>
                          <a:spcPct val="150000"/>
                        </a:lnSpc>
                        <a:spcBef>
                          <a:spcPts val="200"/>
                        </a:spcBef>
                        <a:spcAft>
                          <a:spcPts val="400"/>
                        </a:spcAft>
                        <a:tabLst>
                          <a:tab pos="228600" algn="l"/>
                          <a:tab pos="228600" algn="l"/>
                        </a:tabLst>
                      </a:pPr>
                      <a:r>
                        <a:rPr lang="en-US" altLang="zh-CN" sz="1000" dirty="0" smtClean="0">
                          <a:effectLst/>
                          <a:latin typeface="微软雅黑" panose="020B0503020204020204" pitchFamily="34" charset="-122"/>
                          <a:ea typeface="微软雅黑" panose="020B0503020204020204" pitchFamily="34" charset="-122"/>
                          <a:cs typeface="Times New Roman" panose="02020603050405020304"/>
                        </a:rPr>
                        <a:t>P4</a:t>
                      </a:r>
                      <a:endParaRPr lang="zh-CN" sz="1000" dirty="0">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tc>
                <a:tc>
                  <a:txBody>
                    <a:bodyPr/>
                    <a:lstStyle/>
                    <a:p>
                      <a:pPr algn="ctr">
                        <a:lnSpc>
                          <a:spcPct val="150000"/>
                        </a:lnSpc>
                        <a:spcBef>
                          <a:spcPts val="200"/>
                        </a:spcBef>
                        <a:spcAft>
                          <a:spcPts val="400"/>
                        </a:spcAft>
                        <a:tabLst>
                          <a:tab pos="228600" algn="l"/>
                          <a:tab pos="228600" algn="l"/>
                        </a:tabLst>
                      </a:pPr>
                      <a:r>
                        <a:rPr lang="en-US" sz="1000" kern="100" dirty="0">
                          <a:effectLst/>
                          <a:latin typeface="微软雅黑" panose="020B0503020204020204" pitchFamily="34" charset="-122"/>
                          <a:ea typeface="微软雅黑" panose="020B0503020204020204" pitchFamily="34" charset="-122"/>
                          <a:cs typeface="Times New Roman" panose="02020603050405020304"/>
                        </a:rPr>
                        <a:t>IT</a:t>
                      </a:r>
                      <a:r>
                        <a:rPr lang="zh-CN" sz="1000" kern="100" dirty="0">
                          <a:effectLst/>
                          <a:latin typeface="微软雅黑" panose="020B0503020204020204" pitchFamily="34" charset="-122"/>
                          <a:ea typeface="微软雅黑" panose="020B0503020204020204" pitchFamily="34" charset="-122"/>
                          <a:cs typeface="Times New Roman" panose="02020603050405020304"/>
                        </a:rPr>
                        <a:t>设备运行未受影响，不及时处理降低系统可用性</a:t>
                      </a:r>
                      <a:endParaRPr lang="zh-CN" sz="1000" dirty="0">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tc>
                <a:tc>
                  <a:txBody>
                    <a:bodyPr/>
                    <a:lstStyle/>
                    <a:p>
                      <a:pPr algn="ctr">
                        <a:lnSpc>
                          <a:spcPct val="150000"/>
                        </a:lnSpc>
                        <a:spcBef>
                          <a:spcPts val="200"/>
                        </a:spcBef>
                        <a:spcAft>
                          <a:spcPts val="400"/>
                        </a:spcAft>
                        <a:tabLst>
                          <a:tab pos="228600" algn="l"/>
                          <a:tab pos="228600" algn="l"/>
                        </a:tabLst>
                      </a:pPr>
                      <a:r>
                        <a:rPr lang="en-US" sz="1000" kern="100">
                          <a:solidFill>
                            <a:srgbClr val="000000"/>
                          </a:solidFill>
                          <a:effectLst/>
                          <a:latin typeface="微软雅黑" panose="020B0503020204020204" pitchFamily="34" charset="-122"/>
                          <a:ea typeface="微软雅黑" panose="020B0503020204020204" pitchFamily="34" charset="-122"/>
                          <a:cs typeface="Times New Roman" panose="02020603050405020304"/>
                        </a:rPr>
                        <a:t>5min</a:t>
                      </a:r>
                      <a:endParaRPr lang="zh-CN" sz="1000">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tc>
                <a:tc>
                  <a:txBody>
                    <a:bodyPr/>
                    <a:lstStyle/>
                    <a:p>
                      <a:pPr algn="ctr">
                        <a:lnSpc>
                          <a:spcPct val="150000"/>
                        </a:lnSpc>
                        <a:spcBef>
                          <a:spcPts val="200"/>
                        </a:spcBef>
                        <a:spcAft>
                          <a:spcPts val="400"/>
                        </a:spcAft>
                        <a:tabLst>
                          <a:tab pos="228600" algn="l"/>
                          <a:tab pos="228600" algn="l"/>
                        </a:tabLst>
                      </a:pPr>
                      <a:r>
                        <a:rPr lang="en-US" sz="1000" kern="100">
                          <a:solidFill>
                            <a:srgbClr val="000000"/>
                          </a:solidFill>
                          <a:effectLst/>
                          <a:latin typeface="微软雅黑" panose="020B0503020204020204" pitchFamily="34" charset="-122"/>
                          <a:ea typeface="微软雅黑" panose="020B0503020204020204" pitchFamily="34" charset="-122"/>
                          <a:cs typeface="Times New Roman" panose="02020603050405020304"/>
                        </a:rPr>
                        <a:t>12H</a:t>
                      </a:r>
                      <a:endParaRPr lang="zh-CN" sz="1000">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tc>
                <a:tc>
                  <a:txBody>
                    <a:bodyPr/>
                    <a:lstStyle/>
                    <a:p>
                      <a:pPr algn="ctr">
                        <a:lnSpc>
                          <a:spcPct val="150000"/>
                        </a:lnSpc>
                        <a:spcBef>
                          <a:spcPts val="200"/>
                        </a:spcBef>
                        <a:spcAft>
                          <a:spcPts val="400"/>
                        </a:spcAft>
                        <a:tabLst>
                          <a:tab pos="228600" algn="l"/>
                          <a:tab pos="228600" algn="l"/>
                        </a:tabLst>
                      </a:pPr>
                      <a:r>
                        <a:rPr lang="en-US" sz="10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a:rPr>
                        <a:t>4W</a:t>
                      </a:r>
                      <a:endParaRPr lang="zh-CN" sz="1000" dirty="0">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tc>
                <a:tc>
                  <a:txBody>
                    <a:bodyPr/>
                    <a:lstStyle/>
                    <a:p>
                      <a:pPr algn="ctr">
                        <a:lnSpc>
                          <a:spcPct val="150000"/>
                        </a:lnSpc>
                        <a:spcBef>
                          <a:spcPts val="200"/>
                        </a:spcBef>
                        <a:spcAft>
                          <a:spcPts val="400"/>
                        </a:spcAft>
                        <a:tabLst>
                          <a:tab pos="228600" algn="l"/>
                          <a:tab pos="228600" algn="l"/>
                        </a:tabLst>
                      </a:pPr>
                      <a:r>
                        <a:rPr lang="zh-CN" altLang="en-US" sz="1000" dirty="0" smtClean="0">
                          <a:effectLst/>
                          <a:latin typeface="微软雅黑" panose="020B0503020204020204" pitchFamily="34" charset="-122"/>
                          <a:ea typeface="微软雅黑" panose="020B0503020204020204" pitchFamily="34" charset="-122"/>
                          <a:cs typeface="Times New Roman" panose="02020603050405020304"/>
                        </a:rPr>
                        <a:t>否</a:t>
                      </a:r>
                      <a:endParaRPr lang="zh-CN" sz="1000" dirty="0">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tc>
                <a:tc>
                  <a:txBody>
                    <a:bodyPr/>
                    <a:lstStyle/>
                    <a:p>
                      <a:pPr algn="ctr">
                        <a:lnSpc>
                          <a:spcPct val="150000"/>
                        </a:lnSpc>
                        <a:spcBef>
                          <a:spcPts val="200"/>
                        </a:spcBef>
                        <a:spcAft>
                          <a:spcPts val="400"/>
                        </a:spcAft>
                        <a:tabLst>
                          <a:tab pos="228600" algn="l"/>
                          <a:tab pos="228600" algn="l"/>
                        </a:tabLst>
                      </a:pPr>
                      <a:r>
                        <a:rPr lang="zh-CN" altLang="en-US" sz="1000" dirty="0" smtClean="0">
                          <a:effectLst/>
                          <a:latin typeface="微软雅黑" panose="020B0503020204020204" pitchFamily="34" charset="-122"/>
                          <a:ea typeface="微软雅黑" panose="020B0503020204020204" pitchFamily="34" charset="-122"/>
                          <a:cs typeface="Times New Roman" panose="02020603050405020304"/>
                        </a:rPr>
                        <a:t>否</a:t>
                      </a:r>
                      <a:endParaRPr lang="zh-CN" sz="1000" dirty="0">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tc>
                <a:tc>
                  <a:txBody>
                    <a:bodyPr/>
                    <a:lstStyle/>
                    <a:p>
                      <a:pPr algn="ctr">
                        <a:lnSpc>
                          <a:spcPct val="150000"/>
                        </a:lnSpc>
                        <a:spcBef>
                          <a:spcPts val="200"/>
                        </a:spcBef>
                        <a:spcAft>
                          <a:spcPts val="400"/>
                        </a:spcAft>
                        <a:tabLst>
                          <a:tab pos="228600" algn="l"/>
                          <a:tab pos="228600" algn="l"/>
                        </a:tabLst>
                      </a:pPr>
                      <a:r>
                        <a:rPr lang="zh-CN" altLang="en-US" sz="1000" dirty="0" smtClean="0">
                          <a:effectLst/>
                          <a:latin typeface="微软雅黑" panose="020B0503020204020204" pitchFamily="34" charset="-122"/>
                          <a:ea typeface="微软雅黑" panose="020B0503020204020204" pitchFamily="34" charset="-122"/>
                          <a:cs typeface="Times New Roman" panose="02020603050405020304"/>
                        </a:rPr>
                        <a:t>是</a:t>
                      </a:r>
                      <a:endParaRPr lang="zh-CN" sz="1000" dirty="0">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tc>
              </a:tr>
            </a:tbl>
          </a:graphicData>
        </a:graphic>
      </p:graphicFrame>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pPr/>
              <a:t>14</a:t>
            </a:fld>
            <a:endParaRPr lang="zh-CN" altLang="en-US" dirty="0"/>
          </a:p>
        </p:txBody>
      </p:sp>
      <p:cxnSp>
        <p:nvCxnSpPr>
          <p:cNvPr id="34" name="直接连接符 33"/>
          <p:cNvCxnSpPr/>
          <p:nvPr/>
        </p:nvCxnSpPr>
        <p:spPr>
          <a:xfrm>
            <a:off x="5159490" y="1537062"/>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154940" y="1769480"/>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154940" y="1286880"/>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159490" y="1537062"/>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154940" y="1769480"/>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154940" y="1574912"/>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159490" y="135888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2424754" y="1387871"/>
            <a:ext cx="7775701" cy="810099"/>
            <a:chOff x="3504874" y="1353111"/>
            <a:chExt cx="5182251" cy="1057946"/>
          </a:xfrm>
        </p:grpSpPr>
        <p:sp>
          <p:nvSpPr>
            <p:cNvPr id="13" name="矩形 12"/>
            <p:cNvSpPr/>
            <p:nvPr/>
          </p:nvSpPr>
          <p:spPr>
            <a:xfrm>
              <a:off x="5108996" y="1353111"/>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9"/>
            <p:cNvSpPr/>
            <p:nvPr/>
          </p:nvSpPr>
          <p:spPr>
            <a:xfrm>
              <a:off x="3504874" y="1353111"/>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 name="TextBox 14"/>
            <p:cNvSpPr txBox="1"/>
            <p:nvPr/>
          </p:nvSpPr>
          <p:spPr>
            <a:xfrm>
              <a:off x="3758792" y="1516717"/>
              <a:ext cx="564237" cy="763685"/>
            </a:xfrm>
            <a:prstGeom prst="rect">
              <a:avLst/>
            </a:prstGeom>
            <a:noFill/>
          </p:spPr>
          <p:txBody>
            <a:bodyPr wrap="square" rtlCol="0" anchor="ctr" anchorCtr="1">
              <a:spAutoFit/>
            </a:bodyPr>
            <a:lstStyle/>
            <a:p>
              <a:pPr algn="ctr"/>
              <a:r>
                <a:rPr lang="en-US" altLang="zh-CN" sz="3200" dirty="0" smtClean="0">
                  <a:latin typeface="Impact" panose="020B0806030902050204" pitchFamily="34" charset="0"/>
                </a:rPr>
                <a:t>01</a:t>
              </a:r>
              <a:endParaRPr lang="zh-CN" altLang="en-US" sz="3200" dirty="0">
                <a:latin typeface="Impact" panose="020B0806030902050204" pitchFamily="34" charset="0"/>
              </a:endParaRPr>
            </a:p>
          </p:txBody>
        </p:sp>
        <p:sp>
          <p:nvSpPr>
            <p:cNvPr id="16" name="TextBox 42"/>
            <p:cNvSpPr txBox="1"/>
            <p:nvPr/>
          </p:nvSpPr>
          <p:spPr>
            <a:xfrm>
              <a:off x="5269496" y="1716282"/>
              <a:ext cx="3416854" cy="442133"/>
            </a:xfrm>
            <a:prstGeom prst="rect">
              <a:avLst/>
            </a:prstGeom>
            <a:noFill/>
          </p:spPr>
          <p:txBody>
            <a:bodyPr wrap="square" rtlCol="0">
              <a:spAutoFit/>
            </a:bodyPr>
            <a:lstStyle/>
            <a:p>
              <a:r>
                <a:rPr lang="zh-CN" altLang="en-US" sz="1600" b="1" dirty="0" smtClean="0">
                  <a:solidFill>
                    <a:schemeClr val="bg1"/>
                  </a:solidFill>
                </a:rPr>
                <a:t>培训目标及要求</a:t>
              </a:r>
              <a:endParaRPr lang="zh-CN" altLang="en-US" sz="1600" b="1" dirty="0">
                <a:solidFill>
                  <a:schemeClr val="bg1"/>
                </a:solidFill>
              </a:endParaRPr>
            </a:p>
          </p:txBody>
        </p:sp>
      </p:grpSp>
      <p:grpSp>
        <p:nvGrpSpPr>
          <p:cNvPr id="17" name="组合 16"/>
          <p:cNvGrpSpPr/>
          <p:nvPr/>
        </p:nvGrpSpPr>
        <p:grpSpPr>
          <a:xfrm>
            <a:off x="2424754" y="2273851"/>
            <a:ext cx="7775702" cy="810099"/>
            <a:chOff x="3504874" y="2510154"/>
            <a:chExt cx="5182252" cy="1057946"/>
          </a:xfrm>
        </p:grpSpPr>
        <p:sp>
          <p:nvSpPr>
            <p:cNvPr id="18" name="矩形 17"/>
            <p:cNvSpPr/>
            <p:nvPr/>
          </p:nvSpPr>
          <p:spPr>
            <a:xfrm>
              <a:off x="5108996" y="2510154"/>
              <a:ext cx="3578130"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29"/>
            <p:cNvSpPr/>
            <p:nvPr/>
          </p:nvSpPr>
          <p:spPr>
            <a:xfrm>
              <a:off x="3504874" y="2510154"/>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0" name="TextBox 80"/>
            <p:cNvSpPr txBox="1"/>
            <p:nvPr/>
          </p:nvSpPr>
          <p:spPr>
            <a:xfrm>
              <a:off x="3744450" y="2670391"/>
              <a:ext cx="616706" cy="763685"/>
            </a:xfrm>
            <a:prstGeom prst="rect">
              <a:avLst/>
            </a:prstGeom>
            <a:noFill/>
          </p:spPr>
          <p:txBody>
            <a:bodyPr wrap="square" rtlCol="0" anchor="ctr" anchorCtr="1">
              <a:spAutoFit/>
            </a:bodyPr>
            <a:lstStyle/>
            <a:p>
              <a:pPr algn="ctr"/>
              <a:r>
                <a:rPr lang="en-US" altLang="zh-CN" sz="3200" dirty="0" smtClean="0">
                  <a:latin typeface="Impact" panose="020B0806030902050204" pitchFamily="34" charset="0"/>
                </a:rPr>
                <a:t>02</a:t>
              </a:r>
              <a:endParaRPr lang="zh-CN" altLang="en-US" sz="3200" dirty="0">
                <a:latin typeface="Impact" panose="020B0806030902050204" pitchFamily="34" charset="0"/>
              </a:endParaRPr>
            </a:p>
          </p:txBody>
        </p:sp>
        <p:sp>
          <p:nvSpPr>
            <p:cNvPr id="21" name="TextBox 81"/>
            <p:cNvSpPr txBox="1"/>
            <p:nvPr/>
          </p:nvSpPr>
          <p:spPr>
            <a:xfrm>
              <a:off x="5269498" y="2873327"/>
              <a:ext cx="3417628" cy="442133"/>
            </a:xfrm>
            <a:prstGeom prst="rect">
              <a:avLst/>
            </a:prstGeom>
            <a:noFill/>
          </p:spPr>
          <p:txBody>
            <a:bodyPr wrap="square" rtlCol="0">
              <a:spAutoFit/>
            </a:bodyPr>
            <a:lstStyle/>
            <a:p>
              <a:r>
                <a:rPr lang="zh-CN" altLang="en-US" sz="1600" b="1" dirty="0" smtClean="0">
                  <a:solidFill>
                    <a:schemeClr val="bg1"/>
                  </a:solidFill>
                </a:rPr>
                <a:t>变更管理流程</a:t>
              </a:r>
              <a:endParaRPr lang="zh-CN" altLang="en-US" sz="1600" b="1" dirty="0">
                <a:solidFill>
                  <a:schemeClr val="bg1"/>
                </a:solidFill>
              </a:endParaRPr>
            </a:p>
          </p:txBody>
        </p:sp>
      </p:grpSp>
      <p:grpSp>
        <p:nvGrpSpPr>
          <p:cNvPr id="22" name="组合 21"/>
          <p:cNvGrpSpPr/>
          <p:nvPr/>
        </p:nvGrpSpPr>
        <p:grpSpPr>
          <a:xfrm>
            <a:off x="2424754" y="3159831"/>
            <a:ext cx="7775701" cy="810099"/>
            <a:chOff x="3504874" y="3667198"/>
            <a:chExt cx="5182251" cy="1057946"/>
          </a:xfrm>
        </p:grpSpPr>
        <p:sp>
          <p:nvSpPr>
            <p:cNvPr id="23" name="矩形 22"/>
            <p:cNvSpPr/>
            <p:nvPr/>
          </p:nvSpPr>
          <p:spPr>
            <a:xfrm>
              <a:off x="5108996" y="3667198"/>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9"/>
            <p:cNvSpPr/>
            <p:nvPr/>
          </p:nvSpPr>
          <p:spPr>
            <a:xfrm>
              <a:off x="3504874" y="3667198"/>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5" name="TextBox 89"/>
            <p:cNvSpPr txBox="1"/>
            <p:nvPr/>
          </p:nvSpPr>
          <p:spPr>
            <a:xfrm>
              <a:off x="3736212" y="3822566"/>
              <a:ext cx="616706" cy="763685"/>
            </a:xfrm>
            <a:prstGeom prst="rect">
              <a:avLst/>
            </a:prstGeom>
            <a:noFill/>
          </p:spPr>
          <p:txBody>
            <a:bodyPr wrap="square" rtlCol="0" anchor="ctr" anchorCtr="1">
              <a:spAutoFit/>
            </a:bodyPr>
            <a:lstStyle/>
            <a:p>
              <a:pPr algn="ctr"/>
              <a:r>
                <a:rPr lang="en-US" altLang="zh-CN" sz="3200" dirty="0" smtClean="0">
                  <a:latin typeface="Impact" panose="020B0806030902050204" pitchFamily="34" charset="0"/>
                </a:rPr>
                <a:t>03</a:t>
              </a:r>
              <a:endParaRPr lang="zh-CN" altLang="en-US" sz="3200" dirty="0">
                <a:latin typeface="Impact" panose="020B0806030902050204" pitchFamily="34" charset="0"/>
              </a:endParaRPr>
            </a:p>
          </p:txBody>
        </p:sp>
        <p:sp>
          <p:nvSpPr>
            <p:cNvPr id="26" name="TextBox 90"/>
            <p:cNvSpPr txBox="1"/>
            <p:nvPr/>
          </p:nvSpPr>
          <p:spPr>
            <a:xfrm>
              <a:off x="5269499" y="4030369"/>
              <a:ext cx="3416852" cy="442133"/>
            </a:xfrm>
            <a:prstGeom prst="rect">
              <a:avLst/>
            </a:prstGeom>
            <a:noFill/>
          </p:spPr>
          <p:txBody>
            <a:bodyPr wrap="square" rtlCol="0">
              <a:spAutoFit/>
            </a:bodyPr>
            <a:lstStyle/>
            <a:p>
              <a:r>
                <a:rPr lang="zh-CN" altLang="en-US" sz="1600" b="1" dirty="0" smtClean="0">
                  <a:solidFill>
                    <a:schemeClr val="bg1"/>
                  </a:solidFill>
                </a:rPr>
                <a:t>事件管理流程</a:t>
              </a:r>
              <a:endParaRPr lang="zh-CN" altLang="en-US" sz="1600" b="1" dirty="0">
                <a:solidFill>
                  <a:schemeClr val="bg1"/>
                </a:solidFill>
              </a:endParaRPr>
            </a:p>
          </p:txBody>
        </p:sp>
      </p:grpSp>
      <p:grpSp>
        <p:nvGrpSpPr>
          <p:cNvPr id="27" name="组合 26"/>
          <p:cNvGrpSpPr/>
          <p:nvPr/>
        </p:nvGrpSpPr>
        <p:grpSpPr>
          <a:xfrm>
            <a:off x="2423592" y="4042047"/>
            <a:ext cx="7775701" cy="810099"/>
            <a:chOff x="3503712" y="4819326"/>
            <a:chExt cx="5182251" cy="1057946"/>
          </a:xfrm>
        </p:grpSpPr>
        <p:sp>
          <p:nvSpPr>
            <p:cNvPr id="28" name="矩形 27"/>
            <p:cNvSpPr/>
            <p:nvPr/>
          </p:nvSpPr>
          <p:spPr>
            <a:xfrm>
              <a:off x="5107834" y="4819326"/>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9"/>
            <p:cNvSpPr/>
            <p:nvPr/>
          </p:nvSpPr>
          <p:spPr>
            <a:xfrm>
              <a:off x="3503712" y="4819326"/>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 name="TextBox 89"/>
            <p:cNvSpPr txBox="1"/>
            <p:nvPr/>
          </p:nvSpPr>
          <p:spPr>
            <a:xfrm>
              <a:off x="3744450" y="4974694"/>
              <a:ext cx="616706" cy="763685"/>
            </a:xfrm>
            <a:prstGeom prst="rect">
              <a:avLst/>
            </a:prstGeom>
            <a:noFill/>
          </p:spPr>
          <p:txBody>
            <a:bodyPr wrap="square" rtlCol="0" anchor="ctr" anchorCtr="1">
              <a:spAutoFit/>
            </a:bodyPr>
            <a:lstStyle/>
            <a:p>
              <a:pPr algn="ctr"/>
              <a:r>
                <a:rPr lang="en-US" altLang="zh-CN" sz="3200" dirty="0" smtClean="0">
                  <a:latin typeface="Impact" panose="020B0806030902050204" pitchFamily="34" charset="0"/>
                </a:rPr>
                <a:t>04</a:t>
              </a:r>
              <a:endParaRPr lang="zh-CN" altLang="en-US" sz="3200" dirty="0">
                <a:latin typeface="Impact" panose="020B0806030902050204" pitchFamily="34" charset="0"/>
              </a:endParaRPr>
            </a:p>
          </p:txBody>
        </p:sp>
        <p:sp>
          <p:nvSpPr>
            <p:cNvPr id="33" name="TextBox 90"/>
            <p:cNvSpPr txBox="1"/>
            <p:nvPr/>
          </p:nvSpPr>
          <p:spPr>
            <a:xfrm>
              <a:off x="5268337" y="5182497"/>
              <a:ext cx="3417626" cy="442133"/>
            </a:xfrm>
            <a:prstGeom prst="rect">
              <a:avLst/>
            </a:prstGeom>
            <a:noFill/>
          </p:spPr>
          <p:txBody>
            <a:bodyPr wrap="square" rtlCol="0">
              <a:spAutoFit/>
            </a:bodyPr>
            <a:lstStyle/>
            <a:p>
              <a:r>
                <a:rPr lang="zh-CN" altLang="en-US" sz="1600" b="1" dirty="0">
                  <a:solidFill>
                    <a:schemeClr val="bg1"/>
                  </a:solidFill>
                </a:rPr>
                <a:t>供应</a:t>
              </a:r>
              <a:r>
                <a:rPr lang="zh-CN" altLang="en-US" sz="1600" b="1" dirty="0" smtClean="0">
                  <a:solidFill>
                    <a:schemeClr val="bg1"/>
                  </a:solidFill>
                </a:rPr>
                <a:t>商管理流程</a:t>
              </a:r>
              <a:endParaRPr lang="zh-CN" altLang="en-US" sz="1600" b="1" dirty="0">
                <a:solidFill>
                  <a:schemeClr val="bg1"/>
                </a:solidFill>
              </a:endParaRPr>
            </a:p>
          </p:txBody>
        </p:sp>
      </p:grpSp>
      <p:grpSp>
        <p:nvGrpSpPr>
          <p:cNvPr id="35" name="组合 34"/>
          <p:cNvGrpSpPr/>
          <p:nvPr/>
        </p:nvGrpSpPr>
        <p:grpSpPr>
          <a:xfrm>
            <a:off x="2424754" y="4923157"/>
            <a:ext cx="7775701" cy="810099"/>
            <a:chOff x="3504874" y="3667198"/>
            <a:chExt cx="5182251" cy="1057946"/>
          </a:xfrm>
        </p:grpSpPr>
        <p:sp>
          <p:nvSpPr>
            <p:cNvPr id="36" name="矩形 35"/>
            <p:cNvSpPr/>
            <p:nvPr/>
          </p:nvSpPr>
          <p:spPr>
            <a:xfrm>
              <a:off x="5108996" y="3667198"/>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29"/>
            <p:cNvSpPr/>
            <p:nvPr/>
          </p:nvSpPr>
          <p:spPr>
            <a:xfrm>
              <a:off x="3504874" y="3667198"/>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8" name="TextBox 89"/>
            <p:cNvSpPr txBox="1"/>
            <p:nvPr/>
          </p:nvSpPr>
          <p:spPr>
            <a:xfrm>
              <a:off x="3736212" y="3822566"/>
              <a:ext cx="616706" cy="763685"/>
            </a:xfrm>
            <a:prstGeom prst="rect">
              <a:avLst/>
            </a:prstGeom>
            <a:noFill/>
          </p:spPr>
          <p:txBody>
            <a:bodyPr wrap="square" rtlCol="0" anchor="ctr" anchorCtr="1">
              <a:spAutoFit/>
            </a:bodyPr>
            <a:lstStyle/>
            <a:p>
              <a:pPr algn="ctr"/>
              <a:r>
                <a:rPr lang="en-US" altLang="zh-CN" sz="3200" dirty="0" smtClean="0">
                  <a:latin typeface="Impact" panose="020B0806030902050204" pitchFamily="34" charset="0"/>
                </a:rPr>
                <a:t>05</a:t>
              </a:r>
              <a:endParaRPr lang="zh-CN" altLang="en-US" sz="3200" dirty="0">
                <a:latin typeface="Impact" panose="020B0806030902050204" pitchFamily="34" charset="0"/>
              </a:endParaRPr>
            </a:p>
          </p:txBody>
        </p:sp>
        <p:sp>
          <p:nvSpPr>
            <p:cNvPr id="39" name="TextBox 90"/>
            <p:cNvSpPr txBox="1"/>
            <p:nvPr/>
          </p:nvSpPr>
          <p:spPr>
            <a:xfrm>
              <a:off x="5269499" y="4030369"/>
              <a:ext cx="3416852" cy="442133"/>
            </a:xfrm>
            <a:prstGeom prst="rect">
              <a:avLst/>
            </a:prstGeom>
            <a:noFill/>
          </p:spPr>
          <p:txBody>
            <a:bodyPr wrap="square" rtlCol="0">
              <a:spAutoFit/>
            </a:bodyPr>
            <a:lstStyle/>
            <a:p>
              <a:r>
                <a:rPr lang="zh-CN" altLang="en-US" sz="1600" b="1" dirty="0">
                  <a:solidFill>
                    <a:schemeClr val="bg1"/>
                  </a:solidFill>
                </a:rPr>
                <a:t>问题</a:t>
              </a:r>
              <a:r>
                <a:rPr lang="zh-CN" altLang="en-US" sz="1600" b="1" dirty="0" smtClean="0">
                  <a:solidFill>
                    <a:schemeClr val="bg1"/>
                  </a:solidFill>
                </a:rPr>
                <a:t>管理流程</a:t>
              </a:r>
              <a:endParaRPr lang="zh-CN" altLang="en-US" sz="1600" b="1" dirty="0">
                <a:solidFill>
                  <a:schemeClr val="bg1"/>
                </a:solidFill>
              </a:endParaRPr>
            </a:p>
          </p:txBody>
        </p:sp>
      </p:gr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7"/>
                                        </p:tgtEl>
                                      </p:cBhvr>
                                    </p:animEffect>
                                    <p:set>
                                      <p:cBhvr>
                                        <p:cTn id="10" dur="1" fill="hold">
                                          <p:stCondLst>
                                            <p:cond delay="499"/>
                                          </p:stCondLst>
                                        </p:cTn>
                                        <p:tgtEl>
                                          <p:spTgt spid="17"/>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22"/>
                                        </p:tgtEl>
                                      </p:cBhvr>
                                    </p:animEffect>
                                    <p:set>
                                      <p:cBhvr>
                                        <p:cTn id="13" dur="1" fill="hold">
                                          <p:stCondLst>
                                            <p:cond delay="499"/>
                                          </p:stCondLst>
                                        </p:cTn>
                                        <p:tgtEl>
                                          <p:spTgt spid="22"/>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35"/>
                                        </p:tgtEl>
                                      </p:cBhvr>
                                    </p:animEffect>
                                    <p:set>
                                      <p:cBhvr>
                                        <p:cTn id="16" dur="1" fill="hold">
                                          <p:stCondLst>
                                            <p:cond delay="499"/>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pPr/>
              <a:t>15</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a:t>供应</a:t>
            </a:r>
            <a:r>
              <a:rPr lang="zh-CN" altLang="en-US" sz="2400" b="1" dirty="0" smtClean="0"/>
              <a:t>商管理</a:t>
            </a:r>
            <a:endParaRPr lang="zh-CN" altLang="en-US" sz="2400" b="1" dirty="0"/>
          </a:p>
        </p:txBody>
      </p:sp>
      <p:sp>
        <p:nvSpPr>
          <p:cNvPr id="4" name="矩形 3"/>
          <p:cNvSpPr/>
          <p:nvPr/>
        </p:nvSpPr>
        <p:spPr>
          <a:xfrm>
            <a:off x="1751856" y="2078846"/>
            <a:ext cx="7080448" cy="2862322"/>
          </a:xfrm>
          <a:prstGeom prst="rect">
            <a:avLst/>
          </a:prstGeom>
        </p:spPr>
        <p:txBody>
          <a:bodyPr wrap="square">
            <a:spAutoFit/>
          </a:bodyPr>
          <a:lstStyle/>
          <a:p>
            <a:pPr>
              <a:lnSpc>
                <a:spcPct val="200000"/>
              </a:lnSpc>
            </a:pPr>
            <a:r>
              <a:rPr lang="zh-CN" altLang="en-US" dirty="0"/>
              <a:t>供应商</a:t>
            </a:r>
            <a:r>
              <a:rPr lang="zh-CN" altLang="en-US" dirty="0" smtClean="0"/>
              <a:t>管理的任务：</a:t>
            </a:r>
            <a:endParaRPr lang="en-US" altLang="zh-CN" dirty="0" smtClean="0"/>
          </a:p>
          <a:p>
            <a:pPr marL="285750" indent="-285750">
              <a:lnSpc>
                <a:spcPct val="200000"/>
              </a:lnSpc>
              <a:buFont typeface="Wingdings" panose="05000000000000000000" pitchFamily="2" charset="2"/>
              <a:buChar char="Ø"/>
            </a:pPr>
            <a:r>
              <a:rPr lang="zh-CN" altLang="en-US" dirty="0"/>
              <a:t>供应</a:t>
            </a:r>
            <a:r>
              <a:rPr lang="zh-CN" altLang="en-US" dirty="0" smtClean="0"/>
              <a:t>商服务请求的发起；</a:t>
            </a:r>
            <a:endParaRPr lang="en-US" altLang="zh-CN" dirty="0" smtClean="0"/>
          </a:p>
          <a:p>
            <a:pPr marL="285750" indent="-285750">
              <a:lnSpc>
                <a:spcPct val="200000"/>
              </a:lnSpc>
              <a:buFont typeface="Wingdings" panose="05000000000000000000" pitchFamily="2" charset="2"/>
              <a:buChar char="Ø"/>
            </a:pPr>
            <a:r>
              <a:rPr lang="zh-CN" altLang="en-US" dirty="0" smtClean="0"/>
              <a:t>对供应商服务过程的记录，行为、备件等信息；</a:t>
            </a:r>
            <a:endParaRPr lang="en-US" altLang="zh-CN" dirty="0" smtClean="0"/>
          </a:p>
          <a:p>
            <a:pPr marL="285750" indent="-285750">
              <a:lnSpc>
                <a:spcPct val="200000"/>
              </a:lnSpc>
              <a:buFont typeface="Wingdings" panose="05000000000000000000" pitchFamily="2" charset="2"/>
              <a:buChar char="Ø"/>
            </a:pPr>
            <a:r>
              <a:rPr lang="zh-CN" altLang="en-US" dirty="0" smtClean="0"/>
              <a:t>供应商服务内容的确认；</a:t>
            </a:r>
            <a:endParaRPr lang="en-US" altLang="zh-CN" dirty="0" smtClean="0"/>
          </a:p>
          <a:p>
            <a:pPr marL="285750" indent="-285750">
              <a:lnSpc>
                <a:spcPct val="200000"/>
              </a:lnSpc>
              <a:buFont typeface="Wingdings" panose="05000000000000000000" pitchFamily="2" charset="2"/>
              <a:buChar char="Ø"/>
            </a:pPr>
            <a:r>
              <a:rPr lang="zh-CN" altLang="en-US" dirty="0" smtClean="0"/>
              <a:t>供应</a:t>
            </a:r>
            <a:r>
              <a:rPr lang="zh-CN" altLang="en-US" dirty="0"/>
              <a:t>商</a:t>
            </a:r>
            <a:r>
              <a:rPr lang="zh-CN" altLang="en-US" dirty="0" smtClean="0"/>
              <a:t>服务水平的评价及记录。 </a:t>
            </a:r>
            <a:endParaRPr lang="en-US" altLang="zh-CN"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pPr/>
              <a:t>16</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a:t>供应</a:t>
            </a:r>
            <a:r>
              <a:rPr lang="zh-CN" altLang="en-US" sz="2400" b="1" dirty="0" smtClean="0"/>
              <a:t>商管理</a:t>
            </a:r>
            <a:endParaRPr lang="zh-CN" altLang="en-US" sz="2400" b="1" dirty="0"/>
          </a:p>
        </p:txBody>
      </p:sp>
      <p:grpSp>
        <p:nvGrpSpPr>
          <p:cNvPr id="29" name="组合 28"/>
          <p:cNvGrpSpPr/>
          <p:nvPr/>
        </p:nvGrpSpPr>
        <p:grpSpPr>
          <a:xfrm>
            <a:off x="2279576" y="1803296"/>
            <a:ext cx="7488833" cy="3456384"/>
            <a:chOff x="1331639" y="2276872"/>
            <a:chExt cx="6768754" cy="3456384"/>
          </a:xfrm>
        </p:grpSpPr>
        <p:grpSp>
          <p:nvGrpSpPr>
            <p:cNvPr id="30" name="组合 29"/>
            <p:cNvGrpSpPr/>
            <p:nvPr/>
          </p:nvGrpSpPr>
          <p:grpSpPr>
            <a:xfrm>
              <a:off x="1331639" y="2276872"/>
              <a:ext cx="6768753" cy="869978"/>
              <a:chOff x="1403647" y="2492896"/>
              <a:chExt cx="6768753" cy="869978"/>
            </a:xfrm>
          </p:grpSpPr>
          <p:sp>
            <p:nvSpPr>
              <p:cNvPr id="40" name="矩形 39"/>
              <p:cNvSpPr/>
              <p:nvPr/>
            </p:nvSpPr>
            <p:spPr>
              <a:xfrm>
                <a:off x="1441556" y="2492896"/>
                <a:ext cx="6730844" cy="869978"/>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1" name="矩形 40"/>
              <p:cNvSpPr/>
              <p:nvPr/>
            </p:nvSpPr>
            <p:spPr>
              <a:xfrm>
                <a:off x="1403647" y="2492896"/>
                <a:ext cx="720081" cy="869978"/>
              </a:xfrm>
              <a:prstGeom prst="rect">
                <a:avLst/>
              </a:prstGeom>
              <a:solidFill>
                <a:schemeClr val="tx1">
                  <a:lumMod val="65000"/>
                  <a:lumOff val="3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b="1" dirty="0">
                    <a:latin typeface="微软雅黑" panose="020B0503020204020204" pitchFamily="34" charset="-122"/>
                    <a:ea typeface="微软雅黑" panose="020B0503020204020204" pitchFamily="34" charset="-122"/>
                  </a:rPr>
                  <a:t>运</a:t>
                </a:r>
                <a:r>
                  <a:rPr lang="zh-CN" altLang="en-US" sz="900" b="1" dirty="0" smtClean="0">
                    <a:latin typeface="微软雅黑" panose="020B0503020204020204" pitchFamily="34" charset="-122"/>
                    <a:ea typeface="微软雅黑" panose="020B0503020204020204" pitchFamily="34" charset="-122"/>
                  </a:rPr>
                  <a:t>维总监</a:t>
                </a:r>
                <a:endParaRPr lang="zh-CN" altLang="en-US" sz="900" b="1" dirty="0">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1331640" y="3140968"/>
              <a:ext cx="6768753" cy="869978"/>
              <a:chOff x="1403647" y="2492896"/>
              <a:chExt cx="6768753" cy="869978"/>
            </a:xfrm>
          </p:grpSpPr>
          <p:sp>
            <p:nvSpPr>
              <p:cNvPr id="38" name="矩形 37"/>
              <p:cNvSpPr/>
              <p:nvPr/>
            </p:nvSpPr>
            <p:spPr>
              <a:xfrm>
                <a:off x="1441556" y="2492896"/>
                <a:ext cx="6730844" cy="869978"/>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9" name="矩形 38"/>
              <p:cNvSpPr/>
              <p:nvPr/>
            </p:nvSpPr>
            <p:spPr>
              <a:xfrm>
                <a:off x="1403647" y="2492896"/>
                <a:ext cx="720080" cy="869978"/>
              </a:xfrm>
              <a:prstGeom prst="rect">
                <a:avLst/>
              </a:prstGeom>
              <a:solidFill>
                <a:schemeClr val="tx1">
                  <a:lumMod val="65000"/>
                  <a:lumOff val="3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b="1" dirty="0" smtClean="0">
                    <a:latin typeface="微软雅黑" panose="020B0503020204020204" pitchFamily="34" charset="-122"/>
                    <a:ea typeface="微软雅黑" panose="020B0503020204020204" pitchFamily="34" charset="-122"/>
                  </a:rPr>
                  <a:t>运维分部部长</a:t>
                </a:r>
                <a:endParaRPr lang="zh-CN" altLang="en-US" sz="900" b="1" dirty="0">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1331640" y="3999182"/>
              <a:ext cx="6768753" cy="869978"/>
              <a:chOff x="1403647" y="2492896"/>
              <a:chExt cx="6768753" cy="869978"/>
            </a:xfrm>
          </p:grpSpPr>
          <p:sp>
            <p:nvSpPr>
              <p:cNvPr id="36" name="矩形 35"/>
              <p:cNvSpPr/>
              <p:nvPr/>
            </p:nvSpPr>
            <p:spPr>
              <a:xfrm>
                <a:off x="1441556" y="2492896"/>
                <a:ext cx="6730844" cy="869978"/>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7" name="矩形 36"/>
              <p:cNvSpPr/>
              <p:nvPr/>
            </p:nvSpPr>
            <p:spPr>
              <a:xfrm>
                <a:off x="1403647" y="2492896"/>
                <a:ext cx="720080" cy="869978"/>
              </a:xfrm>
              <a:prstGeom prst="rect">
                <a:avLst/>
              </a:prstGeom>
              <a:solidFill>
                <a:schemeClr val="tx1">
                  <a:lumMod val="65000"/>
                  <a:lumOff val="3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b="1" dirty="0" smtClean="0">
                    <a:latin typeface="微软雅黑" panose="020B0503020204020204" pitchFamily="34" charset="-122"/>
                    <a:ea typeface="微软雅黑" panose="020B0503020204020204" pitchFamily="34" charset="-122"/>
                  </a:rPr>
                  <a:t>主管</a:t>
                </a:r>
              </a:p>
              <a:p>
                <a:pPr algn="ctr"/>
                <a:r>
                  <a:rPr lang="zh-CN" altLang="en-US" sz="900" b="1" dirty="0" smtClean="0">
                    <a:latin typeface="微软雅黑" panose="020B0503020204020204" pitchFamily="34" charset="-122"/>
                    <a:ea typeface="微软雅黑" panose="020B0503020204020204" pitchFamily="34" charset="-122"/>
                  </a:rPr>
                  <a:t>工程师</a:t>
                </a:r>
                <a:endParaRPr lang="zh-CN" altLang="en-US" sz="900" b="1" dirty="0">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1331640" y="4863278"/>
              <a:ext cx="6768753" cy="869978"/>
              <a:chOff x="1403647" y="2492896"/>
              <a:chExt cx="6768753" cy="869978"/>
            </a:xfrm>
          </p:grpSpPr>
          <p:sp>
            <p:nvSpPr>
              <p:cNvPr id="34" name="矩形 33"/>
              <p:cNvSpPr/>
              <p:nvPr/>
            </p:nvSpPr>
            <p:spPr>
              <a:xfrm>
                <a:off x="1441556" y="2492896"/>
                <a:ext cx="6730844" cy="869978"/>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5" name="矩形 34"/>
              <p:cNvSpPr/>
              <p:nvPr/>
            </p:nvSpPr>
            <p:spPr>
              <a:xfrm>
                <a:off x="1403647" y="2492896"/>
                <a:ext cx="720080" cy="869978"/>
              </a:xfrm>
              <a:prstGeom prst="rect">
                <a:avLst/>
              </a:prstGeom>
              <a:solidFill>
                <a:schemeClr val="tx1">
                  <a:lumMod val="65000"/>
                  <a:lumOff val="3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b="1" dirty="0">
                    <a:latin typeface="微软雅黑" panose="020B0503020204020204" pitchFamily="34" charset="-122"/>
                    <a:ea typeface="微软雅黑" panose="020B0503020204020204" pitchFamily="34" charset="-122"/>
                  </a:rPr>
                  <a:t>供应商</a:t>
                </a:r>
              </a:p>
            </p:txBody>
          </p:sp>
        </p:grpSp>
      </p:grpSp>
      <p:sp>
        <p:nvSpPr>
          <p:cNvPr id="42" name="流程图: 可选过程 41"/>
          <p:cNvSpPr/>
          <p:nvPr/>
        </p:nvSpPr>
        <p:spPr>
          <a:xfrm>
            <a:off x="4655838" y="3273936"/>
            <a:ext cx="936104" cy="1337672"/>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000" b="1" dirty="0" smtClean="0">
                <a:latin typeface="微软雅黑" panose="020B0503020204020204" pitchFamily="34" charset="-122"/>
                <a:ea typeface="微软雅黑" panose="020B0503020204020204" pitchFamily="34" charset="-122"/>
              </a:rPr>
              <a:t>1-</a:t>
            </a:r>
            <a:r>
              <a:rPr lang="zh-CN" altLang="en-US" sz="1000" b="1" dirty="0" smtClean="0">
                <a:latin typeface="微软雅黑" panose="020B0503020204020204" pitchFamily="34" charset="-122"/>
                <a:ea typeface="微软雅黑" panose="020B0503020204020204" pitchFamily="34" charset="-122"/>
              </a:rPr>
              <a:t>服务发起</a:t>
            </a:r>
            <a:endParaRPr lang="zh-CN" altLang="en-US" sz="1000" b="1" dirty="0">
              <a:latin typeface="微软雅黑" panose="020B0503020204020204" pitchFamily="34" charset="-122"/>
              <a:ea typeface="微软雅黑" panose="020B0503020204020204" pitchFamily="34" charset="-122"/>
            </a:endParaRPr>
          </a:p>
        </p:txBody>
      </p:sp>
      <p:sp>
        <p:nvSpPr>
          <p:cNvPr id="43" name="流程图: 可选过程 42"/>
          <p:cNvSpPr/>
          <p:nvPr/>
        </p:nvSpPr>
        <p:spPr>
          <a:xfrm>
            <a:off x="5951981" y="4577700"/>
            <a:ext cx="936105" cy="504056"/>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000" b="1" dirty="0" smtClean="0">
                <a:latin typeface="微软雅黑" panose="020B0503020204020204" pitchFamily="34" charset="-122"/>
                <a:ea typeface="微软雅黑" panose="020B0503020204020204" pitchFamily="34" charset="-122"/>
              </a:rPr>
              <a:t>2-</a:t>
            </a:r>
            <a:r>
              <a:rPr lang="zh-CN" altLang="en-US" sz="1000" b="1" dirty="0" smtClean="0">
                <a:latin typeface="微软雅黑" panose="020B0503020204020204" pitchFamily="34" charset="-122"/>
                <a:ea typeface="微软雅黑" panose="020B0503020204020204" pitchFamily="34" charset="-122"/>
              </a:rPr>
              <a:t>服务实施</a:t>
            </a:r>
            <a:endParaRPr lang="zh-CN" altLang="en-US" sz="1000" b="1" dirty="0">
              <a:latin typeface="微软雅黑" panose="020B0503020204020204" pitchFamily="34" charset="-122"/>
              <a:ea typeface="微软雅黑" panose="020B0503020204020204" pitchFamily="34" charset="-122"/>
            </a:endParaRPr>
          </a:p>
        </p:txBody>
      </p:sp>
      <p:cxnSp>
        <p:nvCxnSpPr>
          <p:cNvPr id="44" name="肘形连接符 43"/>
          <p:cNvCxnSpPr>
            <a:stCxn id="42" idx="2"/>
            <a:endCxn id="43" idx="1"/>
          </p:cNvCxnSpPr>
          <p:nvPr/>
        </p:nvCxnSpPr>
        <p:spPr>
          <a:xfrm rot="16200000" flipH="1">
            <a:off x="5428875" y="4306622"/>
            <a:ext cx="218120" cy="828091"/>
          </a:xfrm>
          <a:prstGeom prst="bentConnector2">
            <a:avLst/>
          </a:prstGeom>
          <a:ln w="19050">
            <a:tailEnd type="arrow"/>
          </a:ln>
        </p:spPr>
        <p:style>
          <a:lnRef idx="2">
            <a:schemeClr val="dk1"/>
          </a:lnRef>
          <a:fillRef idx="0">
            <a:schemeClr val="dk1"/>
          </a:fillRef>
          <a:effectRef idx="1">
            <a:schemeClr val="dk1"/>
          </a:effectRef>
          <a:fontRef idx="minor">
            <a:schemeClr val="tx1"/>
          </a:fontRef>
        </p:style>
      </p:cxnSp>
      <p:sp>
        <p:nvSpPr>
          <p:cNvPr id="45" name="流程图: 可选过程 44"/>
          <p:cNvSpPr/>
          <p:nvPr/>
        </p:nvSpPr>
        <p:spPr>
          <a:xfrm>
            <a:off x="7104111" y="3273936"/>
            <a:ext cx="936105" cy="504056"/>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000" b="1" dirty="0" smtClean="0">
                <a:latin typeface="微软雅黑" panose="020B0503020204020204" pitchFamily="34" charset="-122"/>
                <a:ea typeface="微软雅黑" panose="020B0503020204020204" pitchFamily="34" charset="-122"/>
              </a:rPr>
              <a:t>3-</a:t>
            </a:r>
            <a:r>
              <a:rPr lang="zh-CN" altLang="en-US" sz="1000" b="1" dirty="0" smtClean="0">
                <a:latin typeface="微软雅黑" panose="020B0503020204020204" pitchFamily="34" charset="-122"/>
                <a:ea typeface="微软雅黑" panose="020B0503020204020204" pitchFamily="34" charset="-122"/>
              </a:rPr>
              <a:t>服务评价</a:t>
            </a:r>
            <a:endParaRPr lang="zh-CN" altLang="en-US" sz="1000" b="1" dirty="0">
              <a:latin typeface="微软雅黑" panose="020B0503020204020204" pitchFamily="34" charset="-122"/>
              <a:ea typeface="微软雅黑" panose="020B0503020204020204" pitchFamily="34" charset="-122"/>
            </a:endParaRPr>
          </a:p>
        </p:txBody>
      </p:sp>
      <p:sp>
        <p:nvSpPr>
          <p:cNvPr id="46" name="流程图: 可选过程 45"/>
          <p:cNvSpPr/>
          <p:nvPr/>
        </p:nvSpPr>
        <p:spPr>
          <a:xfrm>
            <a:off x="8328247" y="2413268"/>
            <a:ext cx="936105" cy="504056"/>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000" b="1" dirty="0" smtClean="0">
                <a:latin typeface="微软雅黑" panose="020B0503020204020204" pitchFamily="34" charset="-122"/>
                <a:ea typeface="微软雅黑" panose="020B0503020204020204" pitchFamily="34" charset="-122"/>
              </a:rPr>
              <a:t>4-</a:t>
            </a:r>
            <a:r>
              <a:rPr lang="zh-CN" altLang="en-US" sz="1000" b="1" dirty="0">
                <a:latin typeface="微软雅黑" panose="020B0503020204020204" pitchFamily="34" charset="-122"/>
                <a:ea typeface="微软雅黑" panose="020B0503020204020204" pitchFamily="34" charset="-122"/>
              </a:rPr>
              <a:t>服务</a:t>
            </a:r>
            <a:r>
              <a:rPr lang="zh-CN" altLang="en-US" sz="1000" b="1" dirty="0" smtClean="0">
                <a:latin typeface="微软雅黑" panose="020B0503020204020204" pitchFamily="34" charset="-122"/>
                <a:ea typeface="微软雅黑" panose="020B0503020204020204" pitchFamily="34" charset="-122"/>
              </a:rPr>
              <a:t>关闭</a:t>
            </a:r>
            <a:endParaRPr lang="zh-CN" altLang="en-US" sz="1000" b="1" dirty="0">
              <a:latin typeface="微软雅黑" panose="020B0503020204020204" pitchFamily="34" charset="-122"/>
              <a:ea typeface="微软雅黑" panose="020B0503020204020204" pitchFamily="34" charset="-122"/>
            </a:endParaRPr>
          </a:p>
        </p:txBody>
      </p:sp>
      <p:cxnSp>
        <p:nvCxnSpPr>
          <p:cNvPr id="47" name="肘形连接符 46"/>
          <p:cNvCxnSpPr>
            <a:stCxn id="45" idx="3"/>
            <a:endCxn id="46" idx="2"/>
          </p:cNvCxnSpPr>
          <p:nvPr/>
        </p:nvCxnSpPr>
        <p:spPr>
          <a:xfrm flipV="1">
            <a:off x="8040216" y="2917324"/>
            <a:ext cx="756084" cy="608640"/>
          </a:xfrm>
          <a:prstGeom prst="bentConnector2">
            <a:avLst/>
          </a:prstGeom>
          <a:ln w="19050">
            <a:tailEnd type="arrow"/>
          </a:ln>
        </p:spPr>
        <p:style>
          <a:lnRef idx="2">
            <a:schemeClr val="dk1"/>
          </a:lnRef>
          <a:fillRef idx="0">
            <a:schemeClr val="dk1"/>
          </a:fillRef>
          <a:effectRef idx="1">
            <a:schemeClr val="dk1"/>
          </a:effectRef>
          <a:fontRef idx="minor">
            <a:schemeClr val="tx1"/>
          </a:fontRef>
        </p:style>
      </p:cxnSp>
      <p:cxnSp>
        <p:nvCxnSpPr>
          <p:cNvPr id="48" name="肘形连接符 47"/>
          <p:cNvCxnSpPr>
            <a:stCxn id="43" idx="0"/>
            <a:endCxn id="45" idx="1"/>
          </p:cNvCxnSpPr>
          <p:nvPr/>
        </p:nvCxnSpPr>
        <p:spPr>
          <a:xfrm rot="5400000" flipH="1" flipV="1">
            <a:off x="6236204" y="3709794"/>
            <a:ext cx="1051736" cy="684077"/>
          </a:xfrm>
          <a:prstGeom prst="bentConnector2">
            <a:avLst/>
          </a:prstGeom>
          <a:ln w="19050">
            <a:tailEnd type="arrow"/>
          </a:ln>
        </p:spPr>
        <p:style>
          <a:lnRef idx="2">
            <a:schemeClr val="dk1"/>
          </a:lnRef>
          <a:fillRef idx="0">
            <a:schemeClr val="dk1"/>
          </a:fillRef>
          <a:effectRef idx="1">
            <a:schemeClr val="dk1"/>
          </a:effectRef>
          <a:fontRef idx="minor">
            <a:schemeClr val="tx1"/>
          </a:fontRef>
        </p:style>
      </p:cxnSp>
      <p:sp>
        <p:nvSpPr>
          <p:cNvPr id="49" name="椭圆 48"/>
          <p:cNvSpPr/>
          <p:nvPr/>
        </p:nvSpPr>
        <p:spPr>
          <a:xfrm>
            <a:off x="3215680" y="4513776"/>
            <a:ext cx="864096" cy="62728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000" b="1" dirty="0" smtClean="0">
                <a:latin typeface="微软雅黑" panose="020B0503020204020204" pitchFamily="34" charset="-122"/>
                <a:ea typeface="微软雅黑" panose="020B0503020204020204" pitchFamily="34" charset="-122"/>
              </a:rPr>
              <a:t>供应商培训</a:t>
            </a:r>
            <a:endParaRPr lang="zh-CN" altLang="en-US" sz="1000" b="1" dirty="0">
              <a:latin typeface="微软雅黑" panose="020B0503020204020204" pitchFamily="34" charset="-122"/>
              <a:ea typeface="微软雅黑" panose="020B0503020204020204" pitchFamily="34" charset="-122"/>
            </a:endParaRPr>
          </a:p>
        </p:txBody>
      </p:sp>
      <p:cxnSp>
        <p:nvCxnSpPr>
          <p:cNvPr id="50" name="肘形连接符 49"/>
          <p:cNvCxnSpPr>
            <a:stCxn id="42" idx="2"/>
            <a:endCxn id="49" idx="6"/>
          </p:cNvCxnSpPr>
          <p:nvPr/>
        </p:nvCxnSpPr>
        <p:spPr>
          <a:xfrm rot="5400000">
            <a:off x="4493927" y="4197457"/>
            <a:ext cx="215812" cy="1044114"/>
          </a:xfrm>
          <a:prstGeom prst="bentConnector2">
            <a:avLst/>
          </a:prstGeom>
          <a:ln w="19050">
            <a:tailEnd type="arrow"/>
          </a:ln>
        </p:spPr>
        <p:style>
          <a:lnRef idx="2">
            <a:schemeClr val="dk1"/>
          </a:lnRef>
          <a:fillRef idx="0">
            <a:schemeClr val="dk1"/>
          </a:fillRef>
          <a:effectRef idx="1">
            <a:schemeClr val="dk1"/>
          </a:effectRef>
          <a:fontRef idx="minor">
            <a:schemeClr val="tx1"/>
          </a:fontRef>
        </p:style>
      </p:cxnSp>
      <p:sp>
        <p:nvSpPr>
          <p:cNvPr id="51" name="TextBox 50"/>
          <p:cNvSpPr txBox="1"/>
          <p:nvPr/>
        </p:nvSpPr>
        <p:spPr>
          <a:xfrm>
            <a:off x="4134644" y="4627577"/>
            <a:ext cx="994929" cy="200055"/>
          </a:xfrm>
          <a:prstGeom prst="rect">
            <a:avLst/>
          </a:prstGeom>
          <a:noFill/>
        </p:spPr>
        <p:txBody>
          <a:bodyPr wrap="square" rtlCol="0">
            <a:spAutoFit/>
          </a:bodyPr>
          <a:lstStyle/>
          <a:p>
            <a:pPr algn="ctr"/>
            <a:r>
              <a:rPr lang="zh-CN" altLang="en-US" sz="700" b="1" dirty="0" smtClean="0">
                <a:latin typeface="微软雅黑" panose="020B0503020204020204" pitchFamily="34" charset="-122"/>
                <a:ea typeface="微软雅黑" panose="020B0503020204020204" pitchFamily="34" charset="-122"/>
              </a:rPr>
              <a:t>确保供应商人员合格</a:t>
            </a:r>
            <a:endParaRPr lang="zh-CN" altLang="en-US" sz="7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pPr/>
              <a:t>17</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a:t>供应</a:t>
            </a:r>
            <a:r>
              <a:rPr lang="zh-CN" altLang="en-US" sz="2400" b="1" dirty="0" smtClean="0"/>
              <a:t>商管理</a:t>
            </a:r>
            <a:endParaRPr lang="zh-CN" altLang="en-US" sz="2400" b="1"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47728" y="387000"/>
            <a:ext cx="4753690" cy="608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pPr/>
              <a:t>18</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a:t>供应</a:t>
            </a:r>
            <a:r>
              <a:rPr lang="zh-CN" altLang="en-US" sz="2400" b="1" dirty="0" smtClean="0"/>
              <a:t>商管理</a:t>
            </a:r>
            <a:endParaRPr lang="zh-CN" altLang="en-US" sz="2400" b="1"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145365" y="404664"/>
            <a:ext cx="4038867" cy="58090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pPr/>
              <a:t>1</a:t>
            </a:fld>
            <a:endParaRPr lang="zh-CN" altLang="en-US" dirty="0"/>
          </a:p>
        </p:txBody>
      </p:sp>
      <p:cxnSp>
        <p:nvCxnSpPr>
          <p:cNvPr id="34" name="直接连接符 33"/>
          <p:cNvCxnSpPr/>
          <p:nvPr/>
        </p:nvCxnSpPr>
        <p:spPr>
          <a:xfrm>
            <a:off x="5159490" y="1537062"/>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154940" y="1769480"/>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154940" y="1286880"/>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159490" y="1537062"/>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154940" y="1769480"/>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154940" y="1574912"/>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159490" y="135888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2424754" y="1387871"/>
            <a:ext cx="7775701" cy="810099"/>
            <a:chOff x="3504874" y="1353111"/>
            <a:chExt cx="5182251" cy="1057946"/>
          </a:xfrm>
        </p:grpSpPr>
        <p:sp>
          <p:nvSpPr>
            <p:cNvPr id="13" name="矩形 12"/>
            <p:cNvSpPr/>
            <p:nvPr/>
          </p:nvSpPr>
          <p:spPr>
            <a:xfrm>
              <a:off x="5108996" y="1353111"/>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9"/>
            <p:cNvSpPr/>
            <p:nvPr/>
          </p:nvSpPr>
          <p:spPr>
            <a:xfrm>
              <a:off x="3504874" y="1353111"/>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 name="TextBox 14"/>
            <p:cNvSpPr txBox="1"/>
            <p:nvPr/>
          </p:nvSpPr>
          <p:spPr>
            <a:xfrm>
              <a:off x="3758792" y="1516717"/>
              <a:ext cx="564237" cy="763685"/>
            </a:xfrm>
            <a:prstGeom prst="rect">
              <a:avLst/>
            </a:prstGeom>
            <a:noFill/>
          </p:spPr>
          <p:txBody>
            <a:bodyPr wrap="square" rtlCol="0" anchor="ctr" anchorCtr="1">
              <a:spAutoFit/>
            </a:bodyPr>
            <a:lstStyle/>
            <a:p>
              <a:pPr algn="ctr"/>
              <a:r>
                <a:rPr lang="en-US" altLang="zh-CN" sz="3200" dirty="0" smtClean="0">
                  <a:latin typeface="Impact" panose="020B0806030902050204" pitchFamily="34" charset="0"/>
                </a:rPr>
                <a:t>01</a:t>
              </a:r>
              <a:endParaRPr lang="zh-CN" altLang="en-US" sz="3200" dirty="0">
                <a:latin typeface="Impact" panose="020B0806030902050204" pitchFamily="34" charset="0"/>
              </a:endParaRPr>
            </a:p>
          </p:txBody>
        </p:sp>
        <p:sp>
          <p:nvSpPr>
            <p:cNvPr id="16" name="TextBox 42"/>
            <p:cNvSpPr txBox="1"/>
            <p:nvPr/>
          </p:nvSpPr>
          <p:spPr>
            <a:xfrm>
              <a:off x="5269496" y="1716282"/>
              <a:ext cx="3416854" cy="442133"/>
            </a:xfrm>
            <a:prstGeom prst="rect">
              <a:avLst/>
            </a:prstGeom>
            <a:noFill/>
          </p:spPr>
          <p:txBody>
            <a:bodyPr wrap="square" rtlCol="0">
              <a:spAutoFit/>
            </a:bodyPr>
            <a:lstStyle/>
            <a:p>
              <a:r>
                <a:rPr lang="zh-CN" altLang="en-US" sz="1600" b="1" dirty="0" smtClean="0">
                  <a:solidFill>
                    <a:schemeClr val="bg1"/>
                  </a:solidFill>
                </a:rPr>
                <a:t>培训目标及要求</a:t>
              </a:r>
              <a:endParaRPr lang="zh-CN" altLang="en-US" sz="1600" b="1" dirty="0">
                <a:solidFill>
                  <a:schemeClr val="bg1"/>
                </a:solidFill>
              </a:endParaRPr>
            </a:p>
          </p:txBody>
        </p:sp>
      </p:grpSp>
      <p:grpSp>
        <p:nvGrpSpPr>
          <p:cNvPr id="17" name="组合 16"/>
          <p:cNvGrpSpPr/>
          <p:nvPr/>
        </p:nvGrpSpPr>
        <p:grpSpPr>
          <a:xfrm>
            <a:off x="2424754" y="2273851"/>
            <a:ext cx="7775702" cy="810099"/>
            <a:chOff x="3504874" y="2510154"/>
            <a:chExt cx="5182252" cy="1057946"/>
          </a:xfrm>
        </p:grpSpPr>
        <p:sp>
          <p:nvSpPr>
            <p:cNvPr id="18" name="矩形 17"/>
            <p:cNvSpPr/>
            <p:nvPr/>
          </p:nvSpPr>
          <p:spPr>
            <a:xfrm>
              <a:off x="5108996" y="2510154"/>
              <a:ext cx="3578130"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29"/>
            <p:cNvSpPr/>
            <p:nvPr/>
          </p:nvSpPr>
          <p:spPr>
            <a:xfrm>
              <a:off x="3504874" y="2510154"/>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0" name="TextBox 80"/>
            <p:cNvSpPr txBox="1"/>
            <p:nvPr/>
          </p:nvSpPr>
          <p:spPr>
            <a:xfrm>
              <a:off x="3744450" y="2670391"/>
              <a:ext cx="616706" cy="763685"/>
            </a:xfrm>
            <a:prstGeom prst="rect">
              <a:avLst/>
            </a:prstGeom>
            <a:noFill/>
          </p:spPr>
          <p:txBody>
            <a:bodyPr wrap="square" rtlCol="0" anchor="ctr" anchorCtr="1">
              <a:spAutoFit/>
            </a:bodyPr>
            <a:lstStyle/>
            <a:p>
              <a:pPr algn="ctr"/>
              <a:r>
                <a:rPr lang="en-US" altLang="zh-CN" sz="3200" dirty="0" smtClean="0">
                  <a:latin typeface="Impact" panose="020B0806030902050204" pitchFamily="34" charset="0"/>
                </a:rPr>
                <a:t>02</a:t>
              </a:r>
              <a:endParaRPr lang="zh-CN" altLang="en-US" sz="3200" dirty="0">
                <a:latin typeface="Impact" panose="020B0806030902050204" pitchFamily="34" charset="0"/>
              </a:endParaRPr>
            </a:p>
          </p:txBody>
        </p:sp>
        <p:sp>
          <p:nvSpPr>
            <p:cNvPr id="21" name="TextBox 81"/>
            <p:cNvSpPr txBox="1"/>
            <p:nvPr/>
          </p:nvSpPr>
          <p:spPr>
            <a:xfrm>
              <a:off x="5269498" y="2873327"/>
              <a:ext cx="3417628" cy="442133"/>
            </a:xfrm>
            <a:prstGeom prst="rect">
              <a:avLst/>
            </a:prstGeom>
            <a:noFill/>
          </p:spPr>
          <p:txBody>
            <a:bodyPr wrap="square" rtlCol="0">
              <a:spAutoFit/>
            </a:bodyPr>
            <a:lstStyle/>
            <a:p>
              <a:r>
                <a:rPr lang="zh-CN" altLang="en-US" sz="1600" b="1" dirty="0" smtClean="0">
                  <a:solidFill>
                    <a:schemeClr val="bg1"/>
                  </a:solidFill>
                </a:rPr>
                <a:t>变更管理流程</a:t>
              </a:r>
              <a:endParaRPr lang="zh-CN" altLang="en-US" sz="1600" b="1" dirty="0">
                <a:solidFill>
                  <a:schemeClr val="bg1"/>
                </a:solidFill>
              </a:endParaRPr>
            </a:p>
          </p:txBody>
        </p:sp>
      </p:grpSp>
      <p:grpSp>
        <p:nvGrpSpPr>
          <p:cNvPr id="22" name="组合 21"/>
          <p:cNvGrpSpPr/>
          <p:nvPr/>
        </p:nvGrpSpPr>
        <p:grpSpPr>
          <a:xfrm>
            <a:off x="2424754" y="3159831"/>
            <a:ext cx="7775701" cy="810099"/>
            <a:chOff x="3504874" y="3667198"/>
            <a:chExt cx="5182251" cy="1057946"/>
          </a:xfrm>
        </p:grpSpPr>
        <p:sp>
          <p:nvSpPr>
            <p:cNvPr id="23" name="矩形 22"/>
            <p:cNvSpPr/>
            <p:nvPr/>
          </p:nvSpPr>
          <p:spPr>
            <a:xfrm>
              <a:off x="5108996" y="3667198"/>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9"/>
            <p:cNvSpPr/>
            <p:nvPr/>
          </p:nvSpPr>
          <p:spPr>
            <a:xfrm>
              <a:off x="3504874" y="3667198"/>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5" name="TextBox 89"/>
            <p:cNvSpPr txBox="1"/>
            <p:nvPr/>
          </p:nvSpPr>
          <p:spPr>
            <a:xfrm>
              <a:off x="3736212" y="3822566"/>
              <a:ext cx="616706" cy="763685"/>
            </a:xfrm>
            <a:prstGeom prst="rect">
              <a:avLst/>
            </a:prstGeom>
            <a:noFill/>
          </p:spPr>
          <p:txBody>
            <a:bodyPr wrap="square" rtlCol="0" anchor="ctr" anchorCtr="1">
              <a:spAutoFit/>
            </a:bodyPr>
            <a:lstStyle/>
            <a:p>
              <a:pPr algn="ctr"/>
              <a:r>
                <a:rPr lang="en-US" altLang="zh-CN" sz="3200" dirty="0" smtClean="0">
                  <a:latin typeface="Impact" panose="020B0806030902050204" pitchFamily="34" charset="0"/>
                </a:rPr>
                <a:t>03</a:t>
              </a:r>
              <a:endParaRPr lang="zh-CN" altLang="en-US" sz="3200" dirty="0">
                <a:latin typeface="Impact" panose="020B0806030902050204" pitchFamily="34" charset="0"/>
              </a:endParaRPr>
            </a:p>
          </p:txBody>
        </p:sp>
        <p:sp>
          <p:nvSpPr>
            <p:cNvPr id="26" name="TextBox 90"/>
            <p:cNvSpPr txBox="1"/>
            <p:nvPr/>
          </p:nvSpPr>
          <p:spPr>
            <a:xfrm>
              <a:off x="5269499" y="4030369"/>
              <a:ext cx="3416852" cy="442133"/>
            </a:xfrm>
            <a:prstGeom prst="rect">
              <a:avLst/>
            </a:prstGeom>
            <a:noFill/>
          </p:spPr>
          <p:txBody>
            <a:bodyPr wrap="square" rtlCol="0">
              <a:spAutoFit/>
            </a:bodyPr>
            <a:lstStyle/>
            <a:p>
              <a:r>
                <a:rPr lang="zh-CN" altLang="en-US" sz="1600" b="1" dirty="0" smtClean="0">
                  <a:solidFill>
                    <a:schemeClr val="bg1"/>
                  </a:solidFill>
                </a:rPr>
                <a:t>事件管理流程</a:t>
              </a:r>
              <a:endParaRPr lang="zh-CN" altLang="en-US" sz="1600" b="1" dirty="0">
                <a:solidFill>
                  <a:schemeClr val="bg1"/>
                </a:solidFill>
              </a:endParaRPr>
            </a:p>
          </p:txBody>
        </p:sp>
      </p:grpSp>
      <p:grpSp>
        <p:nvGrpSpPr>
          <p:cNvPr id="27" name="组合 26"/>
          <p:cNvGrpSpPr/>
          <p:nvPr/>
        </p:nvGrpSpPr>
        <p:grpSpPr>
          <a:xfrm>
            <a:off x="2423592" y="4042047"/>
            <a:ext cx="7775701" cy="810099"/>
            <a:chOff x="3503712" y="4819326"/>
            <a:chExt cx="5182251" cy="1057946"/>
          </a:xfrm>
        </p:grpSpPr>
        <p:sp>
          <p:nvSpPr>
            <p:cNvPr id="28" name="矩形 27"/>
            <p:cNvSpPr/>
            <p:nvPr/>
          </p:nvSpPr>
          <p:spPr>
            <a:xfrm>
              <a:off x="5107834" y="4819326"/>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9"/>
            <p:cNvSpPr/>
            <p:nvPr/>
          </p:nvSpPr>
          <p:spPr>
            <a:xfrm>
              <a:off x="3503712" y="4819326"/>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 name="TextBox 89"/>
            <p:cNvSpPr txBox="1"/>
            <p:nvPr/>
          </p:nvSpPr>
          <p:spPr>
            <a:xfrm>
              <a:off x="3744450" y="4974694"/>
              <a:ext cx="616706" cy="763685"/>
            </a:xfrm>
            <a:prstGeom prst="rect">
              <a:avLst/>
            </a:prstGeom>
            <a:noFill/>
          </p:spPr>
          <p:txBody>
            <a:bodyPr wrap="square" rtlCol="0" anchor="ctr" anchorCtr="1">
              <a:spAutoFit/>
            </a:bodyPr>
            <a:lstStyle/>
            <a:p>
              <a:pPr algn="ctr"/>
              <a:r>
                <a:rPr lang="en-US" altLang="zh-CN" sz="3200" dirty="0" smtClean="0">
                  <a:latin typeface="Impact" panose="020B0806030902050204" pitchFamily="34" charset="0"/>
                </a:rPr>
                <a:t>04</a:t>
              </a:r>
              <a:endParaRPr lang="zh-CN" altLang="en-US" sz="3200" dirty="0">
                <a:latin typeface="Impact" panose="020B0806030902050204" pitchFamily="34" charset="0"/>
              </a:endParaRPr>
            </a:p>
          </p:txBody>
        </p:sp>
        <p:sp>
          <p:nvSpPr>
            <p:cNvPr id="33" name="TextBox 90"/>
            <p:cNvSpPr txBox="1"/>
            <p:nvPr/>
          </p:nvSpPr>
          <p:spPr>
            <a:xfrm>
              <a:off x="5268337" y="5182497"/>
              <a:ext cx="3417626" cy="442133"/>
            </a:xfrm>
            <a:prstGeom prst="rect">
              <a:avLst/>
            </a:prstGeom>
            <a:noFill/>
          </p:spPr>
          <p:txBody>
            <a:bodyPr wrap="square" rtlCol="0">
              <a:spAutoFit/>
            </a:bodyPr>
            <a:lstStyle/>
            <a:p>
              <a:r>
                <a:rPr lang="zh-CN" altLang="en-US" sz="1600" b="1" dirty="0">
                  <a:solidFill>
                    <a:schemeClr val="bg1"/>
                  </a:solidFill>
                </a:rPr>
                <a:t>供应</a:t>
              </a:r>
              <a:r>
                <a:rPr lang="zh-CN" altLang="en-US" sz="1600" b="1" dirty="0" smtClean="0">
                  <a:solidFill>
                    <a:schemeClr val="bg1"/>
                  </a:solidFill>
                </a:rPr>
                <a:t>商管理流程</a:t>
              </a:r>
              <a:endParaRPr lang="zh-CN" altLang="en-US" sz="1600" b="1" dirty="0">
                <a:solidFill>
                  <a:schemeClr val="bg1"/>
                </a:solidFill>
              </a:endParaRPr>
            </a:p>
          </p:txBody>
        </p:sp>
      </p:grpSp>
      <p:grpSp>
        <p:nvGrpSpPr>
          <p:cNvPr id="35" name="组合 34"/>
          <p:cNvGrpSpPr/>
          <p:nvPr/>
        </p:nvGrpSpPr>
        <p:grpSpPr>
          <a:xfrm>
            <a:off x="2424754" y="4923157"/>
            <a:ext cx="7775701" cy="810099"/>
            <a:chOff x="3504874" y="3667198"/>
            <a:chExt cx="5182251" cy="1057946"/>
          </a:xfrm>
        </p:grpSpPr>
        <p:sp>
          <p:nvSpPr>
            <p:cNvPr id="36" name="矩形 35"/>
            <p:cNvSpPr/>
            <p:nvPr/>
          </p:nvSpPr>
          <p:spPr>
            <a:xfrm>
              <a:off x="5108996" y="3667198"/>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29"/>
            <p:cNvSpPr/>
            <p:nvPr/>
          </p:nvSpPr>
          <p:spPr>
            <a:xfrm>
              <a:off x="3504874" y="3667198"/>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8" name="TextBox 89"/>
            <p:cNvSpPr txBox="1"/>
            <p:nvPr/>
          </p:nvSpPr>
          <p:spPr>
            <a:xfrm>
              <a:off x="3736212" y="3822566"/>
              <a:ext cx="616706" cy="763685"/>
            </a:xfrm>
            <a:prstGeom prst="rect">
              <a:avLst/>
            </a:prstGeom>
            <a:noFill/>
          </p:spPr>
          <p:txBody>
            <a:bodyPr wrap="square" rtlCol="0" anchor="ctr" anchorCtr="1">
              <a:spAutoFit/>
            </a:bodyPr>
            <a:lstStyle/>
            <a:p>
              <a:pPr algn="ctr"/>
              <a:r>
                <a:rPr lang="en-US" altLang="zh-CN" sz="3200" dirty="0" smtClean="0">
                  <a:latin typeface="Impact" panose="020B0806030902050204" pitchFamily="34" charset="0"/>
                </a:rPr>
                <a:t>05</a:t>
              </a:r>
              <a:endParaRPr lang="zh-CN" altLang="en-US" sz="3200" dirty="0">
                <a:latin typeface="Impact" panose="020B0806030902050204" pitchFamily="34" charset="0"/>
              </a:endParaRPr>
            </a:p>
          </p:txBody>
        </p:sp>
        <p:sp>
          <p:nvSpPr>
            <p:cNvPr id="39" name="TextBox 90"/>
            <p:cNvSpPr txBox="1"/>
            <p:nvPr/>
          </p:nvSpPr>
          <p:spPr>
            <a:xfrm>
              <a:off x="5269499" y="4030369"/>
              <a:ext cx="3416852" cy="442133"/>
            </a:xfrm>
            <a:prstGeom prst="rect">
              <a:avLst/>
            </a:prstGeom>
            <a:noFill/>
          </p:spPr>
          <p:txBody>
            <a:bodyPr wrap="square" rtlCol="0">
              <a:spAutoFit/>
            </a:bodyPr>
            <a:lstStyle/>
            <a:p>
              <a:r>
                <a:rPr lang="zh-CN" altLang="en-US" sz="1600" b="1" dirty="0">
                  <a:solidFill>
                    <a:schemeClr val="bg1"/>
                  </a:solidFill>
                </a:rPr>
                <a:t>问题</a:t>
              </a:r>
              <a:r>
                <a:rPr lang="zh-CN" altLang="en-US" sz="1600" b="1" dirty="0" smtClean="0">
                  <a:solidFill>
                    <a:schemeClr val="bg1"/>
                  </a:solidFill>
                </a:rPr>
                <a:t>管理流程</a:t>
              </a:r>
              <a:endParaRPr lang="zh-CN" altLang="en-US" sz="1600" b="1" dirty="0">
                <a:solidFill>
                  <a:schemeClr val="bg1"/>
                </a:solidFill>
              </a:endParaRPr>
            </a:p>
          </p:txBody>
        </p:sp>
      </p:gr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1100" fill="hold"/>
                                        <p:tgtEl>
                                          <p:spTgt spid="10"/>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17"/>
                                        </p:tgtEl>
                                      </p:cBhvr>
                                    </p:animEffect>
                                    <p:set>
                                      <p:cBhvr>
                                        <p:cTn id="11" dur="1" fill="hold">
                                          <p:stCondLst>
                                            <p:cond delay="499"/>
                                          </p:stCondLst>
                                        </p:cTn>
                                        <p:tgtEl>
                                          <p:spTgt spid="17"/>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22"/>
                                        </p:tgtEl>
                                      </p:cBhvr>
                                    </p:animEffect>
                                    <p:set>
                                      <p:cBhvr>
                                        <p:cTn id="14" dur="1" fill="hold">
                                          <p:stCondLst>
                                            <p:cond delay="499"/>
                                          </p:stCondLst>
                                        </p:cTn>
                                        <p:tgtEl>
                                          <p:spTgt spid="22"/>
                                        </p:tgtEl>
                                        <p:attrNameLst>
                                          <p:attrName>style.visibility</p:attrName>
                                        </p:attrNameLst>
                                      </p:cBhvr>
                                      <p:to>
                                        <p:strVal val="hidden"/>
                                      </p:to>
                                    </p:set>
                                  </p:childTnLst>
                                </p:cTn>
                              </p:par>
                              <p:par>
                                <p:cTn id="15" presetID="10" presetClass="exit" presetSubtype="0" fill="hold" nodeType="withEffect">
                                  <p:stCondLst>
                                    <p:cond delay="0"/>
                                  </p:stCondLst>
                                  <p:childTnLst>
                                    <p:animEffect transition="out" filter="fade">
                                      <p:cBhvr>
                                        <p:cTn id="16" dur="500"/>
                                        <p:tgtEl>
                                          <p:spTgt spid="27"/>
                                        </p:tgtEl>
                                      </p:cBhvr>
                                    </p:animEffect>
                                    <p:set>
                                      <p:cBhvr>
                                        <p:cTn id="17" dur="1" fill="hold">
                                          <p:stCondLst>
                                            <p:cond delay="499"/>
                                          </p:stCondLst>
                                        </p:cTn>
                                        <p:tgtEl>
                                          <p:spTgt spid="27"/>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35"/>
                                        </p:tgtEl>
                                      </p:cBhvr>
                                    </p:animEffect>
                                    <p:set>
                                      <p:cBhvr>
                                        <p:cTn id="20" dur="1" fill="hold">
                                          <p:stCondLst>
                                            <p:cond delay="499"/>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pPr/>
              <a:t>19</a:t>
            </a:fld>
            <a:endParaRPr lang="zh-CN" altLang="en-US" dirty="0"/>
          </a:p>
        </p:txBody>
      </p:sp>
      <p:cxnSp>
        <p:nvCxnSpPr>
          <p:cNvPr id="34" name="直接连接符 33"/>
          <p:cNvCxnSpPr/>
          <p:nvPr/>
        </p:nvCxnSpPr>
        <p:spPr>
          <a:xfrm>
            <a:off x="5159490" y="1537062"/>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154940" y="1769480"/>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154940" y="1286880"/>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159490" y="1537062"/>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154940" y="1769480"/>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154940" y="1574912"/>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159490" y="135888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2424754" y="1387871"/>
            <a:ext cx="7775701" cy="810099"/>
            <a:chOff x="3504874" y="1353111"/>
            <a:chExt cx="5182251" cy="1057946"/>
          </a:xfrm>
        </p:grpSpPr>
        <p:sp>
          <p:nvSpPr>
            <p:cNvPr id="13" name="矩形 12"/>
            <p:cNvSpPr/>
            <p:nvPr/>
          </p:nvSpPr>
          <p:spPr>
            <a:xfrm>
              <a:off x="5108996" y="1353111"/>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9"/>
            <p:cNvSpPr/>
            <p:nvPr/>
          </p:nvSpPr>
          <p:spPr>
            <a:xfrm>
              <a:off x="3504874" y="1353111"/>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 name="TextBox 14"/>
            <p:cNvSpPr txBox="1"/>
            <p:nvPr/>
          </p:nvSpPr>
          <p:spPr>
            <a:xfrm>
              <a:off x="3758792" y="1516717"/>
              <a:ext cx="564237" cy="763685"/>
            </a:xfrm>
            <a:prstGeom prst="rect">
              <a:avLst/>
            </a:prstGeom>
            <a:noFill/>
          </p:spPr>
          <p:txBody>
            <a:bodyPr wrap="square" rtlCol="0" anchor="ctr" anchorCtr="1">
              <a:spAutoFit/>
            </a:bodyPr>
            <a:lstStyle/>
            <a:p>
              <a:pPr algn="ctr"/>
              <a:r>
                <a:rPr lang="en-US" altLang="zh-CN" sz="3200" dirty="0" smtClean="0">
                  <a:latin typeface="Impact" panose="020B0806030902050204" pitchFamily="34" charset="0"/>
                </a:rPr>
                <a:t>01</a:t>
              </a:r>
              <a:endParaRPr lang="zh-CN" altLang="en-US" sz="3200" dirty="0">
                <a:latin typeface="Impact" panose="020B0806030902050204" pitchFamily="34" charset="0"/>
              </a:endParaRPr>
            </a:p>
          </p:txBody>
        </p:sp>
        <p:sp>
          <p:nvSpPr>
            <p:cNvPr id="16" name="TextBox 42"/>
            <p:cNvSpPr txBox="1"/>
            <p:nvPr/>
          </p:nvSpPr>
          <p:spPr>
            <a:xfrm>
              <a:off x="5269496" y="1716282"/>
              <a:ext cx="3416854" cy="442133"/>
            </a:xfrm>
            <a:prstGeom prst="rect">
              <a:avLst/>
            </a:prstGeom>
            <a:noFill/>
          </p:spPr>
          <p:txBody>
            <a:bodyPr wrap="square" rtlCol="0">
              <a:spAutoFit/>
            </a:bodyPr>
            <a:lstStyle/>
            <a:p>
              <a:r>
                <a:rPr lang="zh-CN" altLang="en-US" sz="1600" b="1" dirty="0" smtClean="0">
                  <a:solidFill>
                    <a:schemeClr val="bg1"/>
                  </a:solidFill>
                </a:rPr>
                <a:t>培训目标及要求</a:t>
              </a:r>
              <a:endParaRPr lang="zh-CN" altLang="en-US" sz="1600" b="1" dirty="0">
                <a:solidFill>
                  <a:schemeClr val="bg1"/>
                </a:solidFill>
              </a:endParaRPr>
            </a:p>
          </p:txBody>
        </p:sp>
      </p:grpSp>
      <p:grpSp>
        <p:nvGrpSpPr>
          <p:cNvPr id="17" name="组合 16"/>
          <p:cNvGrpSpPr/>
          <p:nvPr/>
        </p:nvGrpSpPr>
        <p:grpSpPr>
          <a:xfrm>
            <a:off x="2424754" y="2273851"/>
            <a:ext cx="7775702" cy="810099"/>
            <a:chOff x="3504874" y="2510154"/>
            <a:chExt cx="5182252" cy="1057946"/>
          </a:xfrm>
        </p:grpSpPr>
        <p:sp>
          <p:nvSpPr>
            <p:cNvPr id="18" name="矩形 17"/>
            <p:cNvSpPr/>
            <p:nvPr/>
          </p:nvSpPr>
          <p:spPr>
            <a:xfrm>
              <a:off x="5108996" y="2510154"/>
              <a:ext cx="3578130"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29"/>
            <p:cNvSpPr/>
            <p:nvPr/>
          </p:nvSpPr>
          <p:spPr>
            <a:xfrm>
              <a:off x="3504874" y="2510154"/>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0" name="TextBox 80"/>
            <p:cNvSpPr txBox="1"/>
            <p:nvPr/>
          </p:nvSpPr>
          <p:spPr>
            <a:xfrm>
              <a:off x="3744450" y="2670391"/>
              <a:ext cx="616706" cy="763685"/>
            </a:xfrm>
            <a:prstGeom prst="rect">
              <a:avLst/>
            </a:prstGeom>
            <a:noFill/>
          </p:spPr>
          <p:txBody>
            <a:bodyPr wrap="square" rtlCol="0" anchor="ctr" anchorCtr="1">
              <a:spAutoFit/>
            </a:bodyPr>
            <a:lstStyle/>
            <a:p>
              <a:pPr algn="ctr"/>
              <a:r>
                <a:rPr lang="en-US" altLang="zh-CN" sz="3200" dirty="0" smtClean="0">
                  <a:latin typeface="Impact" panose="020B0806030902050204" pitchFamily="34" charset="0"/>
                </a:rPr>
                <a:t>02</a:t>
              </a:r>
              <a:endParaRPr lang="zh-CN" altLang="en-US" sz="3200" dirty="0">
                <a:latin typeface="Impact" panose="020B0806030902050204" pitchFamily="34" charset="0"/>
              </a:endParaRPr>
            </a:p>
          </p:txBody>
        </p:sp>
        <p:sp>
          <p:nvSpPr>
            <p:cNvPr id="21" name="TextBox 81"/>
            <p:cNvSpPr txBox="1"/>
            <p:nvPr/>
          </p:nvSpPr>
          <p:spPr>
            <a:xfrm>
              <a:off x="5269498" y="2873327"/>
              <a:ext cx="3417628" cy="442133"/>
            </a:xfrm>
            <a:prstGeom prst="rect">
              <a:avLst/>
            </a:prstGeom>
            <a:noFill/>
          </p:spPr>
          <p:txBody>
            <a:bodyPr wrap="square" rtlCol="0">
              <a:spAutoFit/>
            </a:bodyPr>
            <a:lstStyle/>
            <a:p>
              <a:r>
                <a:rPr lang="zh-CN" altLang="en-US" sz="1600" b="1" dirty="0" smtClean="0">
                  <a:solidFill>
                    <a:schemeClr val="bg1"/>
                  </a:solidFill>
                </a:rPr>
                <a:t>变更管理流程</a:t>
              </a:r>
              <a:endParaRPr lang="zh-CN" altLang="en-US" sz="1600" b="1" dirty="0">
                <a:solidFill>
                  <a:schemeClr val="bg1"/>
                </a:solidFill>
              </a:endParaRPr>
            </a:p>
          </p:txBody>
        </p:sp>
      </p:grpSp>
      <p:grpSp>
        <p:nvGrpSpPr>
          <p:cNvPr id="22" name="组合 21"/>
          <p:cNvGrpSpPr/>
          <p:nvPr/>
        </p:nvGrpSpPr>
        <p:grpSpPr>
          <a:xfrm>
            <a:off x="2424754" y="3159831"/>
            <a:ext cx="7775701" cy="810099"/>
            <a:chOff x="3504874" y="3667198"/>
            <a:chExt cx="5182251" cy="1057946"/>
          </a:xfrm>
        </p:grpSpPr>
        <p:sp>
          <p:nvSpPr>
            <p:cNvPr id="23" name="矩形 22"/>
            <p:cNvSpPr/>
            <p:nvPr/>
          </p:nvSpPr>
          <p:spPr>
            <a:xfrm>
              <a:off x="5108996" y="3667198"/>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9"/>
            <p:cNvSpPr/>
            <p:nvPr/>
          </p:nvSpPr>
          <p:spPr>
            <a:xfrm>
              <a:off x="3504874" y="3667198"/>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5" name="TextBox 89"/>
            <p:cNvSpPr txBox="1"/>
            <p:nvPr/>
          </p:nvSpPr>
          <p:spPr>
            <a:xfrm>
              <a:off x="3736212" y="3822566"/>
              <a:ext cx="616706" cy="763685"/>
            </a:xfrm>
            <a:prstGeom prst="rect">
              <a:avLst/>
            </a:prstGeom>
            <a:noFill/>
          </p:spPr>
          <p:txBody>
            <a:bodyPr wrap="square" rtlCol="0" anchor="ctr" anchorCtr="1">
              <a:spAutoFit/>
            </a:bodyPr>
            <a:lstStyle/>
            <a:p>
              <a:pPr algn="ctr"/>
              <a:r>
                <a:rPr lang="en-US" altLang="zh-CN" sz="3200" dirty="0" smtClean="0">
                  <a:latin typeface="Impact" panose="020B0806030902050204" pitchFamily="34" charset="0"/>
                </a:rPr>
                <a:t>03</a:t>
              </a:r>
              <a:endParaRPr lang="zh-CN" altLang="en-US" sz="3200" dirty="0">
                <a:latin typeface="Impact" panose="020B0806030902050204" pitchFamily="34" charset="0"/>
              </a:endParaRPr>
            </a:p>
          </p:txBody>
        </p:sp>
        <p:sp>
          <p:nvSpPr>
            <p:cNvPr id="26" name="TextBox 90"/>
            <p:cNvSpPr txBox="1"/>
            <p:nvPr/>
          </p:nvSpPr>
          <p:spPr>
            <a:xfrm>
              <a:off x="5269499" y="4030369"/>
              <a:ext cx="3416852" cy="442133"/>
            </a:xfrm>
            <a:prstGeom prst="rect">
              <a:avLst/>
            </a:prstGeom>
            <a:noFill/>
          </p:spPr>
          <p:txBody>
            <a:bodyPr wrap="square" rtlCol="0">
              <a:spAutoFit/>
            </a:bodyPr>
            <a:lstStyle/>
            <a:p>
              <a:r>
                <a:rPr lang="zh-CN" altLang="en-US" sz="1600" b="1" dirty="0" smtClean="0">
                  <a:solidFill>
                    <a:schemeClr val="bg1"/>
                  </a:solidFill>
                </a:rPr>
                <a:t>事件管理流程</a:t>
              </a:r>
              <a:endParaRPr lang="zh-CN" altLang="en-US" sz="1600" b="1" dirty="0">
                <a:solidFill>
                  <a:schemeClr val="bg1"/>
                </a:solidFill>
              </a:endParaRPr>
            </a:p>
          </p:txBody>
        </p:sp>
      </p:grpSp>
      <p:grpSp>
        <p:nvGrpSpPr>
          <p:cNvPr id="27" name="组合 26"/>
          <p:cNvGrpSpPr/>
          <p:nvPr/>
        </p:nvGrpSpPr>
        <p:grpSpPr>
          <a:xfrm>
            <a:off x="2423592" y="4042047"/>
            <a:ext cx="7775701" cy="810099"/>
            <a:chOff x="3503712" y="4819326"/>
            <a:chExt cx="5182251" cy="1057946"/>
          </a:xfrm>
        </p:grpSpPr>
        <p:sp>
          <p:nvSpPr>
            <p:cNvPr id="28" name="矩形 27"/>
            <p:cNvSpPr/>
            <p:nvPr/>
          </p:nvSpPr>
          <p:spPr>
            <a:xfrm>
              <a:off x="5107834" y="4819326"/>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9"/>
            <p:cNvSpPr/>
            <p:nvPr/>
          </p:nvSpPr>
          <p:spPr>
            <a:xfrm>
              <a:off x="3503712" y="4819326"/>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 name="TextBox 89"/>
            <p:cNvSpPr txBox="1"/>
            <p:nvPr/>
          </p:nvSpPr>
          <p:spPr>
            <a:xfrm>
              <a:off x="3744450" y="4974694"/>
              <a:ext cx="616706" cy="763685"/>
            </a:xfrm>
            <a:prstGeom prst="rect">
              <a:avLst/>
            </a:prstGeom>
            <a:noFill/>
          </p:spPr>
          <p:txBody>
            <a:bodyPr wrap="square" rtlCol="0" anchor="ctr" anchorCtr="1">
              <a:spAutoFit/>
            </a:bodyPr>
            <a:lstStyle/>
            <a:p>
              <a:pPr algn="ctr"/>
              <a:r>
                <a:rPr lang="en-US" altLang="zh-CN" sz="3200" dirty="0" smtClean="0">
                  <a:latin typeface="Impact" panose="020B0806030902050204" pitchFamily="34" charset="0"/>
                </a:rPr>
                <a:t>04</a:t>
              </a:r>
              <a:endParaRPr lang="zh-CN" altLang="en-US" sz="3200" dirty="0">
                <a:latin typeface="Impact" panose="020B0806030902050204" pitchFamily="34" charset="0"/>
              </a:endParaRPr>
            </a:p>
          </p:txBody>
        </p:sp>
        <p:sp>
          <p:nvSpPr>
            <p:cNvPr id="33" name="TextBox 90"/>
            <p:cNvSpPr txBox="1"/>
            <p:nvPr/>
          </p:nvSpPr>
          <p:spPr>
            <a:xfrm>
              <a:off x="5268337" y="5182497"/>
              <a:ext cx="3417626" cy="442133"/>
            </a:xfrm>
            <a:prstGeom prst="rect">
              <a:avLst/>
            </a:prstGeom>
            <a:noFill/>
          </p:spPr>
          <p:txBody>
            <a:bodyPr wrap="square" rtlCol="0">
              <a:spAutoFit/>
            </a:bodyPr>
            <a:lstStyle/>
            <a:p>
              <a:r>
                <a:rPr lang="zh-CN" altLang="en-US" sz="1600" b="1" dirty="0">
                  <a:solidFill>
                    <a:schemeClr val="bg1"/>
                  </a:solidFill>
                </a:rPr>
                <a:t>供应</a:t>
              </a:r>
              <a:r>
                <a:rPr lang="zh-CN" altLang="en-US" sz="1600" b="1" dirty="0" smtClean="0">
                  <a:solidFill>
                    <a:schemeClr val="bg1"/>
                  </a:solidFill>
                </a:rPr>
                <a:t>商管理流程</a:t>
              </a:r>
              <a:endParaRPr lang="zh-CN" altLang="en-US" sz="1600" b="1" dirty="0">
                <a:solidFill>
                  <a:schemeClr val="bg1"/>
                </a:solidFill>
              </a:endParaRPr>
            </a:p>
          </p:txBody>
        </p:sp>
      </p:grpSp>
      <p:grpSp>
        <p:nvGrpSpPr>
          <p:cNvPr id="35" name="组合 34"/>
          <p:cNvGrpSpPr/>
          <p:nvPr/>
        </p:nvGrpSpPr>
        <p:grpSpPr>
          <a:xfrm>
            <a:off x="2424754" y="4923157"/>
            <a:ext cx="7775701" cy="810099"/>
            <a:chOff x="3504874" y="3667198"/>
            <a:chExt cx="5182251" cy="1057946"/>
          </a:xfrm>
        </p:grpSpPr>
        <p:sp>
          <p:nvSpPr>
            <p:cNvPr id="36" name="矩形 35"/>
            <p:cNvSpPr/>
            <p:nvPr/>
          </p:nvSpPr>
          <p:spPr>
            <a:xfrm>
              <a:off x="5108996" y="3667198"/>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29"/>
            <p:cNvSpPr/>
            <p:nvPr/>
          </p:nvSpPr>
          <p:spPr>
            <a:xfrm>
              <a:off x="3504874" y="3667198"/>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8" name="TextBox 89"/>
            <p:cNvSpPr txBox="1"/>
            <p:nvPr/>
          </p:nvSpPr>
          <p:spPr>
            <a:xfrm>
              <a:off x="3736212" y="3822566"/>
              <a:ext cx="616706" cy="763685"/>
            </a:xfrm>
            <a:prstGeom prst="rect">
              <a:avLst/>
            </a:prstGeom>
            <a:noFill/>
          </p:spPr>
          <p:txBody>
            <a:bodyPr wrap="square" rtlCol="0" anchor="ctr" anchorCtr="1">
              <a:spAutoFit/>
            </a:bodyPr>
            <a:lstStyle/>
            <a:p>
              <a:pPr algn="ctr"/>
              <a:r>
                <a:rPr lang="en-US" altLang="zh-CN" sz="3200" dirty="0" smtClean="0">
                  <a:latin typeface="Impact" panose="020B0806030902050204" pitchFamily="34" charset="0"/>
                </a:rPr>
                <a:t>05</a:t>
              </a:r>
              <a:endParaRPr lang="zh-CN" altLang="en-US" sz="3200" dirty="0">
                <a:latin typeface="Impact" panose="020B0806030902050204" pitchFamily="34" charset="0"/>
              </a:endParaRPr>
            </a:p>
          </p:txBody>
        </p:sp>
        <p:sp>
          <p:nvSpPr>
            <p:cNvPr id="39" name="TextBox 90"/>
            <p:cNvSpPr txBox="1"/>
            <p:nvPr/>
          </p:nvSpPr>
          <p:spPr>
            <a:xfrm>
              <a:off x="5269499" y="4030369"/>
              <a:ext cx="3416852" cy="442133"/>
            </a:xfrm>
            <a:prstGeom prst="rect">
              <a:avLst/>
            </a:prstGeom>
            <a:noFill/>
          </p:spPr>
          <p:txBody>
            <a:bodyPr wrap="square" rtlCol="0">
              <a:spAutoFit/>
            </a:bodyPr>
            <a:lstStyle/>
            <a:p>
              <a:r>
                <a:rPr lang="zh-CN" altLang="en-US" sz="1600" b="1" dirty="0">
                  <a:solidFill>
                    <a:schemeClr val="bg1"/>
                  </a:solidFill>
                </a:rPr>
                <a:t>问题</a:t>
              </a:r>
              <a:r>
                <a:rPr lang="zh-CN" altLang="en-US" sz="1600" b="1" dirty="0" smtClean="0">
                  <a:solidFill>
                    <a:schemeClr val="bg1"/>
                  </a:solidFill>
                </a:rPr>
                <a:t>管理流程</a:t>
              </a:r>
              <a:endParaRPr lang="zh-CN" altLang="en-US" sz="1600" b="1" dirty="0">
                <a:solidFill>
                  <a:schemeClr val="bg1"/>
                </a:solidFill>
              </a:endParaRPr>
            </a:p>
          </p:txBody>
        </p:sp>
      </p:gr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4"/>
                                        </p:tgtEl>
                                      </p:cBhvr>
                                    </p:animEffect>
                                    <p:set>
                                      <p:cBhvr>
                                        <p:cTn id="7" dur="1" fill="hold">
                                          <p:stCondLst>
                                            <p:cond delay="499"/>
                                          </p:stCondLst>
                                        </p:cTn>
                                        <p:tgtEl>
                                          <p:spTgt spid="34"/>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1"/>
                                        </p:tgtEl>
                                      </p:cBhvr>
                                    </p:animEffect>
                                    <p:set>
                                      <p:cBhvr>
                                        <p:cTn id="10" dur="1" fill="hold">
                                          <p:stCondLst>
                                            <p:cond delay="499"/>
                                          </p:stCondLst>
                                        </p:cTn>
                                        <p:tgtEl>
                                          <p:spTgt spid="31"/>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2"/>
                                        </p:tgtEl>
                                      </p:cBhvr>
                                    </p:animEffect>
                                    <p:set>
                                      <p:cBhvr>
                                        <p:cTn id="13" dur="1" fill="hold">
                                          <p:stCondLst>
                                            <p:cond delay="499"/>
                                          </p:stCondLst>
                                        </p:cTn>
                                        <p:tgtEl>
                                          <p:spTgt spid="32"/>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7"/>
                                        </p:tgtEl>
                                      </p:cBhvr>
                                    </p:animEffect>
                                    <p:set>
                                      <p:cBhvr>
                                        <p:cTn id="16" dur="1" fill="hold">
                                          <p:stCondLst>
                                            <p:cond delay="499"/>
                                          </p:stCondLst>
                                        </p:cTn>
                                        <p:tgtEl>
                                          <p:spTgt spid="7"/>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11"/>
                                        </p:tgtEl>
                                      </p:cBhvr>
                                    </p:animEffect>
                                    <p:set>
                                      <p:cBhvr>
                                        <p:cTn id="25" dur="1" fill="hold">
                                          <p:stCondLst>
                                            <p:cond delay="499"/>
                                          </p:stCondLst>
                                        </p:cTn>
                                        <p:tgtEl>
                                          <p:spTgt spid="11"/>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12"/>
                                        </p:tgtEl>
                                      </p:cBhvr>
                                    </p:animEffect>
                                    <p:set>
                                      <p:cBhvr>
                                        <p:cTn id="28" dur="1" fill="hold">
                                          <p:stCondLst>
                                            <p:cond delay="499"/>
                                          </p:stCondLst>
                                        </p:cTn>
                                        <p:tgtEl>
                                          <p:spTgt spid="12"/>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17"/>
                                        </p:tgtEl>
                                      </p:cBhvr>
                                    </p:animEffect>
                                    <p:set>
                                      <p:cBhvr>
                                        <p:cTn id="31" dur="1" fill="hold">
                                          <p:stCondLst>
                                            <p:cond delay="499"/>
                                          </p:stCondLst>
                                        </p:cTn>
                                        <p:tgtEl>
                                          <p:spTgt spid="17"/>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22"/>
                                        </p:tgtEl>
                                      </p:cBhvr>
                                    </p:animEffect>
                                    <p:set>
                                      <p:cBhvr>
                                        <p:cTn id="34" dur="1" fill="hold">
                                          <p:stCondLst>
                                            <p:cond delay="499"/>
                                          </p:stCondLst>
                                        </p:cTn>
                                        <p:tgtEl>
                                          <p:spTgt spid="22"/>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27"/>
                                        </p:tgtEl>
                                      </p:cBhvr>
                                    </p:animEffect>
                                    <p:set>
                                      <p:cBhvr>
                                        <p:cTn id="37"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a:solidFill>
            <a:schemeClr val="accent1"/>
          </a:solidFill>
        </p:spPr>
        <p:txBody>
          <a:bodyPr/>
          <a:lstStyle/>
          <a:p>
            <a:fld id="{55183D58-648D-4475-BEF8-624F48514A30}" type="slidenum">
              <a:rPr lang="zh-CN" altLang="en-US" smtClean="0"/>
              <a:pPr/>
              <a:t>20</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t>问题管理</a:t>
            </a:r>
            <a:endParaRPr lang="zh-CN" altLang="en-US" sz="2400" b="1" dirty="0"/>
          </a:p>
        </p:txBody>
      </p:sp>
      <p:sp>
        <p:nvSpPr>
          <p:cNvPr id="4" name="矩形 3"/>
          <p:cNvSpPr/>
          <p:nvPr/>
        </p:nvSpPr>
        <p:spPr>
          <a:xfrm>
            <a:off x="1775520" y="2132856"/>
            <a:ext cx="7080448" cy="2308324"/>
          </a:xfrm>
          <a:prstGeom prst="rect">
            <a:avLst/>
          </a:prstGeom>
        </p:spPr>
        <p:txBody>
          <a:bodyPr wrap="square">
            <a:spAutoFit/>
          </a:bodyPr>
          <a:lstStyle/>
          <a:p>
            <a:pPr>
              <a:lnSpc>
                <a:spcPct val="200000"/>
              </a:lnSpc>
            </a:pPr>
            <a:r>
              <a:rPr lang="zh-CN" altLang="en-US" dirty="0"/>
              <a:t>问题</a:t>
            </a:r>
            <a:r>
              <a:rPr lang="zh-CN" altLang="en-US" dirty="0" smtClean="0"/>
              <a:t>管理的任务：</a:t>
            </a:r>
            <a:endParaRPr lang="en-US" altLang="zh-CN" dirty="0" smtClean="0"/>
          </a:p>
          <a:p>
            <a:pPr marL="285750" indent="-285750">
              <a:lnSpc>
                <a:spcPct val="200000"/>
              </a:lnSpc>
              <a:buFont typeface="Wingdings" panose="05000000000000000000" pitchFamily="2" charset="2"/>
              <a:buChar char="Ø"/>
            </a:pPr>
            <a:r>
              <a:rPr lang="zh-CN" altLang="en-US" dirty="0" smtClean="0"/>
              <a:t>问题处理过程的记录；</a:t>
            </a:r>
            <a:endParaRPr lang="en-US" altLang="zh-CN" dirty="0" smtClean="0"/>
          </a:p>
          <a:p>
            <a:pPr marL="285750" indent="-285750">
              <a:lnSpc>
                <a:spcPct val="200000"/>
              </a:lnSpc>
              <a:buFont typeface="Wingdings" panose="05000000000000000000" pitchFamily="2" charset="2"/>
              <a:buChar char="Ø"/>
            </a:pPr>
            <a:r>
              <a:rPr lang="zh-CN" altLang="en-US" dirty="0"/>
              <a:t>挖掘</a:t>
            </a:r>
            <a:r>
              <a:rPr lang="zh-CN" altLang="en-US" dirty="0" smtClean="0"/>
              <a:t>问题的根源，根本性解决问题；</a:t>
            </a:r>
            <a:endParaRPr lang="en-US" altLang="zh-CN" dirty="0" smtClean="0"/>
          </a:p>
          <a:p>
            <a:pPr marL="285750" indent="-285750">
              <a:lnSpc>
                <a:spcPct val="200000"/>
              </a:lnSpc>
              <a:buFont typeface="Wingdings" panose="05000000000000000000" pitchFamily="2" charset="2"/>
              <a:buChar char="Ø"/>
            </a:pPr>
            <a:r>
              <a:rPr lang="zh-CN" altLang="en-US" dirty="0" smtClean="0"/>
              <a:t>借助问题学习经验、优化管理。</a:t>
            </a:r>
            <a:endParaRPr lang="en-US" altLang="zh-CN" dirty="0" smtClean="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a:solidFill>
            <a:schemeClr val="accent1"/>
          </a:solidFill>
        </p:spPr>
        <p:txBody>
          <a:bodyPr/>
          <a:lstStyle/>
          <a:p>
            <a:fld id="{55183D58-648D-4475-BEF8-624F48514A30}" type="slidenum">
              <a:rPr lang="zh-CN" altLang="en-US" smtClean="0"/>
              <a:pPr/>
              <a:t>21</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t>问题管理</a:t>
            </a:r>
            <a:endParaRPr lang="zh-CN" altLang="en-US" sz="2400" b="1" dirty="0"/>
          </a:p>
        </p:txBody>
      </p:sp>
      <p:grpSp>
        <p:nvGrpSpPr>
          <p:cNvPr id="36" name="组合 35"/>
          <p:cNvGrpSpPr/>
          <p:nvPr/>
        </p:nvGrpSpPr>
        <p:grpSpPr>
          <a:xfrm>
            <a:off x="2567608" y="1916832"/>
            <a:ext cx="7488833" cy="3456384"/>
            <a:chOff x="1331639" y="2276872"/>
            <a:chExt cx="6768754" cy="3456384"/>
          </a:xfrm>
        </p:grpSpPr>
        <p:grpSp>
          <p:nvGrpSpPr>
            <p:cNvPr id="37" name="组合 36"/>
            <p:cNvGrpSpPr/>
            <p:nvPr/>
          </p:nvGrpSpPr>
          <p:grpSpPr>
            <a:xfrm>
              <a:off x="1331639" y="2276872"/>
              <a:ext cx="6768753" cy="869978"/>
              <a:chOff x="1403647" y="2492896"/>
              <a:chExt cx="6768753" cy="869978"/>
            </a:xfrm>
          </p:grpSpPr>
          <p:sp>
            <p:nvSpPr>
              <p:cNvPr id="47" name="矩形 46"/>
              <p:cNvSpPr/>
              <p:nvPr/>
            </p:nvSpPr>
            <p:spPr>
              <a:xfrm>
                <a:off x="1441556" y="2492896"/>
                <a:ext cx="6730844" cy="869978"/>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8" name="矩形 47"/>
              <p:cNvSpPr/>
              <p:nvPr/>
            </p:nvSpPr>
            <p:spPr>
              <a:xfrm>
                <a:off x="1403647" y="2492896"/>
                <a:ext cx="720081" cy="869978"/>
              </a:xfrm>
              <a:prstGeom prst="rect">
                <a:avLst/>
              </a:prstGeom>
              <a:solidFill>
                <a:schemeClr val="tx1">
                  <a:lumMod val="65000"/>
                  <a:lumOff val="3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b="1" dirty="0">
                    <a:latin typeface="微软雅黑" panose="020B0503020204020204" pitchFamily="34" charset="-122"/>
                    <a:ea typeface="微软雅黑" panose="020B0503020204020204" pitchFamily="34" charset="-122"/>
                  </a:rPr>
                  <a:t>运</a:t>
                </a:r>
                <a:r>
                  <a:rPr lang="zh-CN" altLang="en-US" sz="900" b="1" dirty="0" smtClean="0">
                    <a:latin typeface="微软雅黑" panose="020B0503020204020204" pitchFamily="34" charset="-122"/>
                    <a:ea typeface="微软雅黑" panose="020B0503020204020204" pitchFamily="34" charset="-122"/>
                  </a:rPr>
                  <a:t>维经理</a:t>
                </a:r>
                <a:endParaRPr lang="zh-CN" altLang="en-US" sz="900" b="1" dirty="0">
                  <a:latin typeface="微软雅黑" panose="020B0503020204020204" pitchFamily="34" charset="-122"/>
                  <a:ea typeface="微软雅黑" panose="020B0503020204020204" pitchFamily="34" charset="-122"/>
                </a:endParaRPr>
              </a:p>
            </p:txBody>
          </p:sp>
        </p:grpSp>
        <p:grpSp>
          <p:nvGrpSpPr>
            <p:cNvPr id="38" name="组合 37"/>
            <p:cNvGrpSpPr/>
            <p:nvPr/>
          </p:nvGrpSpPr>
          <p:grpSpPr>
            <a:xfrm>
              <a:off x="1331640" y="3140968"/>
              <a:ext cx="6768753" cy="869978"/>
              <a:chOff x="1403647" y="2492896"/>
              <a:chExt cx="6768753" cy="869978"/>
            </a:xfrm>
          </p:grpSpPr>
          <p:sp>
            <p:nvSpPr>
              <p:cNvPr id="45" name="矩形 44"/>
              <p:cNvSpPr/>
              <p:nvPr/>
            </p:nvSpPr>
            <p:spPr>
              <a:xfrm>
                <a:off x="1441556" y="2492896"/>
                <a:ext cx="6730844" cy="869978"/>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6" name="矩形 45"/>
              <p:cNvSpPr/>
              <p:nvPr/>
            </p:nvSpPr>
            <p:spPr>
              <a:xfrm>
                <a:off x="1403647" y="2492896"/>
                <a:ext cx="720080" cy="869978"/>
              </a:xfrm>
              <a:prstGeom prst="rect">
                <a:avLst/>
              </a:prstGeom>
              <a:solidFill>
                <a:schemeClr val="tx1">
                  <a:lumMod val="65000"/>
                  <a:lumOff val="3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b="1" dirty="0" smtClean="0">
                    <a:latin typeface="微软雅黑" panose="020B0503020204020204" pitchFamily="34" charset="-122"/>
                    <a:ea typeface="微软雅黑" panose="020B0503020204020204" pitchFamily="34" charset="-122"/>
                  </a:rPr>
                  <a:t>主管工程师</a:t>
                </a:r>
                <a:endParaRPr lang="zh-CN" altLang="en-US" sz="900" b="1" dirty="0">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1331640" y="3999182"/>
              <a:ext cx="6768753" cy="869978"/>
              <a:chOff x="1403647" y="2492896"/>
              <a:chExt cx="6768753" cy="869978"/>
            </a:xfrm>
          </p:grpSpPr>
          <p:sp>
            <p:nvSpPr>
              <p:cNvPr id="43" name="矩形 42"/>
              <p:cNvSpPr/>
              <p:nvPr/>
            </p:nvSpPr>
            <p:spPr>
              <a:xfrm>
                <a:off x="1441556" y="2492896"/>
                <a:ext cx="6730844" cy="869978"/>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4" name="矩形 43"/>
              <p:cNvSpPr/>
              <p:nvPr/>
            </p:nvSpPr>
            <p:spPr>
              <a:xfrm>
                <a:off x="1403647" y="2492896"/>
                <a:ext cx="720080" cy="869978"/>
              </a:xfrm>
              <a:prstGeom prst="rect">
                <a:avLst/>
              </a:prstGeom>
              <a:solidFill>
                <a:schemeClr val="tx1">
                  <a:lumMod val="65000"/>
                  <a:lumOff val="3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b="1" dirty="0">
                    <a:latin typeface="微软雅黑" panose="020B0503020204020204" pitchFamily="34" charset="-122"/>
                    <a:ea typeface="微软雅黑" panose="020B0503020204020204" pitchFamily="34" charset="-122"/>
                  </a:rPr>
                  <a:t>运维</a:t>
                </a:r>
                <a:endParaRPr lang="en-US" altLang="zh-CN" sz="900" b="1" dirty="0" smtClean="0">
                  <a:latin typeface="微软雅黑" panose="020B0503020204020204" pitchFamily="34" charset="-122"/>
                  <a:ea typeface="微软雅黑" panose="020B0503020204020204" pitchFamily="34" charset="-122"/>
                </a:endParaRPr>
              </a:p>
              <a:p>
                <a:pPr algn="ctr"/>
                <a:r>
                  <a:rPr lang="zh-CN" altLang="en-US" sz="900" b="1" dirty="0" smtClean="0">
                    <a:latin typeface="微软雅黑" panose="020B0503020204020204" pitchFamily="34" charset="-122"/>
                    <a:ea typeface="微软雅黑" panose="020B0503020204020204" pitchFamily="34" charset="-122"/>
                  </a:rPr>
                  <a:t>工程师</a:t>
                </a:r>
                <a:endParaRPr lang="zh-CN" altLang="en-US" sz="900" b="1" dirty="0">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1331640" y="4863278"/>
              <a:ext cx="6768753" cy="869978"/>
              <a:chOff x="1403647" y="2492896"/>
              <a:chExt cx="6768753" cy="869978"/>
            </a:xfrm>
          </p:grpSpPr>
          <p:sp>
            <p:nvSpPr>
              <p:cNvPr id="41" name="矩形 40"/>
              <p:cNvSpPr/>
              <p:nvPr/>
            </p:nvSpPr>
            <p:spPr>
              <a:xfrm>
                <a:off x="1441556" y="2492896"/>
                <a:ext cx="6730844" cy="869978"/>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2" name="矩形 41"/>
              <p:cNvSpPr/>
              <p:nvPr/>
            </p:nvSpPr>
            <p:spPr>
              <a:xfrm>
                <a:off x="1403647" y="2492896"/>
                <a:ext cx="720080" cy="869978"/>
              </a:xfrm>
              <a:prstGeom prst="rect">
                <a:avLst/>
              </a:prstGeom>
              <a:solidFill>
                <a:schemeClr val="tx1">
                  <a:lumMod val="65000"/>
                  <a:lumOff val="3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b="1" dirty="0">
                    <a:latin typeface="微软雅黑" panose="020B0503020204020204" pitchFamily="34" charset="-122"/>
                    <a:ea typeface="微软雅黑" panose="020B0503020204020204" pitchFamily="34" charset="-122"/>
                  </a:rPr>
                  <a:t>关联</a:t>
                </a:r>
                <a:r>
                  <a:rPr lang="zh-CN" altLang="en-US" sz="900" b="1" dirty="0" smtClean="0">
                    <a:latin typeface="微软雅黑" panose="020B0503020204020204" pitchFamily="34" charset="-122"/>
                    <a:ea typeface="微软雅黑" panose="020B0503020204020204" pitchFamily="34" charset="-122"/>
                  </a:rPr>
                  <a:t>流程</a:t>
                </a:r>
                <a:endParaRPr lang="zh-CN" altLang="en-US" sz="900" b="1" dirty="0">
                  <a:latin typeface="微软雅黑" panose="020B0503020204020204" pitchFamily="34" charset="-122"/>
                  <a:ea typeface="微软雅黑" panose="020B0503020204020204" pitchFamily="34" charset="-122"/>
                </a:endParaRPr>
              </a:p>
            </p:txBody>
          </p:sp>
        </p:grpSp>
      </p:grpSp>
      <p:sp>
        <p:nvSpPr>
          <p:cNvPr id="49" name="流程图: 可选过程 48"/>
          <p:cNvSpPr/>
          <p:nvPr/>
        </p:nvSpPr>
        <p:spPr>
          <a:xfrm>
            <a:off x="3567338" y="2953519"/>
            <a:ext cx="936104" cy="504056"/>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900" b="1" dirty="0" smtClean="0">
                <a:latin typeface="微软雅黑" panose="020B0503020204020204" pitchFamily="34" charset="-122"/>
                <a:ea typeface="微软雅黑" panose="020B0503020204020204" pitchFamily="34" charset="-122"/>
              </a:rPr>
              <a:t>1-</a:t>
            </a:r>
            <a:r>
              <a:rPr lang="zh-CN" altLang="en-US" sz="900" b="1" dirty="0" smtClean="0">
                <a:latin typeface="微软雅黑" panose="020B0503020204020204" pitchFamily="34" charset="-122"/>
                <a:ea typeface="微软雅黑" panose="020B0503020204020204" pitchFamily="34" charset="-122"/>
              </a:rPr>
              <a:t>问题新建</a:t>
            </a:r>
            <a:endParaRPr lang="zh-CN" altLang="en-US" sz="900" b="1" dirty="0">
              <a:latin typeface="微软雅黑" panose="020B0503020204020204" pitchFamily="34" charset="-122"/>
              <a:ea typeface="微软雅黑" panose="020B0503020204020204" pitchFamily="34" charset="-122"/>
            </a:endParaRPr>
          </a:p>
        </p:txBody>
      </p:sp>
      <p:sp>
        <p:nvSpPr>
          <p:cNvPr id="50" name="流程图: 可选过程 49"/>
          <p:cNvSpPr/>
          <p:nvPr/>
        </p:nvSpPr>
        <p:spPr>
          <a:xfrm>
            <a:off x="5030867" y="2953520"/>
            <a:ext cx="936105" cy="504056"/>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900" b="1" dirty="0" smtClean="0">
                <a:latin typeface="微软雅黑" panose="020B0503020204020204" pitchFamily="34" charset="-122"/>
                <a:ea typeface="微软雅黑" panose="020B0503020204020204" pitchFamily="34" charset="-122"/>
              </a:rPr>
              <a:t>2-</a:t>
            </a:r>
            <a:r>
              <a:rPr lang="zh-CN" altLang="en-US" sz="900" b="1" dirty="0" smtClean="0">
                <a:latin typeface="微软雅黑" panose="020B0503020204020204" pitchFamily="34" charset="-122"/>
                <a:ea typeface="微软雅黑" panose="020B0503020204020204" pitchFamily="34" charset="-122"/>
              </a:rPr>
              <a:t>问题派发</a:t>
            </a:r>
            <a:endParaRPr lang="zh-CN" altLang="en-US" sz="900" b="1" dirty="0">
              <a:latin typeface="微软雅黑" panose="020B0503020204020204" pitchFamily="34" charset="-122"/>
              <a:ea typeface="微软雅黑" panose="020B0503020204020204" pitchFamily="34" charset="-122"/>
            </a:endParaRPr>
          </a:p>
        </p:txBody>
      </p:sp>
      <p:cxnSp>
        <p:nvCxnSpPr>
          <p:cNvPr id="51" name="肘形连接符 50"/>
          <p:cNvCxnSpPr>
            <a:stCxn id="49" idx="3"/>
            <a:endCxn id="50" idx="1"/>
          </p:cNvCxnSpPr>
          <p:nvPr/>
        </p:nvCxnSpPr>
        <p:spPr>
          <a:xfrm>
            <a:off x="4503442" y="3205547"/>
            <a:ext cx="527425" cy="1"/>
          </a:xfrm>
          <a:prstGeom prst="bentConnector3">
            <a:avLst/>
          </a:prstGeom>
          <a:ln w="19050">
            <a:tailEnd type="arrow"/>
          </a:ln>
        </p:spPr>
        <p:style>
          <a:lnRef idx="2">
            <a:schemeClr val="dk1"/>
          </a:lnRef>
          <a:fillRef idx="0">
            <a:schemeClr val="dk1"/>
          </a:fillRef>
          <a:effectRef idx="1">
            <a:schemeClr val="dk1"/>
          </a:effectRef>
          <a:fontRef idx="minor">
            <a:schemeClr val="tx1"/>
          </a:fontRef>
        </p:style>
      </p:cxnSp>
      <p:cxnSp>
        <p:nvCxnSpPr>
          <p:cNvPr id="52" name="肘形连接符 51"/>
          <p:cNvCxnSpPr>
            <a:stCxn id="50" idx="0"/>
            <a:endCxn id="65" idx="4"/>
          </p:cNvCxnSpPr>
          <p:nvPr/>
        </p:nvCxnSpPr>
        <p:spPr>
          <a:xfrm rot="16200000" flipV="1">
            <a:off x="5318576" y="2773175"/>
            <a:ext cx="360041" cy="649"/>
          </a:xfrm>
          <a:prstGeom prst="bentConnector3">
            <a:avLst/>
          </a:prstGeom>
          <a:ln w="19050">
            <a:tailEnd type="arrow"/>
          </a:ln>
        </p:spPr>
        <p:style>
          <a:lnRef idx="2">
            <a:schemeClr val="dk1"/>
          </a:lnRef>
          <a:fillRef idx="0">
            <a:schemeClr val="dk1"/>
          </a:fillRef>
          <a:effectRef idx="1">
            <a:schemeClr val="dk1"/>
          </a:effectRef>
          <a:fontRef idx="minor">
            <a:schemeClr val="tx1"/>
          </a:fontRef>
        </p:style>
      </p:cxnSp>
      <p:sp>
        <p:nvSpPr>
          <p:cNvPr id="53" name="TextBox 52"/>
          <p:cNvSpPr txBox="1"/>
          <p:nvPr/>
        </p:nvSpPr>
        <p:spPr>
          <a:xfrm>
            <a:off x="4924259" y="2680339"/>
            <a:ext cx="576063" cy="200055"/>
          </a:xfrm>
          <a:prstGeom prst="rect">
            <a:avLst/>
          </a:prstGeom>
          <a:noFill/>
        </p:spPr>
        <p:txBody>
          <a:bodyPr wrap="square" rtlCol="0">
            <a:spAutoFit/>
          </a:bodyPr>
          <a:lstStyle/>
          <a:p>
            <a:pPr algn="ctr"/>
            <a:r>
              <a:rPr lang="zh-CN" altLang="en-US" sz="700" b="1" dirty="0" smtClean="0">
                <a:latin typeface="微软雅黑" panose="020B0503020204020204" pitchFamily="34" charset="-122"/>
                <a:ea typeface="微软雅黑" panose="020B0503020204020204" pitchFamily="34" charset="-122"/>
              </a:rPr>
              <a:t>如有必要</a:t>
            </a:r>
            <a:endParaRPr lang="zh-CN" altLang="en-US" sz="700" b="1" dirty="0">
              <a:latin typeface="微软雅黑" panose="020B0503020204020204" pitchFamily="34" charset="-122"/>
              <a:ea typeface="微软雅黑" panose="020B0503020204020204" pitchFamily="34" charset="-122"/>
            </a:endParaRPr>
          </a:p>
        </p:txBody>
      </p:sp>
      <p:sp>
        <p:nvSpPr>
          <p:cNvPr id="54" name="流程图: 可选过程 53"/>
          <p:cNvSpPr/>
          <p:nvPr/>
        </p:nvSpPr>
        <p:spPr>
          <a:xfrm>
            <a:off x="6600058" y="2485467"/>
            <a:ext cx="936105" cy="1440160"/>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900" b="1" dirty="0" smtClean="0">
                <a:latin typeface="微软雅黑" panose="020B0503020204020204" pitchFamily="34" charset="-122"/>
                <a:ea typeface="微软雅黑" panose="020B0503020204020204" pitchFamily="34" charset="-122"/>
              </a:rPr>
              <a:t>3-</a:t>
            </a:r>
            <a:r>
              <a:rPr lang="zh-CN" altLang="en-US" sz="900" b="1" dirty="0" smtClean="0">
                <a:latin typeface="微软雅黑" panose="020B0503020204020204" pitchFamily="34" charset="-122"/>
                <a:ea typeface="微软雅黑" panose="020B0503020204020204" pitchFamily="34" charset="-122"/>
              </a:rPr>
              <a:t>问题分析与处理</a:t>
            </a:r>
            <a:endParaRPr lang="zh-CN" altLang="en-US" sz="900" b="1" dirty="0">
              <a:latin typeface="微软雅黑" panose="020B0503020204020204" pitchFamily="34" charset="-122"/>
              <a:ea typeface="微软雅黑" panose="020B0503020204020204" pitchFamily="34" charset="-122"/>
            </a:endParaRPr>
          </a:p>
        </p:txBody>
      </p:sp>
      <p:cxnSp>
        <p:nvCxnSpPr>
          <p:cNvPr id="55" name="肘形连接符 54"/>
          <p:cNvCxnSpPr>
            <a:stCxn id="50" idx="3"/>
            <a:endCxn id="54" idx="1"/>
          </p:cNvCxnSpPr>
          <p:nvPr/>
        </p:nvCxnSpPr>
        <p:spPr>
          <a:xfrm flipV="1">
            <a:off x="5966972" y="3205547"/>
            <a:ext cx="633086" cy="1"/>
          </a:xfrm>
          <a:prstGeom prst="bentConnector3">
            <a:avLst>
              <a:gd name="adj1" fmla="val 50000"/>
            </a:avLst>
          </a:prstGeom>
          <a:ln w="19050">
            <a:tailEnd type="arrow"/>
          </a:ln>
        </p:spPr>
        <p:style>
          <a:lnRef idx="2">
            <a:schemeClr val="dk1"/>
          </a:lnRef>
          <a:fillRef idx="0">
            <a:schemeClr val="dk1"/>
          </a:fillRef>
          <a:effectRef idx="1">
            <a:schemeClr val="dk1"/>
          </a:effectRef>
          <a:fontRef idx="minor">
            <a:schemeClr val="tx1"/>
          </a:fontRef>
        </p:style>
      </p:cxnSp>
      <p:sp>
        <p:nvSpPr>
          <p:cNvPr id="56" name="流程图: 数据 55"/>
          <p:cNvSpPr/>
          <p:nvPr/>
        </p:nvSpPr>
        <p:spPr>
          <a:xfrm>
            <a:off x="5735962" y="4742036"/>
            <a:ext cx="1008112" cy="432048"/>
          </a:xfrm>
          <a:prstGeom prst="flowChartInputOutpu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900" b="1" dirty="0" smtClean="0">
                <a:latin typeface="微软雅黑" panose="020B0503020204020204" pitchFamily="34" charset="-122"/>
                <a:ea typeface="微软雅黑" panose="020B0503020204020204" pitchFamily="34" charset="-122"/>
              </a:rPr>
              <a:t>供应商管理</a:t>
            </a:r>
            <a:endParaRPr lang="zh-CN" altLang="en-US" sz="900" b="1" dirty="0">
              <a:latin typeface="微软雅黑" panose="020B0503020204020204" pitchFamily="34" charset="-122"/>
              <a:ea typeface="微软雅黑" panose="020B0503020204020204" pitchFamily="34" charset="-122"/>
            </a:endParaRPr>
          </a:p>
        </p:txBody>
      </p:sp>
      <p:cxnSp>
        <p:nvCxnSpPr>
          <p:cNvPr id="57" name="肘形连接符 56"/>
          <p:cNvCxnSpPr>
            <a:stCxn id="54" idx="2"/>
            <a:endCxn id="56" idx="0"/>
          </p:cNvCxnSpPr>
          <p:nvPr/>
        </p:nvCxnSpPr>
        <p:spPr>
          <a:xfrm rot="5400000">
            <a:off x="6296266" y="3970190"/>
            <a:ext cx="816409" cy="727282"/>
          </a:xfrm>
          <a:prstGeom prst="bentConnector3">
            <a:avLst>
              <a:gd name="adj1" fmla="val 50000"/>
            </a:avLst>
          </a:prstGeom>
          <a:ln w="19050">
            <a:tailEnd type="arrow"/>
          </a:ln>
        </p:spPr>
        <p:style>
          <a:lnRef idx="2">
            <a:schemeClr val="dk1"/>
          </a:lnRef>
          <a:fillRef idx="0">
            <a:schemeClr val="dk1"/>
          </a:fillRef>
          <a:effectRef idx="1">
            <a:schemeClr val="dk1"/>
          </a:effectRef>
          <a:fontRef idx="minor">
            <a:schemeClr val="tx1"/>
          </a:fontRef>
        </p:style>
      </p:cxnSp>
      <p:cxnSp>
        <p:nvCxnSpPr>
          <p:cNvPr id="58" name="肘形连接符 57"/>
          <p:cNvCxnSpPr>
            <a:stCxn id="54" idx="3"/>
            <a:endCxn id="64" idx="1"/>
          </p:cNvCxnSpPr>
          <p:nvPr/>
        </p:nvCxnSpPr>
        <p:spPr>
          <a:xfrm>
            <a:off x="7536163" y="3205547"/>
            <a:ext cx="593674" cy="1"/>
          </a:xfrm>
          <a:prstGeom prst="bentConnector3">
            <a:avLst>
              <a:gd name="adj1" fmla="val 50000"/>
            </a:avLst>
          </a:prstGeom>
          <a:ln w="19050">
            <a:tailEnd type="arrow"/>
          </a:ln>
        </p:spPr>
        <p:style>
          <a:lnRef idx="2">
            <a:schemeClr val="dk1"/>
          </a:lnRef>
          <a:fillRef idx="0">
            <a:schemeClr val="dk1"/>
          </a:fillRef>
          <a:effectRef idx="1">
            <a:schemeClr val="dk1"/>
          </a:effectRef>
          <a:fontRef idx="minor">
            <a:schemeClr val="tx1"/>
          </a:fontRef>
        </p:style>
      </p:cxnSp>
      <p:sp>
        <p:nvSpPr>
          <p:cNvPr id="59" name="椭圆 58"/>
          <p:cNvSpPr/>
          <p:nvPr/>
        </p:nvSpPr>
        <p:spPr>
          <a:xfrm>
            <a:off x="8283330" y="2089423"/>
            <a:ext cx="629118" cy="504056"/>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900" b="1" dirty="0" smtClean="0">
                <a:latin typeface="微软雅黑" panose="020B0503020204020204" pitchFamily="34" charset="-122"/>
                <a:ea typeface="微软雅黑" panose="020B0503020204020204" pitchFamily="34" charset="-122"/>
              </a:rPr>
              <a:t>问题通报</a:t>
            </a:r>
            <a:endParaRPr lang="zh-CN" altLang="en-US" sz="900" b="1" dirty="0">
              <a:latin typeface="微软雅黑" panose="020B0503020204020204" pitchFamily="34" charset="-122"/>
              <a:ea typeface="微软雅黑" panose="020B0503020204020204" pitchFamily="34" charset="-122"/>
            </a:endParaRPr>
          </a:p>
        </p:txBody>
      </p:sp>
      <p:cxnSp>
        <p:nvCxnSpPr>
          <p:cNvPr id="60" name="肘形连接符 59"/>
          <p:cNvCxnSpPr>
            <a:stCxn id="64" idx="0"/>
            <a:endCxn id="59" idx="4"/>
          </p:cNvCxnSpPr>
          <p:nvPr/>
        </p:nvCxnSpPr>
        <p:spPr>
          <a:xfrm rot="16200000" flipV="1">
            <a:off x="8417870" y="2773499"/>
            <a:ext cx="360041" cy="1"/>
          </a:xfrm>
          <a:prstGeom prst="bentConnector3">
            <a:avLst>
              <a:gd name="adj1" fmla="val 50000"/>
            </a:avLst>
          </a:prstGeom>
          <a:ln w="19050">
            <a:tailEnd type="arrow"/>
          </a:ln>
        </p:spPr>
        <p:style>
          <a:lnRef idx="2">
            <a:schemeClr val="dk1"/>
          </a:lnRef>
          <a:fillRef idx="0">
            <a:schemeClr val="dk1"/>
          </a:fillRef>
          <a:effectRef idx="1">
            <a:schemeClr val="dk1"/>
          </a:effectRef>
          <a:fontRef idx="minor">
            <a:schemeClr val="tx1"/>
          </a:fontRef>
        </p:style>
      </p:cxnSp>
      <p:sp>
        <p:nvSpPr>
          <p:cNvPr id="61" name="TextBox 60"/>
          <p:cNvSpPr txBox="1"/>
          <p:nvPr/>
        </p:nvSpPr>
        <p:spPr>
          <a:xfrm>
            <a:off x="8032082" y="2680900"/>
            <a:ext cx="565807" cy="200055"/>
          </a:xfrm>
          <a:prstGeom prst="rect">
            <a:avLst/>
          </a:prstGeom>
          <a:noFill/>
        </p:spPr>
        <p:txBody>
          <a:bodyPr wrap="square" rtlCol="0">
            <a:spAutoFit/>
          </a:bodyPr>
          <a:lstStyle/>
          <a:p>
            <a:pPr algn="ctr"/>
            <a:r>
              <a:rPr lang="zh-CN" altLang="en-US" sz="700" b="1" dirty="0" smtClean="0">
                <a:latin typeface="微软雅黑" panose="020B0503020204020204" pitchFamily="34" charset="-122"/>
                <a:ea typeface="微软雅黑" panose="020B0503020204020204" pitchFamily="34" charset="-122"/>
              </a:rPr>
              <a:t>如有必要</a:t>
            </a:r>
            <a:endParaRPr lang="zh-CN" altLang="en-US" sz="700" b="1" dirty="0">
              <a:latin typeface="微软雅黑" panose="020B0503020204020204" pitchFamily="34" charset="-122"/>
              <a:ea typeface="微软雅黑" panose="020B0503020204020204" pitchFamily="34" charset="-122"/>
            </a:endParaRPr>
          </a:p>
        </p:txBody>
      </p:sp>
      <p:sp>
        <p:nvSpPr>
          <p:cNvPr id="62" name="流程图: 数据 61"/>
          <p:cNvSpPr/>
          <p:nvPr/>
        </p:nvSpPr>
        <p:spPr>
          <a:xfrm>
            <a:off x="7321278" y="4747369"/>
            <a:ext cx="1008112" cy="432048"/>
          </a:xfrm>
          <a:prstGeom prst="flowChartInputOutpu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900" b="1" dirty="0">
                <a:latin typeface="微软雅黑" panose="020B0503020204020204" pitchFamily="34" charset="-122"/>
                <a:ea typeface="微软雅黑" panose="020B0503020204020204" pitchFamily="34" charset="-122"/>
              </a:rPr>
              <a:t>变更</a:t>
            </a:r>
            <a:r>
              <a:rPr lang="zh-CN" altLang="en-US" sz="900" b="1" dirty="0" smtClean="0">
                <a:latin typeface="微软雅黑" panose="020B0503020204020204" pitchFamily="34" charset="-122"/>
                <a:ea typeface="微软雅黑" panose="020B0503020204020204" pitchFamily="34" charset="-122"/>
              </a:rPr>
              <a:t>管理</a:t>
            </a:r>
            <a:endParaRPr lang="zh-CN" altLang="en-US" sz="900" b="1" dirty="0">
              <a:latin typeface="微软雅黑" panose="020B0503020204020204" pitchFamily="34" charset="-122"/>
              <a:ea typeface="微软雅黑" panose="020B0503020204020204" pitchFamily="34" charset="-122"/>
            </a:endParaRPr>
          </a:p>
        </p:txBody>
      </p:sp>
      <p:cxnSp>
        <p:nvCxnSpPr>
          <p:cNvPr id="63" name="肘形连接符 62"/>
          <p:cNvCxnSpPr>
            <a:stCxn id="54" idx="2"/>
            <a:endCxn id="62" idx="0"/>
          </p:cNvCxnSpPr>
          <p:nvPr/>
        </p:nvCxnSpPr>
        <p:spPr>
          <a:xfrm rot="16200000" flipH="1">
            <a:off x="7086257" y="3907481"/>
            <a:ext cx="821742" cy="858034"/>
          </a:xfrm>
          <a:prstGeom prst="bentConnector3">
            <a:avLst>
              <a:gd name="adj1" fmla="val 50000"/>
            </a:avLst>
          </a:prstGeom>
          <a:ln w="19050">
            <a:tailEnd type="arrow"/>
          </a:ln>
        </p:spPr>
        <p:style>
          <a:lnRef idx="2">
            <a:schemeClr val="dk1"/>
          </a:lnRef>
          <a:fillRef idx="0">
            <a:schemeClr val="dk1"/>
          </a:fillRef>
          <a:effectRef idx="1">
            <a:schemeClr val="dk1"/>
          </a:effectRef>
          <a:fontRef idx="minor">
            <a:schemeClr val="tx1"/>
          </a:fontRef>
        </p:style>
      </p:cxnSp>
      <p:sp>
        <p:nvSpPr>
          <p:cNvPr id="64" name="流程图: 可选过程 63"/>
          <p:cNvSpPr/>
          <p:nvPr/>
        </p:nvSpPr>
        <p:spPr>
          <a:xfrm>
            <a:off x="8129837" y="2953520"/>
            <a:ext cx="936105" cy="504056"/>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900" b="1" dirty="0">
                <a:latin typeface="微软雅黑" panose="020B0503020204020204" pitchFamily="34" charset="-122"/>
                <a:ea typeface="微软雅黑" panose="020B0503020204020204" pitchFamily="34" charset="-122"/>
              </a:rPr>
              <a:t>4</a:t>
            </a:r>
            <a:r>
              <a:rPr lang="en-US" altLang="zh-CN" sz="900" b="1" dirty="0" smtClean="0">
                <a:latin typeface="微软雅黑" panose="020B0503020204020204" pitchFamily="34" charset="-122"/>
                <a:ea typeface="微软雅黑" panose="020B0503020204020204" pitchFamily="34" charset="-122"/>
              </a:rPr>
              <a:t>-</a:t>
            </a:r>
            <a:r>
              <a:rPr lang="zh-CN" altLang="en-US" sz="900" b="1" dirty="0" smtClean="0">
                <a:latin typeface="微软雅黑" panose="020B0503020204020204" pitchFamily="34" charset="-122"/>
                <a:ea typeface="微软雅黑" panose="020B0503020204020204" pitchFamily="34" charset="-122"/>
              </a:rPr>
              <a:t>问题</a:t>
            </a:r>
            <a:r>
              <a:rPr lang="zh-CN" altLang="en-US" sz="900" b="1" dirty="0">
                <a:latin typeface="微软雅黑" panose="020B0503020204020204" pitchFamily="34" charset="-122"/>
                <a:ea typeface="微软雅黑" panose="020B0503020204020204" pitchFamily="34" charset="-122"/>
              </a:rPr>
              <a:t>关闭</a:t>
            </a:r>
          </a:p>
        </p:txBody>
      </p:sp>
      <p:sp>
        <p:nvSpPr>
          <p:cNvPr id="65" name="椭圆 64"/>
          <p:cNvSpPr/>
          <p:nvPr/>
        </p:nvSpPr>
        <p:spPr>
          <a:xfrm>
            <a:off x="5183712" y="2089423"/>
            <a:ext cx="629118" cy="504056"/>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900" b="1" dirty="0" smtClean="0">
                <a:latin typeface="微软雅黑" panose="020B0503020204020204" pitchFamily="34" charset="-122"/>
                <a:ea typeface="微软雅黑" panose="020B0503020204020204" pitchFamily="34" charset="-122"/>
              </a:rPr>
              <a:t>参与派发</a:t>
            </a:r>
            <a:endParaRPr lang="zh-CN" altLang="en-US" sz="9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a:solidFill>
            <a:schemeClr val="accent1"/>
          </a:solidFill>
        </p:spPr>
        <p:txBody>
          <a:bodyPr/>
          <a:lstStyle/>
          <a:p>
            <a:fld id="{55183D58-648D-4475-BEF8-624F48514A30}" type="slidenum">
              <a:rPr lang="zh-CN" altLang="en-US" smtClean="0"/>
              <a:pPr/>
              <a:t>22</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t>问题管理</a:t>
            </a:r>
            <a:endParaRPr lang="zh-CN" altLang="en-US" sz="2400" b="1" dirty="0"/>
          </a:p>
        </p:txBody>
      </p:sp>
      <p:grpSp>
        <p:nvGrpSpPr>
          <p:cNvPr id="3" name="组合 2"/>
          <p:cNvGrpSpPr/>
          <p:nvPr/>
        </p:nvGrpSpPr>
        <p:grpSpPr>
          <a:xfrm>
            <a:off x="2521675" y="1196752"/>
            <a:ext cx="7535137" cy="5040560"/>
            <a:chOff x="1297540" y="1484784"/>
            <a:chExt cx="6730844" cy="3456384"/>
          </a:xfrm>
        </p:grpSpPr>
        <p:grpSp>
          <p:nvGrpSpPr>
            <p:cNvPr id="4" name="组合 3"/>
            <p:cNvGrpSpPr/>
            <p:nvPr/>
          </p:nvGrpSpPr>
          <p:grpSpPr>
            <a:xfrm>
              <a:off x="1297540" y="1484784"/>
              <a:ext cx="6730844" cy="869978"/>
              <a:chOff x="1043608" y="1628800"/>
              <a:chExt cx="6730844" cy="869978"/>
            </a:xfrm>
          </p:grpSpPr>
          <p:sp>
            <p:nvSpPr>
              <p:cNvPr id="5" name="矩形 4"/>
              <p:cNvSpPr/>
              <p:nvPr/>
            </p:nvSpPr>
            <p:spPr>
              <a:xfrm>
                <a:off x="1043608" y="1628800"/>
                <a:ext cx="6730844" cy="869978"/>
              </a:xfrm>
              <a:prstGeom prst="rect">
                <a:avLst/>
              </a:prstGeom>
              <a:solidFill>
                <a:schemeClr val="accent1">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panose="020B0503020204020204" pitchFamily="34" charset="-122"/>
                  <a:ea typeface="微软雅黑" panose="020B0503020204020204" pitchFamily="34" charset="-122"/>
                </a:endParaRPr>
              </a:p>
            </p:txBody>
          </p:sp>
          <p:sp>
            <p:nvSpPr>
              <p:cNvPr id="7" name="矩形 6"/>
              <p:cNvSpPr/>
              <p:nvPr/>
            </p:nvSpPr>
            <p:spPr>
              <a:xfrm>
                <a:off x="1043608" y="1628800"/>
                <a:ext cx="720081" cy="869978"/>
              </a:xfrm>
              <a:prstGeom prst="rect">
                <a:avLst/>
              </a:prstGeom>
              <a:solidFill>
                <a:srgbClr val="00206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latin typeface="微软雅黑" panose="020B0503020204020204" pitchFamily="34" charset="-122"/>
                    <a:ea typeface="微软雅黑" panose="020B0503020204020204" pitchFamily="34" charset="-122"/>
                  </a:rPr>
                  <a:t>1-</a:t>
                </a:r>
                <a:r>
                  <a:rPr lang="zh-CN" altLang="en-US" sz="1600" b="1" dirty="0" smtClean="0">
                    <a:latin typeface="微软雅黑" panose="020B0503020204020204" pitchFamily="34" charset="-122"/>
                    <a:ea typeface="微软雅黑" panose="020B0503020204020204" pitchFamily="34" charset="-122"/>
                  </a:rPr>
                  <a:t>问题发起</a:t>
                </a:r>
                <a:endParaRPr lang="zh-CN" altLang="en-US" sz="1600" b="1" dirty="0">
                  <a:latin typeface="微软雅黑" panose="020B0503020204020204" pitchFamily="34" charset="-122"/>
                  <a:ea typeface="微软雅黑" panose="020B0503020204020204" pitchFamily="34" charset="-122"/>
                </a:endParaRPr>
              </a:p>
            </p:txBody>
          </p:sp>
          <p:sp>
            <p:nvSpPr>
              <p:cNvPr id="8" name="TextBox 7"/>
              <p:cNvSpPr txBox="1"/>
              <p:nvPr/>
            </p:nvSpPr>
            <p:spPr>
              <a:xfrm>
                <a:off x="1979712" y="1794882"/>
                <a:ext cx="5400600" cy="654245"/>
              </a:xfrm>
              <a:prstGeom prst="rect">
                <a:avLst/>
              </a:prstGeom>
              <a:noFill/>
            </p:spPr>
            <p:txBody>
              <a:bodyPr wrap="square" rtlCol="0">
                <a:spAutoFit/>
              </a:bodyPr>
              <a:lstStyle/>
              <a:p>
                <a:r>
                  <a:rPr lang="en-US" altLang="zh-CN" sz="1400" b="1" dirty="0" smtClean="0">
                    <a:latin typeface="微软雅黑" panose="020B0503020204020204" pitchFamily="34" charset="-122"/>
                    <a:ea typeface="微软雅黑" panose="020B0503020204020204" pitchFamily="34" charset="-122"/>
                  </a:rPr>
                  <a:t>1.1 </a:t>
                </a:r>
                <a:r>
                  <a:rPr lang="zh-CN" altLang="en-US" sz="1400" b="1" dirty="0" smtClean="0">
                    <a:latin typeface="微软雅黑" panose="020B0503020204020204" pitchFamily="34" charset="-122"/>
                    <a:ea typeface="微软雅黑" panose="020B0503020204020204" pitchFamily="34" charset="-122"/>
                  </a:rPr>
                  <a:t>明确问题来源</a:t>
                </a:r>
                <a:r>
                  <a:rPr lang="zh-CN" altLang="en-US" sz="1400" b="1" dirty="0">
                    <a:latin typeface="微软雅黑" panose="020B0503020204020204" pitchFamily="34" charset="-122"/>
                    <a:ea typeface="微软雅黑" panose="020B0503020204020204" pitchFamily="34" charset="-122"/>
                  </a:rPr>
                  <a:t>（</a:t>
                </a:r>
                <a:r>
                  <a:rPr lang="zh-CN" altLang="zh-CN" sz="1400" b="1" dirty="0">
                    <a:latin typeface="微软雅黑" panose="020B0503020204020204" pitchFamily="34" charset="-122"/>
                    <a:ea typeface="微软雅黑" panose="020B0503020204020204" pitchFamily="34" charset="-122"/>
                  </a:rPr>
                  <a:t>事件管理冗余切换后的修复跟踪，无法处理的事件的跟踪，重大事件的根源探究，也可以来自其他</a:t>
                </a:r>
                <a:r>
                  <a:rPr lang="zh-CN" altLang="zh-CN" sz="1400" b="1" dirty="0" smtClean="0">
                    <a:latin typeface="微软雅黑" panose="020B0503020204020204" pitchFamily="34" charset="-122"/>
                    <a:ea typeface="微软雅黑" panose="020B0503020204020204" pitchFamily="34" charset="-122"/>
                  </a:rPr>
                  <a:t>原因</a:t>
                </a:r>
                <a:r>
                  <a:rPr lang="zh-CN" altLang="en-US" sz="1400" b="1" dirty="0" smtClean="0">
                    <a:latin typeface="微软雅黑" panose="020B0503020204020204" pitchFamily="34" charset="-122"/>
                    <a:ea typeface="微软雅黑" panose="020B0503020204020204" pitchFamily="34" charset="-122"/>
                  </a:rPr>
                  <a:t>）</a:t>
                </a:r>
                <a:endParaRPr lang="en-US" altLang="zh-CN" sz="1400" b="1" dirty="0" smtClean="0">
                  <a:latin typeface="微软雅黑" panose="020B0503020204020204" pitchFamily="34" charset="-122"/>
                  <a:ea typeface="微软雅黑" panose="020B0503020204020204" pitchFamily="34" charset="-122"/>
                </a:endParaRPr>
              </a:p>
              <a:p>
                <a:r>
                  <a:rPr lang="en-US" altLang="zh-CN" sz="1400" b="1" dirty="0" smtClean="0">
                    <a:latin typeface="微软雅黑" panose="020B0503020204020204" pitchFamily="34" charset="-122"/>
                    <a:ea typeface="微软雅黑" panose="020B0503020204020204" pitchFamily="34" charset="-122"/>
                  </a:rPr>
                  <a:t>1.2 </a:t>
                </a:r>
                <a:r>
                  <a:rPr lang="zh-CN" altLang="en-US" sz="1400" b="1" dirty="0" smtClean="0">
                    <a:latin typeface="微软雅黑" panose="020B0503020204020204" pitchFamily="34" charset="-122"/>
                    <a:ea typeface="微软雅黑" panose="020B0503020204020204" pitchFamily="34" charset="-122"/>
                  </a:rPr>
                  <a:t>创建问题单</a:t>
                </a:r>
                <a:endParaRPr lang="en-US" altLang="zh-CN" sz="1400" b="1" dirty="0" smtClean="0">
                  <a:latin typeface="微软雅黑" panose="020B0503020204020204" pitchFamily="34" charset="-122"/>
                  <a:ea typeface="微软雅黑" panose="020B0503020204020204" pitchFamily="34" charset="-122"/>
                </a:endParaRPr>
              </a:p>
              <a:p>
                <a:r>
                  <a:rPr lang="en-US" altLang="zh-CN" sz="1400" b="1" dirty="0" smtClean="0">
                    <a:latin typeface="微软雅黑" panose="020B0503020204020204" pitchFamily="34" charset="-122"/>
                    <a:ea typeface="微软雅黑" panose="020B0503020204020204" pitchFamily="34" charset="-122"/>
                  </a:rPr>
                  <a:t>1.3 </a:t>
                </a:r>
                <a:r>
                  <a:rPr lang="zh-CN" altLang="en-US" sz="1400" b="1" dirty="0" smtClean="0">
                    <a:latin typeface="微软雅黑" panose="020B0503020204020204" pitchFamily="34" charset="-122"/>
                    <a:ea typeface="微软雅黑" panose="020B0503020204020204" pitchFamily="34" charset="-122"/>
                  </a:rPr>
                  <a:t>确定变更等级并填写问题基本信息</a:t>
                </a:r>
                <a:endParaRPr lang="zh-CN" altLang="en-US" sz="1400" b="1" dirty="0">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1297540" y="2348880"/>
              <a:ext cx="6730844" cy="720080"/>
              <a:chOff x="1043608" y="1628800"/>
              <a:chExt cx="6730844" cy="869978"/>
            </a:xfrm>
          </p:grpSpPr>
          <p:sp>
            <p:nvSpPr>
              <p:cNvPr id="10" name="矩形 9"/>
              <p:cNvSpPr/>
              <p:nvPr/>
            </p:nvSpPr>
            <p:spPr>
              <a:xfrm>
                <a:off x="1043608" y="1628800"/>
                <a:ext cx="6730844" cy="869978"/>
              </a:xfrm>
              <a:prstGeom prst="rect">
                <a:avLst/>
              </a:prstGeom>
              <a:solidFill>
                <a:schemeClr val="accent1">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panose="020B0503020204020204" pitchFamily="34" charset="-122"/>
                  <a:ea typeface="微软雅黑" panose="020B0503020204020204" pitchFamily="34" charset="-122"/>
                </a:endParaRPr>
              </a:p>
            </p:txBody>
          </p:sp>
          <p:sp>
            <p:nvSpPr>
              <p:cNvPr id="11" name="矩形 10"/>
              <p:cNvSpPr/>
              <p:nvPr/>
            </p:nvSpPr>
            <p:spPr>
              <a:xfrm>
                <a:off x="1043608" y="1628800"/>
                <a:ext cx="720081" cy="869978"/>
              </a:xfrm>
              <a:prstGeom prst="rect">
                <a:avLst/>
              </a:prstGeom>
              <a:solidFill>
                <a:srgbClr val="00206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latin typeface="微软雅黑" panose="020B0503020204020204" pitchFamily="34" charset="-122"/>
                    <a:ea typeface="微软雅黑" panose="020B0503020204020204" pitchFamily="34" charset="-122"/>
                  </a:rPr>
                  <a:t>2-</a:t>
                </a:r>
                <a:r>
                  <a:rPr lang="zh-CN" altLang="en-US" sz="1600" b="1" dirty="0" smtClean="0">
                    <a:latin typeface="微软雅黑" panose="020B0503020204020204" pitchFamily="34" charset="-122"/>
                    <a:ea typeface="微软雅黑" panose="020B0503020204020204" pitchFamily="34" charset="-122"/>
                  </a:rPr>
                  <a:t>问题派发</a:t>
                </a:r>
                <a:endParaRPr lang="zh-CN" altLang="en-US" sz="1600" b="1" dirty="0">
                  <a:latin typeface="微软雅黑" panose="020B0503020204020204" pitchFamily="34" charset="-122"/>
                  <a:ea typeface="微软雅黑" panose="020B0503020204020204" pitchFamily="34" charset="-122"/>
                </a:endParaRPr>
              </a:p>
            </p:txBody>
          </p:sp>
          <p:sp>
            <p:nvSpPr>
              <p:cNvPr id="12" name="TextBox 11"/>
              <p:cNvSpPr txBox="1"/>
              <p:nvPr/>
            </p:nvSpPr>
            <p:spPr>
              <a:xfrm>
                <a:off x="1979712" y="1804754"/>
                <a:ext cx="5400600" cy="433466"/>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2</a:t>
                </a:r>
                <a:r>
                  <a:rPr lang="en-US" altLang="zh-CN" sz="1400" b="1" dirty="0" smtClean="0">
                    <a:latin typeface="微软雅黑" panose="020B0503020204020204" pitchFamily="34" charset="-122"/>
                    <a:ea typeface="微软雅黑" panose="020B0503020204020204" pitchFamily="34" charset="-122"/>
                  </a:rPr>
                  <a:t>.1 </a:t>
                </a:r>
                <a:r>
                  <a:rPr lang="zh-CN" altLang="en-US" sz="1400" b="1" dirty="0" smtClean="0">
                    <a:latin typeface="微软雅黑" panose="020B0503020204020204" pitchFamily="34" charset="-122"/>
                    <a:ea typeface="微软雅黑" panose="020B0503020204020204" pitchFamily="34" charset="-122"/>
                  </a:rPr>
                  <a:t>根据问题等级召开问题工作会议，明确问题处理方式和处理人</a:t>
                </a:r>
                <a:endParaRPr lang="en-US" altLang="zh-CN" sz="1400" b="1" dirty="0" smtClean="0">
                  <a:latin typeface="微软雅黑" panose="020B0503020204020204" pitchFamily="34" charset="-122"/>
                  <a:ea typeface="微软雅黑" panose="020B0503020204020204" pitchFamily="34" charset="-122"/>
                </a:endParaRPr>
              </a:p>
              <a:p>
                <a:r>
                  <a:rPr lang="en-US" altLang="zh-CN" sz="1400" b="1" dirty="0" smtClean="0">
                    <a:latin typeface="微软雅黑" panose="020B0503020204020204" pitchFamily="34" charset="-122"/>
                    <a:ea typeface="微软雅黑" panose="020B0503020204020204" pitchFamily="34" charset="-122"/>
                  </a:rPr>
                  <a:t>2.2 </a:t>
                </a:r>
                <a:r>
                  <a:rPr lang="zh-CN" altLang="en-US" sz="1400" b="1" dirty="0" smtClean="0">
                    <a:latin typeface="微软雅黑" panose="020B0503020204020204" pitchFamily="34" charset="-122"/>
                    <a:ea typeface="微软雅黑" panose="020B0503020204020204" pitchFamily="34" charset="-122"/>
                  </a:rPr>
                  <a:t>派发问题工单，确定问题跟踪责任人</a:t>
                </a:r>
                <a:endParaRPr lang="zh-CN" altLang="en-US" sz="1400" b="1" dirty="0">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1297540" y="3068960"/>
              <a:ext cx="6730844" cy="1126019"/>
              <a:chOff x="1043608" y="1628800"/>
              <a:chExt cx="6730844" cy="906948"/>
            </a:xfrm>
          </p:grpSpPr>
          <p:sp>
            <p:nvSpPr>
              <p:cNvPr id="14" name="矩形 13"/>
              <p:cNvSpPr/>
              <p:nvPr/>
            </p:nvSpPr>
            <p:spPr>
              <a:xfrm>
                <a:off x="1043608" y="1628801"/>
                <a:ext cx="6730844" cy="869978"/>
              </a:xfrm>
              <a:prstGeom prst="rect">
                <a:avLst/>
              </a:prstGeom>
              <a:solidFill>
                <a:schemeClr val="accent1">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panose="020B0503020204020204" pitchFamily="34" charset="-122"/>
                  <a:ea typeface="微软雅黑" panose="020B0503020204020204" pitchFamily="34" charset="-122"/>
                </a:endParaRPr>
              </a:p>
            </p:txBody>
          </p:sp>
          <p:sp>
            <p:nvSpPr>
              <p:cNvPr id="15" name="矩形 14"/>
              <p:cNvSpPr/>
              <p:nvPr/>
            </p:nvSpPr>
            <p:spPr>
              <a:xfrm>
                <a:off x="1043608" y="1628800"/>
                <a:ext cx="720081" cy="869978"/>
              </a:xfrm>
              <a:prstGeom prst="rect">
                <a:avLst/>
              </a:prstGeom>
              <a:solidFill>
                <a:srgbClr val="00206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latin typeface="微软雅黑" panose="020B0503020204020204" pitchFamily="34" charset="-122"/>
                    <a:ea typeface="微软雅黑" panose="020B0503020204020204" pitchFamily="34" charset="-122"/>
                  </a:rPr>
                  <a:t>3-</a:t>
                </a:r>
                <a:r>
                  <a:rPr lang="zh-CN" altLang="en-US" sz="1600" b="1" dirty="0" smtClean="0">
                    <a:latin typeface="微软雅黑" panose="020B0503020204020204" pitchFamily="34" charset="-122"/>
                    <a:ea typeface="微软雅黑" panose="020B0503020204020204" pitchFamily="34" charset="-122"/>
                  </a:rPr>
                  <a:t>问题分析与处理</a:t>
                </a:r>
                <a:endParaRPr lang="zh-CN" altLang="en-US" sz="1600" b="1" dirty="0">
                  <a:latin typeface="微软雅黑" panose="020B0503020204020204" pitchFamily="34" charset="-122"/>
                  <a:ea typeface="微软雅黑" panose="020B0503020204020204" pitchFamily="34" charset="-122"/>
                </a:endParaRPr>
              </a:p>
            </p:txBody>
          </p:sp>
          <p:sp>
            <p:nvSpPr>
              <p:cNvPr id="16" name="TextBox 15"/>
              <p:cNvSpPr txBox="1"/>
              <p:nvPr/>
            </p:nvSpPr>
            <p:spPr>
              <a:xfrm>
                <a:off x="1979712" y="1651816"/>
                <a:ext cx="5650724" cy="883932"/>
              </a:xfrm>
              <a:prstGeom prst="rect">
                <a:avLst/>
              </a:prstGeom>
              <a:noFill/>
            </p:spPr>
            <p:txBody>
              <a:bodyPr wrap="square" rtlCol="0">
                <a:spAutoFit/>
              </a:bodyPr>
              <a:lstStyle/>
              <a:p>
                <a:r>
                  <a:rPr lang="en-US" altLang="zh-CN" sz="1400" b="1" dirty="0" smtClean="0">
                    <a:latin typeface="微软雅黑" panose="020B0503020204020204" pitchFamily="34" charset="-122"/>
                    <a:ea typeface="微软雅黑" panose="020B0503020204020204" pitchFamily="34" charset="-122"/>
                  </a:rPr>
                  <a:t>3.1 </a:t>
                </a:r>
                <a:r>
                  <a:rPr lang="zh-CN" altLang="en-US" sz="1400" b="1" dirty="0" smtClean="0">
                    <a:latin typeface="微软雅黑" panose="020B0503020204020204" pitchFamily="34" charset="-122"/>
                    <a:ea typeface="微软雅黑" panose="020B0503020204020204" pitchFamily="34" charset="-122"/>
                  </a:rPr>
                  <a:t>问题处理人详细描述问题情况</a:t>
                </a:r>
                <a:endParaRPr lang="en-US" altLang="zh-CN" sz="1400" b="1" dirty="0" smtClean="0">
                  <a:latin typeface="微软雅黑" panose="020B0503020204020204" pitchFamily="34" charset="-122"/>
                  <a:ea typeface="微软雅黑" panose="020B0503020204020204" pitchFamily="34" charset="-122"/>
                </a:endParaRPr>
              </a:p>
              <a:p>
                <a:r>
                  <a:rPr lang="en-US" altLang="zh-CN" sz="1400" b="1" dirty="0" smtClean="0">
                    <a:latin typeface="微软雅黑" panose="020B0503020204020204" pitchFamily="34" charset="-122"/>
                    <a:ea typeface="微软雅黑" panose="020B0503020204020204" pitchFamily="34" charset="-122"/>
                  </a:rPr>
                  <a:t>3.2 </a:t>
                </a:r>
                <a:r>
                  <a:rPr lang="zh-CN" altLang="en-US" sz="1400" b="1" dirty="0" smtClean="0">
                    <a:latin typeface="微软雅黑" panose="020B0503020204020204" pitchFamily="34" charset="-122"/>
                    <a:ea typeface="微软雅黑" panose="020B0503020204020204" pitchFamily="34" charset="-122"/>
                  </a:rPr>
                  <a:t>问题处理角色讨论、分析问题解决方案（如有必要，召开专题会议）</a:t>
                </a:r>
                <a:endParaRPr lang="en-US" altLang="zh-CN" sz="1400" b="1" dirty="0" smtClean="0">
                  <a:latin typeface="微软雅黑" panose="020B0503020204020204" pitchFamily="34" charset="-122"/>
                  <a:ea typeface="微软雅黑" panose="020B0503020204020204" pitchFamily="34" charset="-122"/>
                </a:endParaRPr>
              </a:p>
              <a:p>
                <a:r>
                  <a:rPr lang="en-US" altLang="zh-CN" sz="1400" b="1" dirty="0" smtClean="0">
                    <a:latin typeface="微软雅黑" panose="020B0503020204020204" pitchFamily="34" charset="-122"/>
                    <a:ea typeface="微软雅黑" panose="020B0503020204020204" pitchFamily="34" charset="-122"/>
                  </a:rPr>
                  <a:t>3.3 </a:t>
                </a:r>
                <a:r>
                  <a:rPr lang="zh-CN" altLang="en-US" sz="1400" b="1" dirty="0" smtClean="0">
                    <a:latin typeface="微软雅黑" panose="020B0503020204020204" pitchFamily="34" charset="-122"/>
                    <a:ea typeface="微软雅黑" panose="020B0503020204020204" pitchFamily="34" charset="-122"/>
                  </a:rPr>
                  <a:t>问题处理人追踪记录、追踪问题处理过程，定期向其他角色汇报问题处理进展</a:t>
                </a:r>
                <a:endParaRPr lang="en-US" altLang="zh-CN" sz="1400" b="1" dirty="0" smtClean="0">
                  <a:latin typeface="微软雅黑" panose="020B0503020204020204" pitchFamily="34" charset="-122"/>
                  <a:ea typeface="微软雅黑" panose="020B0503020204020204" pitchFamily="34" charset="-122"/>
                </a:endParaRPr>
              </a:p>
              <a:p>
                <a:r>
                  <a:rPr lang="en-US" altLang="zh-CN" sz="1400" b="1" dirty="0" smtClean="0">
                    <a:latin typeface="微软雅黑" panose="020B0503020204020204" pitchFamily="34" charset="-122"/>
                    <a:ea typeface="微软雅黑" panose="020B0503020204020204" pitchFamily="34" charset="-122"/>
                  </a:rPr>
                  <a:t>3.4 </a:t>
                </a:r>
                <a:r>
                  <a:rPr lang="zh-CN" altLang="en-US" sz="1400" b="1" dirty="0" smtClean="0">
                    <a:latin typeface="微软雅黑" panose="020B0503020204020204" pitchFamily="34" charset="-122"/>
                    <a:ea typeface="微软雅黑" panose="020B0503020204020204" pitchFamily="34" charset="-122"/>
                  </a:rPr>
                  <a:t>如需供应商支持的，转入供应商管理流程</a:t>
                </a:r>
                <a:endParaRPr lang="en-US" altLang="zh-CN" sz="1400" b="1" dirty="0" smtClean="0">
                  <a:latin typeface="微软雅黑" panose="020B0503020204020204" pitchFamily="34" charset="-122"/>
                  <a:ea typeface="微软雅黑" panose="020B0503020204020204" pitchFamily="34" charset="-122"/>
                </a:endParaRPr>
              </a:p>
              <a:p>
                <a:r>
                  <a:rPr lang="en-US" altLang="zh-CN" sz="1400" b="1" dirty="0" smtClean="0">
                    <a:latin typeface="微软雅黑" panose="020B0503020204020204" pitchFamily="34" charset="-122"/>
                    <a:ea typeface="微软雅黑" panose="020B0503020204020204" pitchFamily="34" charset="-122"/>
                  </a:rPr>
                  <a:t>3.5 </a:t>
                </a:r>
                <a:r>
                  <a:rPr lang="zh-CN" altLang="en-US" sz="1400" b="1" dirty="0" smtClean="0">
                    <a:latin typeface="微软雅黑" panose="020B0503020204020204" pitchFamily="34" charset="-122"/>
                    <a:ea typeface="微软雅黑" panose="020B0503020204020204" pitchFamily="34" charset="-122"/>
                  </a:rPr>
                  <a:t>问题处理完成后，汇报问题处理结果</a:t>
                </a:r>
                <a:endParaRPr lang="en-US" altLang="zh-CN" sz="1400" b="1" dirty="0" smtClean="0">
                  <a:latin typeface="微软雅黑" panose="020B0503020204020204" pitchFamily="34" charset="-122"/>
                  <a:ea typeface="微软雅黑" panose="020B0503020204020204" pitchFamily="34" charset="-122"/>
                </a:endParaRPr>
              </a:p>
              <a:p>
                <a:r>
                  <a:rPr lang="en-US" altLang="zh-CN" sz="1400" b="1" dirty="0" smtClean="0">
                    <a:latin typeface="微软雅黑" panose="020B0503020204020204" pitchFamily="34" charset="-122"/>
                    <a:ea typeface="微软雅黑" panose="020B0503020204020204" pitchFamily="34" charset="-122"/>
                  </a:rPr>
                  <a:t>3.6 </a:t>
                </a:r>
                <a:r>
                  <a:rPr lang="zh-CN" altLang="en-US" sz="1400" b="1" dirty="0" smtClean="0">
                    <a:latin typeface="微软雅黑" panose="020B0503020204020204" pitchFamily="34" charset="-122"/>
                    <a:ea typeface="微软雅黑" panose="020B0503020204020204" pitchFamily="34" charset="-122"/>
                  </a:rPr>
                  <a:t>学习、分享问题处理经验，如有必要转入知识库</a:t>
                </a:r>
                <a:endParaRPr lang="en-US" altLang="zh-CN" sz="1400" b="1" dirty="0" smtClean="0">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1297540" y="4149080"/>
              <a:ext cx="6730844" cy="792088"/>
              <a:chOff x="1043608" y="1628800"/>
              <a:chExt cx="6730844" cy="869978"/>
            </a:xfrm>
          </p:grpSpPr>
          <p:sp>
            <p:nvSpPr>
              <p:cNvPr id="18" name="矩形 17"/>
              <p:cNvSpPr/>
              <p:nvPr/>
            </p:nvSpPr>
            <p:spPr>
              <a:xfrm>
                <a:off x="1043608" y="1628800"/>
                <a:ext cx="6730844" cy="869978"/>
              </a:xfrm>
              <a:prstGeom prst="rect">
                <a:avLst/>
              </a:prstGeom>
              <a:solidFill>
                <a:schemeClr val="accent1">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panose="020B0503020204020204" pitchFamily="34" charset="-122"/>
                  <a:ea typeface="微软雅黑" panose="020B0503020204020204" pitchFamily="34" charset="-122"/>
                </a:endParaRPr>
              </a:p>
            </p:txBody>
          </p:sp>
          <p:sp>
            <p:nvSpPr>
              <p:cNvPr id="19" name="矩形 18"/>
              <p:cNvSpPr/>
              <p:nvPr/>
            </p:nvSpPr>
            <p:spPr>
              <a:xfrm>
                <a:off x="1043608" y="1628800"/>
                <a:ext cx="720081" cy="869978"/>
              </a:xfrm>
              <a:prstGeom prst="rect">
                <a:avLst/>
              </a:prstGeom>
              <a:solidFill>
                <a:srgbClr val="00206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latin typeface="微软雅黑" panose="020B0503020204020204" pitchFamily="34" charset="-122"/>
                    <a:ea typeface="微软雅黑" panose="020B0503020204020204" pitchFamily="34" charset="-122"/>
                  </a:rPr>
                  <a:t>4-</a:t>
                </a:r>
                <a:r>
                  <a:rPr lang="zh-CN" altLang="en-US" sz="1600" b="1" dirty="0" smtClean="0">
                    <a:latin typeface="微软雅黑" panose="020B0503020204020204" pitchFamily="34" charset="-122"/>
                    <a:ea typeface="微软雅黑" panose="020B0503020204020204" pitchFamily="34" charset="-122"/>
                  </a:rPr>
                  <a:t>问题关闭</a:t>
                </a:r>
                <a:endParaRPr lang="zh-CN" altLang="en-US" sz="1600" b="1" dirty="0">
                  <a:latin typeface="微软雅黑" panose="020B0503020204020204" pitchFamily="34" charset="-122"/>
                  <a:ea typeface="微软雅黑" panose="020B0503020204020204" pitchFamily="34" charset="-122"/>
                </a:endParaRPr>
              </a:p>
            </p:txBody>
          </p:sp>
          <p:sp>
            <p:nvSpPr>
              <p:cNvPr id="20" name="TextBox 19"/>
              <p:cNvSpPr txBox="1"/>
              <p:nvPr/>
            </p:nvSpPr>
            <p:spPr>
              <a:xfrm>
                <a:off x="1979712" y="1804754"/>
                <a:ext cx="5400600" cy="556321"/>
              </a:xfrm>
              <a:prstGeom prst="rect">
                <a:avLst/>
              </a:prstGeom>
              <a:noFill/>
            </p:spPr>
            <p:txBody>
              <a:bodyPr wrap="square" rtlCol="0">
                <a:spAutoFit/>
              </a:bodyPr>
              <a:lstStyle/>
              <a:p>
                <a:r>
                  <a:rPr lang="en-US" altLang="zh-CN" sz="1400" b="1" dirty="0" smtClean="0">
                    <a:latin typeface="微软雅黑" panose="020B0503020204020204" pitchFamily="34" charset="-122"/>
                    <a:ea typeface="微软雅黑" panose="020B0503020204020204" pitchFamily="34" charset="-122"/>
                  </a:rPr>
                  <a:t>4.1 </a:t>
                </a:r>
                <a:r>
                  <a:rPr lang="zh-CN" altLang="en-US" sz="1400" b="1" dirty="0" smtClean="0">
                    <a:latin typeface="微软雅黑" panose="020B0503020204020204" pitchFamily="34" charset="-122"/>
                    <a:ea typeface="微软雅黑" panose="020B0503020204020204" pitchFamily="34" charset="-122"/>
                  </a:rPr>
                  <a:t>问题处理人确认问题处理情况</a:t>
                </a:r>
                <a:endParaRPr lang="en-US" altLang="zh-CN" sz="1400" b="1" dirty="0" smtClean="0">
                  <a:latin typeface="微软雅黑" panose="020B0503020204020204" pitchFamily="34" charset="-122"/>
                  <a:ea typeface="微软雅黑" panose="020B0503020204020204" pitchFamily="34" charset="-122"/>
                </a:endParaRPr>
              </a:p>
              <a:p>
                <a:r>
                  <a:rPr lang="en-US" altLang="zh-CN" sz="1400" b="1" dirty="0" smtClean="0">
                    <a:latin typeface="微软雅黑" panose="020B0503020204020204" pitchFamily="34" charset="-122"/>
                    <a:ea typeface="微软雅黑" panose="020B0503020204020204" pitchFamily="34" charset="-122"/>
                  </a:rPr>
                  <a:t>4.2 </a:t>
                </a:r>
                <a:r>
                  <a:rPr lang="zh-CN" altLang="en-US" sz="1400" b="1" dirty="0" smtClean="0">
                    <a:latin typeface="微软雅黑" panose="020B0503020204020204" pitchFamily="34" charset="-122"/>
                    <a:ea typeface="微软雅黑" panose="020B0503020204020204" pitchFamily="34" charset="-122"/>
                  </a:rPr>
                  <a:t>问题横向会签</a:t>
                </a:r>
                <a:endParaRPr lang="en-US" altLang="zh-CN" sz="1400" b="1" dirty="0" smtClean="0">
                  <a:latin typeface="微软雅黑" panose="020B0503020204020204" pitchFamily="34" charset="-122"/>
                  <a:ea typeface="微软雅黑" panose="020B0503020204020204" pitchFamily="34" charset="-122"/>
                </a:endParaRPr>
              </a:p>
              <a:p>
                <a:r>
                  <a:rPr lang="en-US" altLang="zh-CN" sz="1400" b="1" dirty="0" smtClean="0">
                    <a:latin typeface="微软雅黑" panose="020B0503020204020204" pitchFamily="34" charset="-122"/>
                    <a:ea typeface="微软雅黑" panose="020B0503020204020204" pitchFamily="34" charset="-122"/>
                  </a:rPr>
                  <a:t>4.2 </a:t>
                </a:r>
                <a:r>
                  <a:rPr lang="zh-CN" altLang="en-US" sz="1400" b="1" dirty="0" smtClean="0">
                    <a:latin typeface="微软雅黑" panose="020B0503020204020204" pitchFamily="34" charset="-122"/>
                    <a:ea typeface="微软雅黑" panose="020B0503020204020204" pitchFamily="34" charset="-122"/>
                  </a:rPr>
                  <a:t>管理人员验证问题结果，批准问题关闭。</a:t>
                </a:r>
                <a:endParaRPr lang="en-US" altLang="zh-CN" sz="1400" b="1" dirty="0" smtClean="0">
                  <a:latin typeface="微软雅黑" panose="020B0503020204020204" pitchFamily="34" charset="-122"/>
                  <a:ea typeface="微软雅黑" panose="020B0503020204020204" pitchFamily="34" charset="-122"/>
                </a:endParaRPr>
              </a:p>
            </p:txBody>
          </p:sp>
        </p:grpSp>
      </p:gr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a:solidFill>
            <a:schemeClr val="accent1"/>
          </a:solidFill>
        </p:spPr>
        <p:txBody>
          <a:bodyPr/>
          <a:lstStyle/>
          <a:p>
            <a:fld id="{55183D58-648D-4475-BEF8-624F48514A30}" type="slidenum">
              <a:rPr lang="zh-CN" altLang="en-US" smtClean="0"/>
              <a:pPr/>
              <a:t>23</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t>问题管理</a:t>
            </a:r>
            <a:endParaRPr lang="zh-CN" altLang="en-US" sz="2400" b="1" dirty="0"/>
          </a:p>
        </p:txBody>
      </p:sp>
      <p:graphicFrame>
        <p:nvGraphicFramePr>
          <p:cNvPr id="4" name="表格 3"/>
          <p:cNvGraphicFramePr>
            <a:graphicFrameLocks noGrp="1"/>
          </p:cNvGraphicFramePr>
          <p:nvPr/>
        </p:nvGraphicFramePr>
        <p:xfrm>
          <a:off x="2049900" y="2060849"/>
          <a:ext cx="8006913" cy="3528391"/>
        </p:xfrm>
        <a:graphic>
          <a:graphicData uri="http://schemas.openxmlformats.org/drawingml/2006/table">
            <a:tbl>
              <a:tblPr firstRow="1" firstCol="1" bandRow="1">
                <a:tableStyleId>{5C22544A-7EE6-4342-B048-85BDC9FD1C3A}</a:tableStyleId>
              </a:tblPr>
              <a:tblGrid>
                <a:gridCol w="1888030"/>
                <a:gridCol w="3210772"/>
                <a:gridCol w="2908111"/>
              </a:tblGrid>
              <a:tr h="510081">
                <a:tc>
                  <a:txBody>
                    <a:bodyPr/>
                    <a:lstStyle/>
                    <a:p>
                      <a:pPr algn="ctr">
                        <a:lnSpc>
                          <a:spcPct val="150000"/>
                        </a:lnSpc>
                        <a:spcBef>
                          <a:spcPts val="200"/>
                        </a:spcBef>
                        <a:spcAft>
                          <a:spcPts val="400"/>
                        </a:spcAft>
                        <a:tabLst>
                          <a:tab pos="228600" algn="l"/>
                          <a:tab pos="228600" algn="l"/>
                        </a:tabLst>
                      </a:pPr>
                      <a:r>
                        <a:rPr lang="zh-CN" sz="1800" kern="100" dirty="0">
                          <a:effectLst/>
                        </a:rPr>
                        <a:t>问题重要程度</a:t>
                      </a:r>
                      <a:endParaRPr lang="zh-CN" sz="2400" dirty="0">
                        <a:effectLst/>
                        <a:latin typeface="Arial" panose="020B0604020202020204"/>
                        <a:ea typeface="宋体" panose="02010600030101010101" pitchFamily="2" charset="-122"/>
                        <a:cs typeface="Times New Roman" panose="02020603050405020304"/>
                      </a:endParaRPr>
                    </a:p>
                  </a:txBody>
                  <a:tcPr marL="68580" marR="68580" marT="0" marB="0"/>
                </a:tc>
                <a:tc>
                  <a:txBody>
                    <a:bodyPr/>
                    <a:lstStyle/>
                    <a:p>
                      <a:pPr algn="ctr">
                        <a:lnSpc>
                          <a:spcPct val="150000"/>
                        </a:lnSpc>
                        <a:spcBef>
                          <a:spcPts val="200"/>
                        </a:spcBef>
                        <a:spcAft>
                          <a:spcPts val="400"/>
                        </a:spcAft>
                        <a:tabLst>
                          <a:tab pos="228600" algn="l"/>
                          <a:tab pos="228600" algn="l"/>
                        </a:tabLst>
                      </a:pPr>
                      <a:r>
                        <a:rPr lang="zh-CN" sz="1800" kern="100">
                          <a:effectLst/>
                        </a:rPr>
                        <a:t>定义</a:t>
                      </a:r>
                      <a:endParaRPr lang="zh-CN" sz="2400">
                        <a:effectLst/>
                        <a:latin typeface="Arial" panose="020B0604020202020204"/>
                        <a:ea typeface="宋体" panose="02010600030101010101" pitchFamily="2" charset="-122"/>
                        <a:cs typeface="Times New Roman" panose="02020603050405020304"/>
                      </a:endParaRPr>
                    </a:p>
                  </a:txBody>
                  <a:tcPr marL="68580" marR="68580" marT="0" marB="0"/>
                </a:tc>
                <a:tc>
                  <a:txBody>
                    <a:bodyPr/>
                    <a:lstStyle/>
                    <a:p>
                      <a:pPr algn="ctr">
                        <a:lnSpc>
                          <a:spcPct val="150000"/>
                        </a:lnSpc>
                        <a:spcBef>
                          <a:spcPts val="200"/>
                        </a:spcBef>
                        <a:spcAft>
                          <a:spcPts val="400"/>
                        </a:spcAft>
                        <a:tabLst>
                          <a:tab pos="228600" algn="l"/>
                          <a:tab pos="228600" algn="l"/>
                        </a:tabLst>
                      </a:pPr>
                      <a:r>
                        <a:rPr lang="zh-CN" sz="1800" kern="100">
                          <a:effectLst/>
                        </a:rPr>
                        <a:t>问题解决时间</a:t>
                      </a:r>
                      <a:endParaRPr lang="zh-CN" sz="2400">
                        <a:effectLst/>
                        <a:latin typeface="Arial" panose="020B0604020202020204"/>
                        <a:ea typeface="宋体" panose="02010600030101010101" pitchFamily="2" charset="-122"/>
                        <a:cs typeface="Times New Roman" panose="02020603050405020304"/>
                      </a:endParaRPr>
                    </a:p>
                  </a:txBody>
                  <a:tcPr marL="68580" marR="68580" marT="0" marB="0"/>
                </a:tc>
              </a:tr>
              <a:tr h="1022169">
                <a:tc>
                  <a:txBody>
                    <a:bodyPr/>
                    <a:lstStyle/>
                    <a:p>
                      <a:pPr algn="ctr">
                        <a:lnSpc>
                          <a:spcPct val="150000"/>
                        </a:lnSpc>
                        <a:spcBef>
                          <a:spcPts val="200"/>
                        </a:spcBef>
                        <a:spcAft>
                          <a:spcPts val="400"/>
                        </a:spcAft>
                        <a:tabLst>
                          <a:tab pos="228600" algn="l"/>
                          <a:tab pos="228600" algn="l"/>
                        </a:tabLst>
                      </a:pPr>
                      <a:r>
                        <a:rPr lang="zh-CN" sz="1800" kern="100">
                          <a:effectLst/>
                        </a:rPr>
                        <a:t>高</a:t>
                      </a:r>
                      <a:endParaRPr lang="zh-CN" sz="2400">
                        <a:effectLst/>
                        <a:latin typeface="Arial" panose="020B0604020202020204"/>
                        <a:ea typeface="宋体" panose="02010600030101010101" pitchFamily="2" charset="-122"/>
                        <a:cs typeface="Times New Roman" panose="02020603050405020304"/>
                      </a:endParaRPr>
                    </a:p>
                  </a:txBody>
                  <a:tcPr marL="68580" marR="68580" marT="0" marB="0" anchor="ctr"/>
                </a:tc>
                <a:tc>
                  <a:txBody>
                    <a:bodyPr/>
                    <a:lstStyle/>
                    <a:p>
                      <a:pPr algn="just">
                        <a:lnSpc>
                          <a:spcPct val="150000"/>
                        </a:lnSpc>
                        <a:spcBef>
                          <a:spcPts val="200"/>
                        </a:spcBef>
                        <a:spcAft>
                          <a:spcPts val="400"/>
                        </a:spcAft>
                        <a:tabLst>
                          <a:tab pos="228600" algn="l"/>
                          <a:tab pos="228600" algn="l"/>
                        </a:tabLst>
                      </a:pPr>
                      <a:r>
                        <a:rPr lang="zh-CN" sz="1800" kern="100">
                          <a:effectLst/>
                        </a:rPr>
                        <a:t>大量发生故障或产生了最高等级事件的问题</a:t>
                      </a:r>
                      <a:endParaRPr lang="zh-CN" sz="2400">
                        <a:effectLst/>
                        <a:latin typeface="Arial" panose="020B0604020202020204"/>
                        <a:ea typeface="宋体" panose="02010600030101010101" pitchFamily="2" charset="-122"/>
                        <a:cs typeface="Times New Roman" panose="02020603050405020304"/>
                      </a:endParaRPr>
                    </a:p>
                  </a:txBody>
                  <a:tcPr marL="68580" marR="68580" marT="0" marB="0" anchor="ctr"/>
                </a:tc>
                <a:tc>
                  <a:txBody>
                    <a:bodyPr/>
                    <a:lstStyle/>
                    <a:p>
                      <a:pPr algn="ctr">
                        <a:lnSpc>
                          <a:spcPct val="150000"/>
                        </a:lnSpc>
                        <a:spcBef>
                          <a:spcPts val="200"/>
                        </a:spcBef>
                        <a:spcAft>
                          <a:spcPts val="400"/>
                        </a:spcAft>
                        <a:tabLst>
                          <a:tab pos="228600" algn="l"/>
                          <a:tab pos="228600" algn="l"/>
                        </a:tabLst>
                      </a:pPr>
                      <a:r>
                        <a:rPr lang="en-US" altLang="zh-CN" sz="1800" kern="100" dirty="0" smtClean="0">
                          <a:effectLst/>
                        </a:rPr>
                        <a:t>30</a:t>
                      </a:r>
                      <a:r>
                        <a:rPr lang="zh-CN" sz="1800" kern="100" dirty="0" smtClean="0">
                          <a:effectLst/>
                        </a:rPr>
                        <a:t>天</a:t>
                      </a:r>
                      <a:endParaRPr lang="zh-CN" sz="2400" dirty="0">
                        <a:effectLst/>
                        <a:latin typeface="Arial" panose="020B0604020202020204"/>
                        <a:ea typeface="宋体" panose="02010600030101010101" pitchFamily="2" charset="-122"/>
                        <a:cs typeface="Times New Roman" panose="02020603050405020304"/>
                      </a:endParaRPr>
                    </a:p>
                  </a:txBody>
                  <a:tcPr marL="68580" marR="68580" marT="0" marB="0" anchor="ctr"/>
                </a:tc>
              </a:tr>
              <a:tr h="1045598">
                <a:tc>
                  <a:txBody>
                    <a:bodyPr/>
                    <a:lstStyle/>
                    <a:p>
                      <a:pPr algn="ctr">
                        <a:lnSpc>
                          <a:spcPct val="150000"/>
                        </a:lnSpc>
                        <a:spcBef>
                          <a:spcPts val="200"/>
                        </a:spcBef>
                        <a:spcAft>
                          <a:spcPts val="400"/>
                        </a:spcAft>
                        <a:tabLst>
                          <a:tab pos="228600" algn="l"/>
                          <a:tab pos="228600" algn="l"/>
                        </a:tabLst>
                      </a:pPr>
                      <a:r>
                        <a:rPr lang="zh-CN" sz="1800" kern="100">
                          <a:effectLst/>
                        </a:rPr>
                        <a:t>中</a:t>
                      </a:r>
                      <a:endParaRPr lang="zh-CN" sz="2400">
                        <a:effectLst/>
                        <a:latin typeface="Arial" panose="020B0604020202020204"/>
                        <a:ea typeface="宋体" panose="02010600030101010101" pitchFamily="2" charset="-122"/>
                        <a:cs typeface="Times New Roman" panose="02020603050405020304"/>
                      </a:endParaRPr>
                    </a:p>
                  </a:txBody>
                  <a:tcPr marL="68580" marR="68580" marT="0" marB="0" anchor="ctr"/>
                </a:tc>
                <a:tc>
                  <a:txBody>
                    <a:bodyPr/>
                    <a:lstStyle/>
                    <a:p>
                      <a:pPr algn="just">
                        <a:lnSpc>
                          <a:spcPct val="150000"/>
                        </a:lnSpc>
                        <a:spcBef>
                          <a:spcPts val="200"/>
                        </a:spcBef>
                        <a:spcAft>
                          <a:spcPts val="400"/>
                        </a:spcAft>
                        <a:tabLst>
                          <a:tab pos="228600" algn="l"/>
                          <a:tab pos="228600" algn="l"/>
                        </a:tabLst>
                      </a:pPr>
                      <a:r>
                        <a:rPr lang="zh-CN" sz="1800" kern="100">
                          <a:effectLst/>
                        </a:rPr>
                        <a:t>多次发生故障或产生了较高等级事件的问题</a:t>
                      </a:r>
                      <a:endParaRPr lang="zh-CN" sz="2400">
                        <a:effectLst/>
                        <a:latin typeface="Arial" panose="020B0604020202020204"/>
                        <a:ea typeface="宋体" panose="02010600030101010101" pitchFamily="2" charset="-122"/>
                        <a:cs typeface="Times New Roman" panose="02020603050405020304"/>
                      </a:endParaRPr>
                    </a:p>
                  </a:txBody>
                  <a:tcPr marL="68580" marR="68580" marT="0" marB="0" anchor="ctr"/>
                </a:tc>
                <a:tc>
                  <a:txBody>
                    <a:bodyPr/>
                    <a:lstStyle/>
                    <a:p>
                      <a:pPr algn="ctr">
                        <a:lnSpc>
                          <a:spcPct val="150000"/>
                        </a:lnSpc>
                        <a:spcBef>
                          <a:spcPts val="200"/>
                        </a:spcBef>
                        <a:spcAft>
                          <a:spcPts val="400"/>
                        </a:spcAft>
                        <a:tabLst>
                          <a:tab pos="228600" algn="l"/>
                          <a:tab pos="228600" algn="l"/>
                        </a:tabLst>
                      </a:pPr>
                      <a:r>
                        <a:rPr lang="en-US" sz="1800" kern="100" dirty="0">
                          <a:effectLst/>
                        </a:rPr>
                        <a:t>6</a:t>
                      </a:r>
                      <a:r>
                        <a:rPr lang="en-US" sz="1800" kern="100" dirty="0" smtClean="0">
                          <a:effectLst/>
                        </a:rPr>
                        <a:t>0</a:t>
                      </a:r>
                      <a:r>
                        <a:rPr lang="zh-CN" sz="1800" kern="100" dirty="0">
                          <a:effectLst/>
                        </a:rPr>
                        <a:t>天</a:t>
                      </a:r>
                      <a:endParaRPr lang="zh-CN" sz="2400" dirty="0">
                        <a:effectLst/>
                        <a:latin typeface="Arial" panose="020B0604020202020204"/>
                        <a:ea typeface="宋体" panose="02010600030101010101" pitchFamily="2" charset="-122"/>
                        <a:cs typeface="Times New Roman" panose="02020603050405020304"/>
                      </a:endParaRPr>
                    </a:p>
                  </a:txBody>
                  <a:tcPr marL="68580" marR="68580" marT="0" marB="0" anchor="ctr"/>
                </a:tc>
              </a:tr>
              <a:tr h="950543">
                <a:tc>
                  <a:txBody>
                    <a:bodyPr/>
                    <a:lstStyle/>
                    <a:p>
                      <a:pPr algn="ctr">
                        <a:lnSpc>
                          <a:spcPct val="150000"/>
                        </a:lnSpc>
                        <a:spcBef>
                          <a:spcPts val="200"/>
                        </a:spcBef>
                        <a:spcAft>
                          <a:spcPts val="400"/>
                        </a:spcAft>
                        <a:tabLst>
                          <a:tab pos="228600" algn="l"/>
                          <a:tab pos="228600" algn="l"/>
                        </a:tabLst>
                      </a:pPr>
                      <a:r>
                        <a:rPr lang="zh-CN" sz="1800" kern="100">
                          <a:effectLst/>
                        </a:rPr>
                        <a:t>低</a:t>
                      </a:r>
                      <a:endParaRPr lang="zh-CN" sz="2400">
                        <a:effectLst/>
                        <a:latin typeface="Arial" panose="020B0604020202020204"/>
                        <a:ea typeface="宋体" panose="02010600030101010101" pitchFamily="2" charset="-122"/>
                        <a:cs typeface="Times New Roman" panose="02020603050405020304"/>
                      </a:endParaRPr>
                    </a:p>
                  </a:txBody>
                  <a:tcPr marL="68580" marR="68580" marT="0" marB="0" anchor="ctr"/>
                </a:tc>
                <a:tc>
                  <a:txBody>
                    <a:bodyPr/>
                    <a:lstStyle/>
                    <a:p>
                      <a:pPr algn="just">
                        <a:lnSpc>
                          <a:spcPct val="150000"/>
                        </a:lnSpc>
                        <a:spcBef>
                          <a:spcPts val="200"/>
                        </a:spcBef>
                        <a:spcAft>
                          <a:spcPts val="400"/>
                        </a:spcAft>
                        <a:tabLst>
                          <a:tab pos="228600" algn="l"/>
                          <a:tab pos="228600" algn="l"/>
                        </a:tabLst>
                      </a:pPr>
                      <a:r>
                        <a:rPr lang="zh-CN" sz="1800" kern="100">
                          <a:effectLst/>
                        </a:rPr>
                        <a:t>其他问题</a:t>
                      </a:r>
                      <a:endParaRPr lang="zh-CN" sz="2400">
                        <a:effectLst/>
                        <a:latin typeface="Arial" panose="020B0604020202020204"/>
                        <a:ea typeface="宋体" panose="02010600030101010101" pitchFamily="2" charset="-122"/>
                        <a:cs typeface="Times New Roman" panose="02020603050405020304"/>
                      </a:endParaRPr>
                    </a:p>
                  </a:txBody>
                  <a:tcPr marL="68580" marR="68580" marT="0" marB="0" anchor="ctr"/>
                </a:tc>
                <a:tc>
                  <a:txBody>
                    <a:bodyPr/>
                    <a:lstStyle/>
                    <a:p>
                      <a:pPr algn="ctr">
                        <a:lnSpc>
                          <a:spcPct val="150000"/>
                        </a:lnSpc>
                        <a:spcBef>
                          <a:spcPts val="200"/>
                        </a:spcBef>
                        <a:spcAft>
                          <a:spcPts val="400"/>
                        </a:spcAft>
                        <a:tabLst>
                          <a:tab pos="228600" algn="l"/>
                          <a:tab pos="228600" algn="l"/>
                        </a:tabLst>
                      </a:pPr>
                      <a:r>
                        <a:rPr lang="en-US" sz="1800" kern="100" dirty="0">
                          <a:effectLst/>
                        </a:rPr>
                        <a:t>180</a:t>
                      </a:r>
                      <a:r>
                        <a:rPr lang="zh-CN" sz="1800" kern="100" dirty="0">
                          <a:effectLst/>
                        </a:rPr>
                        <a:t>天</a:t>
                      </a:r>
                      <a:endParaRPr lang="zh-CN" sz="2400" dirty="0">
                        <a:effectLst/>
                        <a:latin typeface="Arial" panose="020B0604020202020204"/>
                        <a:ea typeface="宋体" panose="02010600030101010101" pitchFamily="2" charset="-122"/>
                        <a:cs typeface="Times New Roman" panose="02020603050405020304"/>
                      </a:endParaRPr>
                    </a:p>
                  </a:txBody>
                  <a:tcPr marL="68580" marR="68580" marT="0" marB="0" anchor="ctr"/>
                </a:tc>
              </a:tr>
            </a:tbl>
          </a:graphicData>
        </a:graphic>
      </p:graphicFrame>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a:solidFill>
            <a:schemeClr val="accent1"/>
          </a:solidFill>
        </p:spPr>
        <p:txBody>
          <a:bodyPr/>
          <a:lstStyle/>
          <a:p>
            <a:fld id="{55183D58-648D-4475-BEF8-624F48514A30}" type="slidenum">
              <a:rPr lang="zh-CN" altLang="en-US" smtClean="0"/>
              <a:pPr/>
              <a:t>24</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t>问题管理</a:t>
            </a:r>
            <a:endParaRPr lang="zh-CN" altLang="en-US" sz="2400" b="1" dirty="0"/>
          </a:p>
        </p:txBody>
      </p:sp>
      <p:pic>
        <p:nvPicPr>
          <p:cNvPr id="3"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44440" y="343198"/>
            <a:ext cx="4703120" cy="61716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5000">
              <a:srgbClr val="E6E6E6"/>
            </a:gs>
            <a:gs pos="25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pPr/>
              <a:t>2</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t>培训目标及要求</a:t>
            </a:r>
            <a:endParaRPr lang="zh-CN" altLang="en-US" sz="2400" b="1" dirty="0"/>
          </a:p>
        </p:txBody>
      </p:sp>
      <p:cxnSp>
        <p:nvCxnSpPr>
          <p:cNvPr id="4" name="直接连接符 3"/>
          <p:cNvCxnSpPr/>
          <p:nvPr/>
        </p:nvCxnSpPr>
        <p:spPr>
          <a:xfrm>
            <a:off x="5154940" y="1319312"/>
            <a:ext cx="1410348"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1504" y="1412776"/>
            <a:ext cx="8928992" cy="2308324"/>
          </a:xfrm>
          <a:prstGeom prst="rect">
            <a:avLst/>
          </a:prstGeom>
          <a:noFill/>
        </p:spPr>
        <p:txBody>
          <a:bodyPr wrap="square" rtlCol="0">
            <a:spAutoFit/>
          </a:bodyPr>
          <a:lstStyle/>
          <a:p>
            <a:pPr>
              <a:lnSpc>
                <a:spcPct val="150000"/>
              </a:lnSpc>
            </a:pPr>
            <a:r>
              <a:rPr lang="zh-CN" altLang="en-US" sz="2400" dirty="0" smtClean="0">
                <a:latin typeface="+mj-ea"/>
                <a:ea typeface="+mj-ea"/>
              </a:rPr>
              <a:t>培训目标：</a:t>
            </a:r>
            <a:endParaRPr lang="en-US" altLang="zh-CN" sz="2400" dirty="0" smtClean="0">
              <a:latin typeface="+mj-ea"/>
              <a:ea typeface="+mj-ea"/>
            </a:endParaRPr>
          </a:p>
          <a:p>
            <a:pPr>
              <a:lnSpc>
                <a:spcPct val="150000"/>
              </a:lnSpc>
            </a:pPr>
            <a:r>
              <a:rPr lang="en-US" altLang="zh-CN" dirty="0">
                <a:latin typeface="+mj-ea"/>
                <a:ea typeface="+mj-ea"/>
              </a:rPr>
              <a:t> </a:t>
            </a:r>
            <a:r>
              <a:rPr lang="en-US" altLang="zh-CN" dirty="0" smtClean="0">
                <a:latin typeface="+mj-ea"/>
                <a:ea typeface="+mj-ea"/>
              </a:rPr>
              <a:t>      </a:t>
            </a:r>
            <a:r>
              <a:rPr lang="zh-CN" altLang="en-US" dirty="0">
                <a:latin typeface="+mj-ea"/>
                <a:ea typeface="+mj-ea"/>
              </a:rPr>
              <a:t>本</a:t>
            </a:r>
            <a:r>
              <a:rPr lang="zh-CN" altLang="en-US" dirty="0" smtClean="0">
                <a:latin typeface="+mj-ea"/>
                <a:ea typeface="+mj-ea"/>
              </a:rPr>
              <a:t>课程所涉及的变更管理、事件管理、供应商管理和问题管理是数据中心运维管理的</a:t>
            </a:r>
            <a:r>
              <a:rPr lang="en-US" altLang="zh-CN" dirty="0" smtClean="0">
                <a:latin typeface="+mj-ea"/>
                <a:ea typeface="+mj-ea"/>
              </a:rPr>
              <a:t>4</a:t>
            </a:r>
            <a:r>
              <a:rPr lang="zh-CN" altLang="en-US" dirty="0" smtClean="0">
                <a:latin typeface="+mj-ea"/>
                <a:ea typeface="+mj-ea"/>
              </a:rPr>
              <a:t>个基本流程，通过本课程的培训实施，使数据中心基础设施的运维管理更加标准化、流程化。</a:t>
            </a:r>
            <a:endParaRPr lang="en-US" altLang="zh-CN" dirty="0" smtClean="0">
              <a:latin typeface="+mj-ea"/>
              <a:ea typeface="+mj-ea"/>
            </a:endParaRPr>
          </a:p>
          <a:p>
            <a:pPr>
              <a:lnSpc>
                <a:spcPct val="150000"/>
              </a:lnSpc>
            </a:pPr>
            <a:r>
              <a:rPr lang="en-US" altLang="zh-CN" dirty="0" smtClean="0">
                <a:latin typeface="+mj-ea"/>
                <a:ea typeface="+mj-ea"/>
              </a:rPr>
              <a:t> </a:t>
            </a:r>
            <a:endParaRPr lang="zh-CN" altLang="en-US" dirty="0">
              <a:latin typeface="+mj-ea"/>
              <a:ea typeface="+mj-ea"/>
            </a:endParaRPr>
          </a:p>
        </p:txBody>
      </p:sp>
      <p:sp>
        <p:nvSpPr>
          <p:cNvPr id="7" name="TextBox 6"/>
          <p:cNvSpPr txBox="1"/>
          <p:nvPr/>
        </p:nvSpPr>
        <p:spPr>
          <a:xfrm>
            <a:off x="1631504" y="3789040"/>
            <a:ext cx="8671543" cy="1892826"/>
          </a:xfrm>
          <a:prstGeom prst="rect">
            <a:avLst/>
          </a:prstGeom>
          <a:noFill/>
        </p:spPr>
        <p:txBody>
          <a:bodyPr wrap="square" rtlCol="0">
            <a:spAutoFit/>
          </a:bodyPr>
          <a:lstStyle/>
          <a:p>
            <a:pPr>
              <a:lnSpc>
                <a:spcPct val="150000"/>
              </a:lnSpc>
            </a:pPr>
            <a:r>
              <a:rPr lang="zh-CN" altLang="en-US" sz="2400" dirty="0" smtClean="0">
                <a:latin typeface="+mj-ea"/>
                <a:ea typeface="+mj-ea"/>
              </a:rPr>
              <a:t>培训要求：</a:t>
            </a:r>
            <a:endParaRPr lang="en-US" altLang="zh-CN" sz="2400" dirty="0" smtClean="0">
              <a:latin typeface="+mj-ea"/>
              <a:ea typeface="+mj-ea"/>
            </a:endParaRPr>
          </a:p>
          <a:p>
            <a:pPr>
              <a:lnSpc>
                <a:spcPct val="150000"/>
              </a:lnSpc>
            </a:pPr>
            <a:r>
              <a:rPr lang="en-US" altLang="zh-CN" dirty="0">
                <a:latin typeface="+mj-ea"/>
                <a:ea typeface="+mj-ea"/>
              </a:rPr>
              <a:t> </a:t>
            </a:r>
            <a:r>
              <a:rPr lang="en-US" altLang="zh-CN" dirty="0" smtClean="0">
                <a:latin typeface="+mj-ea"/>
                <a:ea typeface="+mj-ea"/>
              </a:rPr>
              <a:t>      </a:t>
            </a:r>
            <a:r>
              <a:rPr lang="zh-CN" altLang="en-US" dirty="0" smtClean="0">
                <a:latin typeface="+mj-ea"/>
                <a:ea typeface="+mj-ea"/>
              </a:rPr>
              <a:t>通过该课程的培训，参训人员需掌握各流程的作用</a:t>
            </a:r>
            <a:r>
              <a:rPr lang="zh-CN" altLang="en-US" dirty="0" smtClean="0">
                <a:latin typeface="+mj-ea"/>
              </a:rPr>
              <a:t>、</a:t>
            </a:r>
            <a:r>
              <a:rPr lang="zh-CN" altLang="en-US" dirty="0">
                <a:latin typeface="+mj-ea"/>
              </a:rPr>
              <a:t>应用场景、流转</a:t>
            </a:r>
            <a:r>
              <a:rPr lang="zh-CN" altLang="en-US" dirty="0" smtClean="0">
                <a:latin typeface="+mj-ea"/>
              </a:rPr>
              <a:t>程序及流程工单的</a:t>
            </a:r>
            <a:r>
              <a:rPr lang="zh-CN" altLang="en-US" smtClean="0">
                <a:latin typeface="+mj-ea"/>
              </a:rPr>
              <a:t>填写</a:t>
            </a:r>
            <a:r>
              <a:rPr lang="zh-CN" altLang="en-US" smtClean="0">
                <a:latin typeface="+mj-ea"/>
              </a:rPr>
              <a:t>方法</a:t>
            </a:r>
            <a:r>
              <a:rPr lang="zh-CN" altLang="en-US" smtClean="0">
                <a:latin typeface="+mj-ea"/>
              </a:rPr>
              <a:t>。</a:t>
            </a:r>
            <a:endParaRPr lang="en-US" altLang="zh-CN" dirty="0" smtClean="0">
              <a:latin typeface="+mj-ea"/>
              <a:ea typeface="+mj-ea"/>
            </a:endParaRPr>
          </a:p>
          <a:p>
            <a:pPr>
              <a:lnSpc>
                <a:spcPct val="150000"/>
              </a:lnSpc>
            </a:pPr>
            <a:r>
              <a:rPr lang="en-US" altLang="zh-CN" dirty="0" smtClean="0">
                <a:latin typeface="+mj-ea"/>
                <a:ea typeface="+mj-ea"/>
              </a:rPr>
              <a:t> </a:t>
            </a:r>
            <a:endParaRPr lang="zh-CN" altLang="en-US" dirty="0">
              <a:latin typeface="+mj-ea"/>
              <a:ea typeface="+mj-ea"/>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pPr/>
              <a:t>3</a:t>
            </a:fld>
            <a:endParaRPr lang="zh-CN" altLang="en-US" dirty="0"/>
          </a:p>
        </p:txBody>
      </p:sp>
      <p:cxnSp>
        <p:nvCxnSpPr>
          <p:cNvPr id="34" name="直接连接符 33"/>
          <p:cNvCxnSpPr/>
          <p:nvPr/>
        </p:nvCxnSpPr>
        <p:spPr>
          <a:xfrm>
            <a:off x="5159490" y="1537062"/>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154940" y="1769480"/>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154940" y="1286880"/>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159490" y="1537062"/>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154940" y="1769480"/>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154940" y="1574912"/>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159490" y="135888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2424754" y="1387871"/>
            <a:ext cx="7775701" cy="810099"/>
            <a:chOff x="3504874" y="1353111"/>
            <a:chExt cx="5182251" cy="1057946"/>
          </a:xfrm>
        </p:grpSpPr>
        <p:sp>
          <p:nvSpPr>
            <p:cNvPr id="13" name="矩形 12"/>
            <p:cNvSpPr/>
            <p:nvPr/>
          </p:nvSpPr>
          <p:spPr>
            <a:xfrm>
              <a:off x="5108996" y="1353111"/>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9"/>
            <p:cNvSpPr/>
            <p:nvPr/>
          </p:nvSpPr>
          <p:spPr>
            <a:xfrm>
              <a:off x="3504874" y="1353111"/>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 name="TextBox 14"/>
            <p:cNvSpPr txBox="1"/>
            <p:nvPr/>
          </p:nvSpPr>
          <p:spPr>
            <a:xfrm>
              <a:off x="3758792" y="1516717"/>
              <a:ext cx="564237" cy="763685"/>
            </a:xfrm>
            <a:prstGeom prst="rect">
              <a:avLst/>
            </a:prstGeom>
            <a:noFill/>
          </p:spPr>
          <p:txBody>
            <a:bodyPr wrap="square" rtlCol="0" anchor="ctr" anchorCtr="1">
              <a:spAutoFit/>
            </a:bodyPr>
            <a:lstStyle/>
            <a:p>
              <a:pPr algn="ctr"/>
              <a:r>
                <a:rPr lang="en-US" altLang="zh-CN" sz="3200" dirty="0" smtClean="0">
                  <a:latin typeface="Impact" panose="020B0806030902050204" pitchFamily="34" charset="0"/>
                </a:rPr>
                <a:t>01</a:t>
              </a:r>
              <a:endParaRPr lang="zh-CN" altLang="en-US" sz="3200" dirty="0">
                <a:latin typeface="Impact" panose="020B0806030902050204" pitchFamily="34" charset="0"/>
              </a:endParaRPr>
            </a:p>
          </p:txBody>
        </p:sp>
        <p:sp>
          <p:nvSpPr>
            <p:cNvPr id="16" name="TextBox 42"/>
            <p:cNvSpPr txBox="1"/>
            <p:nvPr/>
          </p:nvSpPr>
          <p:spPr>
            <a:xfrm>
              <a:off x="5269496" y="1716282"/>
              <a:ext cx="3416854" cy="442133"/>
            </a:xfrm>
            <a:prstGeom prst="rect">
              <a:avLst/>
            </a:prstGeom>
            <a:noFill/>
          </p:spPr>
          <p:txBody>
            <a:bodyPr wrap="square" rtlCol="0">
              <a:spAutoFit/>
            </a:bodyPr>
            <a:lstStyle/>
            <a:p>
              <a:r>
                <a:rPr lang="zh-CN" altLang="en-US" sz="1600" b="1" dirty="0" smtClean="0">
                  <a:solidFill>
                    <a:schemeClr val="bg1"/>
                  </a:solidFill>
                </a:rPr>
                <a:t>培训目标及要求</a:t>
              </a:r>
              <a:endParaRPr lang="zh-CN" altLang="en-US" sz="1600" b="1" dirty="0">
                <a:solidFill>
                  <a:schemeClr val="bg1"/>
                </a:solidFill>
              </a:endParaRPr>
            </a:p>
          </p:txBody>
        </p:sp>
      </p:grpSp>
      <p:grpSp>
        <p:nvGrpSpPr>
          <p:cNvPr id="17" name="组合 16"/>
          <p:cNvGrpSpPr/>
          <p:nvPr/>
        </p:nvGrpSpPr>
        <p:grpSpPr>
          <a:xfrm>
            <a:off x="2424754" y="2273851"/>
            <a:ext cx="7775702" cy="810099"/>
            <a:chOff x="3504874" y="2510154"/>
            <a:chExt cx="5182252" cy="1057946"/>
          </a:xfrm>
        </p:grpSpPr>
        <p:sp>
          <p:nvSpPr>
            <p:cNvPr id="18" name="矩形 17"/>
            <p:cNvSpPr/>
            <p:nvPr/>
          </p:nvSpPr>
          <p:spPr>
            <a:xfrm>
              <a:off x="5108996" y="2510154"/>
              <a:ext cx="3578130"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29"/>
            <p:cNvSpPr/>
            <p:nvPr/>
          </p:nvSpPr>
          <p:spPr>
            <a:xfrm>
              <a:off x="3504874" y="2510154"/>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0" name="TextBox 80"/>
            <p:cNvSpPr txBox="1"/>
            <p:nvPr/>
          </p:nvSpPr>
          <p:spPr>
            <a:xfrm>
              <a:off x="3744450" y="2670391"/>
              <a:ext cx="616706" cy="763685"/>
            </a:xfrm>
            <a:prstGeom prst="rect">
              <a:avLst/>
            </a:prstGeom>
            <a:noFill/>
          </p:spPr>
          <p:txBody>
            <a:bodyPr wrap="square" rtlCol="0" anchor="ctr" anchorCtr="1">
              <a:spAutoFit/>
            </a:bodyPr>
            <a:lstStyle/>
            <a:p>
              <a:pPr algn="ctr"/>
              <a:r>
                <a:rPr lang="en-US" altLang="zh-CN" sz="3200" dirty="0" smtClean="0">
                  <a:latin typeface="Impact" panose="020B0806030902050204" pitchFamily="34" charset="0"/>
                </a:rPr>
                <a:t>02</a:t>
              </a:r>
              <a:endParaRPr lang="zh-CN" altLang="en-US" sz="3200" dirty="0">
                <a:latin typeface="Impact" panose="020B0806030902050204" pitchFamily="34" charset="0"/>
              </a:endParaRPr>
            </a:p>
          </p:txBody>
        </p:sp>
        <p:sp>
          <p:nvSpPr>
            <p:cNvPr id="21" name="TextBox 81"/>
            <p:cNvSpPr txBox="1"/>
            <p:nvPr/>
          </p:nvSpPr>
          <p:spPr>
            <a:xfrm>
              <a:off x="5269498" y="2873327"/>
              <a:ext cx="3417628" cy="442133"/>
            </a:xfrm>
            <a:prstGeom prst="rect">
              <a:avLst/>
            </a:prstGeom>
            <a:noFill/>
          </p:spPr>
          <p:txBody>
            <a:bodyPr wrap="square" rtlCol="0">
              <a:spAutoFit/>
            </a:bodyPr>
            <a:lstStyle/>
            <a:p>
              <a:r>
                <a:rPr lang="zh-CN" altLang="en-US" sz="1600" b="1" dirty="0" smtClean="0">
                  <a:solidFill>
                    <a:schemeClr val="bg1"/>
                  </a:solidFill>
                </a:rPr>
                <a:t>变更管理流程</a:t>
              </a:r>
              <a:endParaRPr lang="zh-CN" altLang="en-US" sz="1600" b="1" dirty="0">
                <a:solidFill>
                  <a:schemeClr val="bg1"/>
                </a:solidFill>
              </a:endParaRPr>
            </a:p>
          </p:txBody>
        </p:sp>
      </p:grpSp>
      <p:grpSp>
        <p:nvGrpSpPr>
          <p:cNvPr id="22" name="组合 21"/>
          <p:cNvGrpSpPr/>
          <p:nvPr/>
        </p:nvGrpSpPr>
        <p:grpSpPr>
          <a:xfrm>
            <a:off x="2424754" y="3159831"/>
            <a:ext cx="7775701" cy="810099"/>
            <a:chOff x="3504874" y="3667198"/>
            <a:chExt cx="5182251" cy="1057946"/>
          </a:xfrm>
        </p:grpSpPr>
        <p:sp>
          <p:nvSpPr>
            <p:cNvPr id="23" name="矩形 22"/>
            <p:cNvSpPr/>
            <p:nvPr/>
          </p:nvSpPr>
          <p:spPr>
            <a:xfrm>
              <a:off x="5108996" y="3667198"/>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9"/>
            <p:cNvSpPr/>
            <p:nvPr/>
          </p:nvSpPr>
          <p:spPr>
            <a:xfrm>
              <a:off x="3504874" y="3667198"/>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5" name="TextBox 89"/>
            <p:cNvSpPr txBox="1"/>
            <p:nvPr/>
          </p:nvSpPr>
          <p:spPr>
            <a:xfrm>
              <a:off x="3736212" y="3822566"/>
              <a:ext cx="616706" cy="763685"/>
            </a:xfrm>
            <a:prstGeom prst="rect">
              <a:avLst/>
            </a:prstGeom>
            <a:noFill/>
          </p:spPr>
          <p:txBody>
            <a:bodyPr wrap="square" rtlCol="0" anchor="ctr" anchorCtr="1">
              <a:spAutoFit/>
            </a:bodyPr>
            <a:lstStyle/>
            <a:p>
              <a:pPr algn="ctr"/>
              <a:r>
                <a:rPr lang="en-US" altLang="zh-CN" sz="3200" dirty="0" smtClean="0">
                  <a:latin typeface="Impact" panose="020B0806030902050204" pitchFamily="34" charset="0"/>
                </a:rPr>
                <a:t>03</a:t>
              </a:r>
              <a:endParaRPr lang="zh-CN" altLang="en-US" sz="3200" dirty="0">
                <a:latin typeface="Impact" panose="020B0806030902050204" pitchFamily="34" charset="0"/>
              </a:endParaRPr>
            </a:p>
          </p:txBody>
        </p:sp>
        <p:sp>
          <p:nvSpPr>
            <p:cNvPr id="26" name="TextBox 90"/>
            <p:cNvSpPr txBox="1"/>
            <p:nvPr/>
          </p:nvSpPr>
          <p:spPr>
            <a:xfrm>
              <a:off x="5269499" y="4030369"/>
              <a:ext cx="3416852" cy="442133"/>
            </a:xfrm>
            <a:prstGeom prst="rect">
              <a:avLst/>
            </a:prstGeom>
            <a:noFill/>
          </p:spPr>
          <p:txBody>
            <a:bodyPr wrap="square" rtlCol="0">
              <a:spAutoFit/>
            </a:bodyPr>
            <a:lstStyle/>
            <a:p>
              <a:r>
                <a:rPr lang="zh-CN" altLang="en-US" sz="1600" b="1" dirty="0" smtClean="0">
                  <a:solidFill>
                    <a:schemeClr val="bg1"/>
                  </a:solidFill>
                </a:rPr>
                <a:t>事件管理流程</a:t>
              </a:r>
              <a:endParaRPr lang="zh-CN" altLang="en-US" sz="1600" b="1" dirty="0">
                <a:solidFill>
                  <a:schemeClr val="bg1"/>
                </a:solidFill>
              </a:endParaRPr>
            </a:p>
          </p:txBody>
        </p:sp>
      </p:grpSp>
      <p:grpSp>
        <p:nvGrpSpPr>
          <p:cNvPr id="27" name="组合 26"/>
          <p:cNvGrpSpPr/>
          <p:nvPr/>
        </p:nvGrpSpPr>
        <p:grpSpPr>
          <a:xfrm>
            <a:off x="2423592" y="4042047"/>
            <a:ext cx="7775701" cy="810099"/>
            <a:chOff x="3503712" y="4819326"/>
            <a:chExt cx="5182251" cy="1057946"/>
          </a:xfrm>
        </p:grpSpPr>
        <p:sp>
          <p:nvSpPr>
            <p:cNvPr id="28" name="矩形 27"/>
            <p:cNvSpPr/>
            <p:nvPr/>
          </p:nvSpPr>
          <p:spPr>
            <a:xfrm>
              <a:off x="5107834" y="4819326"/>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9"/>
            <p:cNvSpPr/>
            <p:nvPr/>
          </p:nvSpPr>
          <p:spPr>
            <a:xfrm>
              <a:off x="3503712" y="4819326"/>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 name="TextBox 89"/>
            <p:cNvSpPr txBox="1"/>
            <p:nvPr/>
          </p:nvSpPr>
          <p:spPr>
            <a:xfrm>
              <a:off x="3744450" y="4974694"/>
              <a:ext cx="616706" cy="763685"/>
            </a:xfrm>
            <a:prstGeom prst="rect">
              <a:avLst/>
            </a:prstGeom>
            <a:noFill/>
          </p:spPr>
          <p:txBody>
            <a:bodyPr wrap="square" rtlCol="0" anchor="ctr" anchorCtr="1">
              <a:spAutoFit/>
            </a:bodyPr>
            <a:lstStyle/>
            <a:p>
              <a:pPr algn="ctr"/>
              <a:r>
                <a:rPr lang="en-US" altLang="zh-CN" sz="3200" dirty="0" smtClean="0">
                  <a:latin typeface="Impact" panose="020B0806030902050204" pitchFamily="34" charset="0"/>
                </a:rPr>
                <a:t>04</a:t>
              </a:r>
              <a:endParaRPr lang="zh-CN" altLang="en-US" sz="3200" dirty="0">
                <a:latin typeface="Impact" panose="020B0806030902050204" pitchFamily="34" charset="0"/>
              </a:endParaRPr>
            </a:p>
          </p:txBody>
        </p:sp>
        <p:sp>
          <p:nvSpPr>
            <p:cNvPr id="33" name="TextBox 90"/>
            <p:cNvSpPr txBox="1"/>
            <p:nvPr/>
          </p:nvSpPr>
          <p:spPr>
            <a:xfrm>
              <a:off x="5268337" y="5182497"/>
              <a:ext cx="3417626" cy="442133"/>
            </a:xfrm>
            <a:prstGeom prst="rect">
              <a:avLst/>
            </a:prstGeom>
            <a:noFill/>
          </p:spPr>
          <p:txBody>
            <a:bodyPr wrap="square" rtlCol="0">
              <a:spAutoFit/>
            </a:bodyPr>
            <a:lstStyle/>
            <a:p>
              <a:r>
                <a:rPr lang="zh-CN" altLang="en-US" sz="1600" b="1" dirty="0">
                  <a:solidFill>
                    <a:schemeClr val="bg1"/>
                  </a:solidFill>
                </a:rPr>
                <a:t>供应</a:t>
              </a:r>
              <a:r>
                <a:rPr lang="zh-CN" altLang="en-US" sz="1600" b="1" dirty="0" smtClean="0">
                  <a:solidFill>
                    <a:schemeClr val="bg1"/>
                  </a:solidFill>
                </a:rPr>
                <a:t>商管理流程</a:t>
              </a:r>
              <a:endParaRPr lang="zh-CN" altLang="en-US" sz="1600" b="1" dirty="0">
                <a:solidFill>
                  <a:schemeClr val="bg1"/>
                </a:solidFill>
              </a:endParaRPr>
            </a:p>
          </p:txBody>
        </p:sp>
      </p:grpSp>
      <p:grpSp>
        <p:nvGrpSpPr>
          <p:cNvPr id="35" name="组合 34"/>
          <p:cNvGrpSpPr/>
          <p:nvPr/>
        </p:nvGrpSpPr>
        <p:grpSpPr>
          <a:xfrm>
            <a:off x="2424754" y="4923157"/>
            <a:ext cx="7775701" cy="810099"/>
            <a:chOff x="3504874" y="3667198"/>
            <a:chExt cx="5182251" cy="1057946"/>
          </a:xfrm>
        </p:grpSpPr>
        <p:sp>
          <p:nvSpPr>
            <p:cNvPr id="36" name="矩形 35"/>
            <p:cNvSpPr/>
            <p:nvPr/>
          </p:nvSpPr>
          <p:spPr>
            <a:xfrm>
              <a:off x="5108996" y="3667198"/>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29"/>
            <p:cNvSpPr/>
            <p:nvPr/>
          </p:nvSpPr>
          <p:spPr>
            <a:xfrm>
              <a:off x="3504874" y="3667198"/>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8" name="TextBox 89"/>
            <p:cNvSpPr txBox="1"/>
            <p:nvPr/>
          </p:nvSpPr>
          <p:spPr>
            <a:xfrm>
              <a:off x="3736212" y="3822566"/>
              <a:ext cx="616706" cy="763685"/>
            </a:xfrm>
            <a:prstGeom prst="rect">
              <a:avLst/>
            </a:prstGeom>
            <a:noFill/>
          </p:spPr>
          <p:txBody>
            <a:bodyPr wrap="square" rtlCol="0" anchor="ctr" anchorCtr="1">
              <a:spAutoFit/>
            </a:bodyPr>
            <a:lstStyle/>
            <a:p>
              <a:pPr algn="ctr"/>
              <a:r>
                <a:rPr lang="en-US" altLang="zh-CN" sz="3200" dirty="0" smtClean="0">
                  <a:latin typeface="Impact" panose="020B0806030902050204" pitchFamily="34" charset="0"/>
                </a:rPr>
                <a:t>05</a:t>
              </a:r>
              <a:endParaRPr lang="zh-CN" altLang="en-US" sz="3200" dirty="0">
                <a:latin typeface="Impact" panose="020B0806030902050204" pitchFamily="34" charset="0"/>
              </a:endParaRPr>
            </a:p>
          </p:txBody>
        </p:sp>
        <p:sp>
          <p:nvSpPr>
            <p:cNvPr id="39" name="TextBox 90"/>
            <p:cNvSpPr txBox="1"/>
            <p:nvPr/>
          </p:nvSpPr>
          <p:spPr>
            <a:xfrm>
              <a:off x="5269499" y="4030369"/>
              <a:ext cx="3416852" cy="442133"/>
            </a:xfrm>
            <a:prstGeom prst="rect">
              <a:avLst/>
            </a:prstGeom>
            <a:noFill/>
          </p:spPr>
          <p:txBody>
            <a:bodyPr wrap="square" rtlCol="0">
              <a:spAutoFit/>
            </a:bodyPr>
            <a:lstStyle/>
            <a:p>
              <a:r>
                <a:rPr lang="zh-CN" altLang="en-US" sz="1600" b="1" dirty="0">
                  <a:solidFill>
                    <a:schemeClr val="bg1"/>
                  </a:solidFill>
                </a:rPr>
                <a:t>问题</a:t>
              </a:r>
              <a:r>
                <a:rPr lang="zh-CN" altLang="en-US" sz="1600" b="1" dirty="0" smtClean="0">
                  <a:solidFill>
                    <a:schemeClr val="bg1"/>
                  </a:solidFill>
                </a:rPr>
                <a:t>管理流程</a:t>
              </a:r>
              <a:endParaRPr lang="zh-CN" altLang="en-US" sz="1600" b="1" dirty="0">
                <a:solidFill>
                  <a:schemeClr val="bg1"/>
                </a:solidFill>
              </a:endParaRPr>
            </a:p>
          </p:txBody>
        </p:sp>
      </p:gr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2"/>
                                        </p:tgtEl>
                                      </p:cBhvr>
                                    </p:animEffect>
                                    <p:set>
                                      <p:cBhvr>
                                        <p:cTn id="7" dur="1" fill="hold">
                                          <p:stCondLst>
                                            <p:cond delay="499"/>
                                          </p:stCondLst>
                                        </p:cTn>
                                        <p:tgtEl>
                                          <p:spTgt spid="2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7"/>
                                        </p:tgtEl>
                                      </p:cBhvr>
                                    </p:animEffect>
                                    <p:set>
                                      <p:cBhvr>
                                        <p:cTn id="10" dur="1" fill="hold">
                                          <p:stCondLst>
                                            <p:cond delay="499"/>
                                          </p:stCondLst>
                                        </p:cTn>
                                        <p:tgtEl>
                                          <p:spTgt spid="27"/>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5"/>
                                        </p:tgtEl>
                                      </p:cBhvr>
                                    </p:animEffect>
                                    <p:set>
                                      <p:cBhvr>
                                        <p:cTn id="13" dur="1" fill="hold">
                                          <p:stCondLst>
                                            <p:cond delay="499"/>
                                          </p:stCondLst>
                                        </p:cTn>
                                        <p:tgtEl>
                                          <p:spTgt spid="35"/>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2"/>
                                        </p:tgtEl>
                                      </p:cBhvr>
                                    </p:animEffect>
                                    <p:set>
                                      <p:cBhvr>
                                        <p:cTn id="16"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pPr/>
              <a:t>4</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t>变更管理</a:t>
            </a:r>
            <a:endParaRPr lang="zh-CN" altLang="en-US" sz="2400" b="1" dirty="0"/>
          </a:p>
        </p:txBody>
      </p:sp>
      <p:sp>
        <p:nvSpPr>
          <p:cNvPr id="4" name="矩形 3"/>
          <p:cNvSpPr/>
          <p:nvPr/>
        </p:nvSpPr>
        <p:spPr>
          <a:xfrm>
            <a:off x="1751856" y="2276872"/>
            <a:ext cx="7080448" cy="2862322"/>
          </a:xfrm>
          <a:prstGeom prst="rect">
            <a:avLst/>
          </a:prstGeom>
        </p:spPr>
        <p:txBody>
          <a:bodyPr wrap="square">
            <a:spAutoFit/>
          </a:bodyPr>
          <a:lstStyle/>
          <a:p>
            <a:pPr>
              <a:lnSpc>
                <a:spcPct val="200000"/>
              </a:lnSpc>
            </a:pPr>
            <a:r>
              <a:rPr lang="zh-CN" altLang="en-US" dirty="0" smtClean="0"/>
              <a:t>变更管理的任务：</a:t>
            </a:r>
            <a:endParaRPr lang="en-US" altLang="zh-CN" dirty="0" smtClean="0"/>
          </a:p>
          <a:p>
            <a:pPr marL="285750" indent="-285750">
              <a:lnSpc>
                <a:spcPct val="200000"/>
              </a:lnSpc>
              <a:buFont typeface="Wingdings" panose="05000000000000000000" pitchFamily="2" charset="2"/>
              <a:buChar char="Ø"/>
            </a:pPr>
            <a:r>
              <a:rPr lang="zh-CN" altLang="en-US" dirty="0" smtClean="0"/>
              <a:t>分析</a:t>
            </a:r>
            <a:r>
              <a:rPr lang="zh-CN" altLang="en-US" dirty="0"/>
              <a:t>变更的必要性和</a:t>
            </a:r>
            <a:r>
              <a:rPr lang="zh-CN" altLang="en-US" dirty="0" smtClean="0"/>
              <a:t>合理性</a:t>
            </a:r>
            <a:r>
              <a:rPr lang="zh-CN" altLang="en-US" dirty="0"/>
              <a:t>；</a:t>
            </a:r>
            <a:endParaRPr lang="en-US" altLang="zh-CN" dirty="0" smtClean="0"/>
          </a:p>
          <a:p>
            <a:pPr marL="285750" indent="-285750">
              <a:lnSpc>
                <a:spcPct val="200000"/>
              </a:lnSpc>
              <a:buFont typeface="Wingdings" panose="05000000000000000000" pitchFamily="2" charset="2"/>
              <a:buChar char="Ø"/>
            </a:pPr>
            <a:r>
              <a:rPr lang="zh-CN" altLang="en-US" dirty="0" smtClean="0"/>
              <a:t>提交审批，确定</a:t>
            </a:r>
            <a:r>
              <a:rPr lang="zh-CN" altLang="en-US" dirty="0"/>
              <a:t>是否实施</a:t>
            </a:r>
            <a:r>
              <a:rPr lang="zh-CN" altLang="en-US" dirty="0" smtClean="0"/>
              <a:t>变更，规避变更风险性； </a:t>
            </a:r>
            <a:endParaRPr lang="en-US" altLang="zh-CN" dirty="0" smtClean="0"/>
          </a:p>
          <a:p>
            <a:pPr marL="285750" indent="-285750">
              <a:lnSpc>
                <a:spcPct val="200000"/>
              </a:lnSpc>
              <a:buFont typeface="Wingdings" panose="05000000000000000000" pitchFamily="2" charset="2"/>
              <a:buChar char="Ø"/>
            </a:pPr>
            <a:r>
              <a:rPr lang="zh-CN" altLang="en-US" dirty="0" smtClean="0"/>
              <a:t>记录</a:t>
            </a:r>
            <a:r>
              <a:rPr lang="zh-CN" altLang="en-US" dirty="0"/>
              <a:t>变更</a:t>
            </a:r>
            <a:r>
              <a:rPr lang="zh-CN" altLang="en-US" dirty="0" smtClean="0"/>
              <a:t>信息、实施过程，</a:t>
            </a:r>
            <a:r>
              <a:rPr lang="zh-CN" altLang="en-US" dirty="0"/>
              <a:t>填写变更控制单</a:t>
            </a:r>
            <a:r>
              <a:rPr lang="zh-CN" altLang="en-US" dirty="0" smtClean="0"/>
              <a:t>；</a:t>
            </a:r>
            <a:endParaRPr lang="en-US" altLang="zh-CN" dirty="0" smtClean="0"/>
          </a:p>
          <a:p>
            <a:pPr marL="285750" indent="-285750">
              <a:lnSpc>
                <a:spcPct val="200000"/>
              </a:lnSpc>
              <a:buFont typeface="Wingdings" panose="05000000000000000000" pitchFamily="2" charset="2"/>
              <a:buChar char="Ø"/>
            </a:pPr>
            <a:r>
              <a:rPr lang="zh-CN" altLang="en-US" dirty="0" smtClean="0"/>
              <a:t>修改</a:t>
            </a:r>
            <a:r>
              <a:rPr lang="zh-CN" altLang="en-US" dirty="0"/>
              <a:t>相应</a:t>
            </a:r>
            <a:r>
              <a:rPr lang="zh-CN" altLang="en-US" dirty="0" smtClean="0"/>
              <a:t>的配置项（状态或设定点），</a:t>
            </a:r>
            <a:r>
              <a:rPr lang="zh-CN" altLang="en-US" dirty="0"/>
              <a:t>确立新</a:t>
            </a:r>
            <a:r>
              <a:rPr lang="zh-CN" altLang="en-US" dirty="0" smtClean="0"/>
              <a:t>的运行方式并发布；</a:t>
            </a:r>
            <a:endParaRPr lang="en-US" altLang="zh-CN" dirty="0" smtClean="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pPr/>
              <a:t>5</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t>变更管理</a:t>
            </a:r>
            <a:endParaRPr lang="zh-CN" altLang="en-US" sz="2400" b="1" dirty="0"/>
          </a:p>
        </p:txBody>
      </p:sp>
      <p:grpSp>
        <p:nvGrpSpPr>
          <p:cNvPr id="3" name="组合 2"/>
          <p:cNvGrpSpPr/>
          <p:nvPr/>
        </p:nvGrpSpPr>
        <p:grpSpPr>
          <a:xfrm>
            <a:off x="2351584" y="1700808"/>
            <a:ext cx="7488833" cy="3456384"/>
            <a:chOff x="899591" y="1196752"/>
            <a:chExt cx="7488833" cy="3456384"/>
          </a:xfrm>
        </p:grpSpPr>
        <p:grpSp>
          <p:nvGrpSpPr>
            <p:cNvPr id="48" name="组合 47"/>
            <p:cNvGrpSpPr/>
            <p:nvPr/>
          </p:nvGrpSpPr>
          <p:grpSpPr>
            <a:xfrm>
              <a:off x="899591" y="1196752"/>
              <a:ext cx="7488833" cy="3456384"/>
              <a:chOff x="1331639" y="2276872"/>
              <a:chExt cx="6768754" cy="3456384"/>
            </a:xfrm>
          </p:grpSpPr>
          <p:grpSp>
            <p:nvGrpSpPr>
              <p:cNvPr id="49" name="组合 48"/>
              <p:cNvGrpSpPr/>
              <p:nvPr/>
            </p:nvGrpSpPr>
            <p:grpSpPr>
              <a:xfrm>
                <a:off x="1331639" y="2276872"/>
                <a:ext cx="6768753" cy="869978"/>
                <a:chOff x="1403647" y="2492896"/>
                <a:chExt cx="6768753" cy="869978"/>
              </a:xfrm>
            </p:grpSpPr>
            <p:sp>
              <p:nvSpPr>
                <p:cNvPr id="59" name="矩形 58"/>
                <p:cNvSpPr/>
                <p:nvPr/>
              </p:nvSpPr>
              <p:spPr>
                <a:xfrm>
                  <a:off x="1441556" y="2492896"/>
                  <a:ext cx="6730844" cy="869978"/>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0" name="矩形 59"/>
                <p:cNvSpPr/>
                <p:nvPr/>
              </p:nvSpPr>
              <p:spPr>
                <a:xfrm>
                  <a:off x="1403647" y="2492896"/>
                  <a:ext cx="720081" cy="869978"/>
                </a:xfrm>
                <a:prstGeom prst="rect">
                  <a:avLst/>
                </a:prstGeom>
                <a:solidFill>
                  <a:schemeClr val="tx1">
                    <a:lumMod val="65000"/>
                    <a:lumOff val="3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b="1" dirty="0">
                      <a:latin typeface="微软雅黑" panose="020B0503020204020204" pitchFamily="34" charset="-122"/>
                      <a:ea typeface="微软雅黑" panose="020B0503020204020204" pitchFamily="34" charset="-122"/>
                    </a:rPr>
                    <a:t>运</a:t>
                  </a:r>
                  <a:r>
                    <a:rPr lang="zh-CN" altLang="en-US" sz="900" b="1" dirty="0" smtClean="0">
                      <a:latin typeface="微软雅黑" panose="020B0503020204020204" pitchFamily="34" charset="-122"/>
                      <a:ea typeface="微软雅黑" panose="020B0503020204020204" pitchFamily="34" charset="-122"/>
                    </a:rPr>
                    <a:t>维总监</a:t>
                  </a:r>
                  <a:endParaRPr lang="zh-CN" altLang="en-US" sz="900" b="1" dirty="0">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331640" y="3140968"/>
                <a:ext cx="6768753" cy="869978"/>
                <a:chOff x="1403647" y="2492896"/>
                <a:chExt cx="6768753" cy="869978"/>
              </a:xfrm>
            </p:grpSpPr>
            <p:sp>
              <p:nvSpPr>
                <p:cNvPr id="57" name="矩形 56"/>
                <p:cNvSpPr/>
                <p:nvPr/>
              </p:nvSpPr>
              <p:spPr>
                <a:xfrm>
                  <a:off x="1441556" y="2492896"/>
                  <a:ext cx="6730844" cy="869978"/>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矩形 57"/>
                <p:cNvSpPr/>
                <p:nvPr/>
              </p:nvSpPr>
              <p:spPr>
                <a:xfrm>
                  <a:off x="1403647" y="2492896"/>
                  <a:ext cx="720080" cy="869978"/>
                </a:xfrm>
                <a:prstGeom prst="rect">
                  <a:avLst/>
                </a:prstGeom>
                <a:solidFill>
                  <a:schemeClr val="tx1">
                    <a:lumMod val="65000"/>
                    <a:lumOff val="3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b="1" dirty="0" smtClean="0">
                      <a:latin typeface="微软雅黑" panose="020B0503020204020204" pitchFamily="34" charset="-122"/>
                      <a:ea typeface="微软雅黑" panose="020B0503020204020204" pitchFamily="34" charset="-122"/>
                    </a:rPr>
                    <a:t>运维分部部长</a:t>
                  </a:r>
                  <a:endParaRPr lang="zh-CN" altLang="en-US" sz="900" b="1" dirty="0">
                    <a:latin typeface="微软雅黑" panose="020B0503020204020204" pitchFamily="34" charset="-122"/>
                    <a:ea typeface="微软雅黑" panose="020B0503020204020204" pitchFamily="34" charset="-122"/>
                  </a:endParaRPr>
                </a:p>
              </p:txBody>
            </p:sp>
          </p:grpSp>
          <p:grpSp>
            <p:nvGrpSpPr>
              <p:cNvPr id="51" name="组合 50"/>
              <p:cNvGrpSpPr/>
              <p:nvPr/>
            </p:nvGrpSpPr>
            <p:grpSpPr>
              <a:xfrm>
                <a:off x="1331640" y="3999182"/>
                <a:ext cx="6768753" cy="869978"/>
                <a:chOff x="1403647" y="2492896"/>
                <a:chExt cx="6768753" cy="869978"/>
              </a:xfrm>
            </p:grpSpPr>
            <p:sp>
              <p:nvSpPr>
                <p:cNvPr id="55" name="矩形 54"/>
                <p:cNvSpPr/>
                <p:nvPr/>
              </p:nvSpPr>
              <p:spPr>
                <a:xfrm>
                  <a:off x="1441556" y="2492896"/>
                  <a:ext cx="6730844" cy="869978"/>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6" name="矩形 55"/>
                <p:cNvSpPr/>
                <p:nvPr/>
              </p:nvSpPr>
              <p:spPr>
                <a:xfrm>
                  <a:off x="1403647" y="2492896"/>
                  <a:ext cx="720080" cy="869978"/>
                </a:xfrm>
                <a:prstGeom prst="rect">
                  <a:avLst/>
                </a:prstGeom>
                <a:solidFill>
                  <a:schemeClr val="tx1">
                    <a:lumMod val="65000"/>
                    <a:lumOff val="3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b="1" dirty="0" smtClean="0">
                      <a:latin typeface="微软雅黑" panose="020B0503020204020204" pitchFamily="34" charset="-122"/>
                      <a:ea typeface="微软雅黑" panose="020B0503020204020204" pitchFamily="34" charset="-122"/>
                    </a:rPr>
                    <a:t>主管工程师</a:t>
                  </a:r>
                  <a:endParaRPr lang="zh-CN" altLang="en-US" sz="900" b="1" dirty="0">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1331640" y="4863278"/>
                <a:ext cx="6768753" cy="869978"/>
                <a:chOff x="1403647" y="2492896"/>
                <a:chExt cx="6768753" cy="869978"/>
              </a:xfrm>
            </p:grpSpPr>
            <p:sp>
              <p:nvSpPr>
                <p:cNvPr id="53" name="矩形 52"/>
                <p:cNvSpPr/>
                <p:nvPr/>
              </p:nvSpPr>
              <p:spPr>
                <a:xfrm>
                  <a:off x="1441556" y="2492896"/>
                  <a:ext cx="6730844" cy="869978"/>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4" name="矩形 53"/>
                <p:cNvSpPr/>
                <p:nvPr/>
              </p:nvSpPr>
              <p:spPr>
                <a:xfrm>
                  <a:off x="1403647" y="2492896"/>
                  <a:ext cx="720080" cy="869978"/>
                </a:xfrm>
                <a:prstGeom prst="rect">
                  <a:avLst/>
                </a:prstGeom>
                <a:solidFill>
                  <a:schemeClr val="tx1">
                    <a:lumMod val="65000"/>
                    <a:lumOff val="3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b="1" dirty="0">
                      <a:latin typeface="微软雅黑" panose="020B0503020204020204" pitchFamily="34" charset="-122"/>
                      <a:ea typeface="微软雅黑" panose="020B0503020204020204" pitchFamily="34" charset="-122"/>
                    </a:rPr>
                    <a:t>关联</a:t>
                  </a:r>
                  <a:r>
                    <a:rPr lang="zh-CN" altLang="en-US" sz="900" b="1" dirty="0" smtClean="0">
                      <a:latin typeface="微软雅黑" panose="020B0503020204020204" pitchFamily="34" charset="-122"/>
                      <a:ea typeface="微软雅黑" panose="020B0503020204020204" pitchFamily="34" charset="-122"/>
                    </a:rPr>
                    <a:t>流程</a:t>
                  </a:r>
                  <a:endParaRPr lang="zh-CN" altLang="en-US" sz="900" b="1" dirty="0">
                    <a:latin typeface="微软雅黑" panose="020B0503020204020204" pitchFamily="34" charset="-122"/>
                    <a:ea typeface="微软雅黑" panose="020B0503020204020204" pitchFamily="34" charset="-122"/>
                  </a:endParaRPr>
                </a:p>
              </p:txBody>
            </p:sp>
          </p:grpSp>
        </p:grpSp>
        <p:sp>
          <p:nvSpPr>
            <p:cNvPr id="61" name="流程图: 可选过程 60"/>
            <p:cNvSpPr/>
            <p:nvPr/>
          </p:nvSpPr>
          <p:spPr>
            <a:xfrm>
              <a:off x="2051721" y="2680345"/>
              <a:ext cx="936104" cy="504056"/>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900" b="1" dirty="0" smtClean="0">
                  <a:latin typeface="微软雅黑" panose="020B0503020204020204" pitchFamily="34" charset="-122"/>
                  <a:ea typeface="微软雅黑" panose="020B0503020204020204" pitchFamily="34" charset="-122"/>
                </a:rPr>
                <a:t>1-</a:t>
              </a:r>
              <a:r>
                <a:rPr lang="zh-CN" altLang="en-US" sz="900" b="1" dirty="0" smtClean="0">
                  <a:latin typeface="微软雅黑" panose="020B0503020204020204" pitchFamily="34" charset="-122"/>
                  <a:ea typeface="微软雅黑" panose="020B0503020204020204" pitchFamily="34" charset="-122"/>
                </a:rPr>
                <a:t>变更发起</a:t>
              </a:r>
              <a:endParaRPr lang="zh-CN" altLang="en-US" sz="900" b="1" dirty="0">
                <a:latin typeface="微软雅黑" panose="020B0503020204020204" pitchFamily="34" charset="-122"/>
                <a:ea typeface="微软雅黑" panose="020B0503020204020204" pitchFamily="34" charset="-122"/>
              </a:endParaRPr>
            </a:p>
          </p:txBody>
        </p:sp>
        <p:sp>
          <p:nvSpPr>
            <p:cNvPr id="62" name="流程图: 可选过程 61"/>
            <p:cNvSpPr/>
            <p:nvPr/>
          </p:nvSpPr>
          <p:spPr>
            <a:xfrm>
              <a:off x="3635895" y="2251472"/>
              <a:ext cx="936105" cy="504056"/>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900" b="1" dirty="0" smtClean="0">
                  <a:latin typeface="微软雅黑" panose="020B0503020204020204" pitchFamily="34" charset="-122"/>
                  <a:ea typeface="微软雅黑" panose="020B0503020204020204" pitchFamily="34" charset="-122"/>
                </a:rPr>
                <a:t>2-</a:t>
              </a:r>
              <a:r>
                <a:rPr lang="zh-CN" altLang="en-US" sz="900" b="1" dirty="0" smtClean="0">
                  <a:latin typeface="微软雅黑" panose="020B0503020204020204" pitchFamily="34" charset="-122"/>
                  <a:ea typeface="微软雅黑" panose="020B0503020204020204" pitchFamily="34" charset="-122"/>
                </a:rPr>
                <a:t>变更审批</a:t>
              </a:r>
              <a:endParaRPr lang="zh-CN" altLang="en-US" sz="900" b="1" dirty="0">
                <a:latin typeface="微软雅黑" panose="020B0503020204020204" pitchFamily="34" charset="-122"/>
                <a:ea typeface="微软雅黑" panose="020B0503020204020204" pitchFamily="34" charset="-122"/>
              </a:endParaRPr>
            </a:p>
          </p:txBody>
        </p:sp>
        <p:cxnSp>
          <p:nvCxnSpPr>
            <p:cNvPr id="63" name="肘形连接符 62"/>
            <p:cNvCxnSpPr>
              <a:stCxn id="61" idx="3"/>
              <a:endCxn id="62" idx="1"/>
            </p:cNvCxnSpPr>
            <p:nvPr/>
          </p:nvCxnSpPr>
          <p:spPr>
            <a:xfrm flipV="1">
              <a:off x="2987825" y="2503500"/>
              <a:ext cx="648070" cy="428873"/>
            </a:xfrm>
            <a:prstGeom prst="bentConnector3">
              <a:avLst>
                <a:gd name="adj1" fmla="val 50000"/>
              </a:avLst>
            </a:prstGeom>
            <a:ln w="19050">
              <a:tailEnd type="arrow"/>
            </a:ln>
          </p:spPr>
          <p:style>
            <a:lnRef idx="2">
              <a:schemeClr val="dk1"/>
            </a:lnRef>
            <a:fillRef idx="0">
              <a:schemeClr val="dk1"/>
            </a:fillRef>
            <a:effectRef idx="1">
              <a:schemeClr val="dk1"/>
            </a:effectRef>
            <a:fontRef idx="minor">
              <a:schemeClr val="tx1"/>
            </a:fontRef>
          </p:style>
        </p:cxnSp>
        <p:sp>
          <p:nvSpPr>
            <p:cNvPr id="64" name="椭圆 63"/>
            <p:cNvSpPr/>
            <p:nvPr/>
          </p:nvSpPr>
          <p:spPr>
            <a:xfrm>
              <a:off x="3790357" y="1340768"/>
              <a:ext cx="629118" cy="504056"/>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900" b="1" dirty="0" smtClean="0">
                  <a:latin typeface="微软雅黑" panose="020B0503020204020204" pitchFamily="34" charset="-122"/>
                  <a:ea typeface="微软雅黑" panose="020B0503020204020204" pitchFamily="34" charset="-122"/>
                </a:rPr>
                <a:t>变更通报</a:t>
              </a:r>
              <a:endParaRPr lang="zh-CN" altLang="en-US" sz="900" b="1" dirty="0">
                <a:latin typeface="微软雅黑" panose="020B0503020204020204" pitchFamily="34" charset="-122"/>
                <a:ea typeface="微软雅黑" panose="020B0503020204020204" pitchFamily="34" charset="-122"/>
              </a:endParaRPr>
            </a:p>
          </p:txBody>
        </p:sp>
        <p:sp>
          <p:nvSpPr>
            <p:cNvPr id="65" name="TextBox 64"/>
            <p:cNvSpPr txBox="1"/>
            <p:nvPr/>
          </p:nvSpPr>
          <p:spPr>
            <a:xfrm>
              <a:off x="3532758" y="1958132"/>
              <a:ext cx="607193" cy="200055"/>
            </a:xfrm>
            <a:prstGeom prst="rect">
              <a:avLst/>
            </a:prstGeom>
            <a:noFill/>
          </p:spPr>
          <p:txBody>
            <a:bodyPr wrap="square" rtlCol="0">
              <a:spAutoFit/>
            </a:bodyPr>
            <a:lstStyle/>
            <a:p>
              <a:pPr algn="ctr"/>
              <a:r>
                <a:rPr lang="zh-CN" altLang="en-US" sz="700" b="1" dirty="0" smtClean="0">
                  <a:latin typeface="微软雅黑" panose="020B0503020204020204" pitchFamily="34" charset="-122"/>
                  <a:ea typeface="微软雅黑" panose="020B0503020204020204" pitchFamily="34" charset="-122"/>
                </a:rPr>
                <a:t>如有必要</a:t>
              </a:r>
              <a:endParaRPr lang="zh-CN" altLang="en-US" sz="700" b="1" dirty="0">
                <a:latin typeface="微软雅黑" panose="020B0503020204020204" pitchFamily="34" charset="-122"/>
                <a:ea typeface="微软雅黑" panose="020B0503020204020204" pitchFamily="34" charset="-122"/>
              </a:endParaRPr>
            </a:p>
          </p:txBody>
        </p:sp>
        <p:sp>
          <p:nvSpPr>
            <p:cNvPr id="66" name="流程图: 可选过程 65"/>
            <p:cNvSpPr/>
            <p:nvPr/>
          </p:nvSpPr>
          <p:spPr>
            <a:xfrm>
              <a:off x="5292079" y="3068960"/>
              <a:ext cx="936105" cy="504056"/>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900" b="1" dirty="0" smtClean="0">
                  <a:latin typeface="微软雅黑" panose="020B0503020204020204" pitchFamily="34" charset="-122"/>
                  <a:ea typeface="微软雅黑" panose="020B0503020204020204" pitchFamily="34" charset="-122"/>
                </a:rPr>
                <a:t>3-</a:t>
              </a:r>
              <a:r>
                <a:rPr lang="zh-CN" altLang="en-US" sz="900" b="1" dirty="0" smtClean="0">
                  <a:latin typeface="微软雅黑" panose="020B0503020204020204" pitchFamily="34" charset="-122"/>
                  <a:ea typeface="微软雅黑" panose="020B0503020204020204" pitchFamily="34" charset="-122"/>
                </a:rPr>
                <a:t>变更实施</a:t>
              </a:r>
              <a:endParaRPr lang="zh-CN" altLang="en-US" sz="900" b="1" dirty="0">
                <a:latin typeface="微软雅黑" panose="020B0503020204020204" pitchFamily="34" charset="-122"/>
                <a:ea typeface="微软雅黑" panose="020B0503020204020204" pitchFamily="34" charset="-122"/>
              </a:endParaRPr>
            </a:p>
          </p:txBody>
        </p:sp>
        <p:cxnSp>
          <p:nvCxnSpPr>
            <p:cNvPr id="67" name="肘形连接符 66"/>
            <p:cNvCxnSpPr>
              <a:stCxn id="62" idx="3"/>
              <a:endCxn id="66" idx="1"/>
            </p:cNvCxnSpPr>
            <p:nvPr/>
          </p:nvCxnSpPr>
          <p:spPr>
            <a:xfrm>
              <a:off x="4572000" y="2503500"/>
              <a:ext cx="720079" cy="817488"/>
            </a:xfrm>
            <a:prstGeom prst="bentConnector3">
              <a:avLst>
                <a:gd name="adj1" fmla="val 50000"/>
              </a:avLst>
            </a:prstGeom>
            <a:ln w="19050">
              <a:tailEnd type="arrow"/>
            </a:ln>
          </p:spPr>
          <p:style>
            <a:lnRef idx="2">
              <a:schemeClr val="dk1"/>
            </a:lnRef>
            <a:fillRef idx="0">
              <a:schemeClr val="dk1"/>
            </a:fillRef>
            <a:effectRef idx="1">
              <a:schemeClr val="dk1"/>
            </a:effectRef>
            <a:fontRef idx="minor">
              <a:schemeClr val="tx1"/>
            </a:fontRef>
          </p:style>
        </p:cxnSp>
        <p:sp>
          <p:nvSpPr>
            <p:cNvPr id="68" name="流程图: 数据 67"/>
            <p:cNvSpPr/>
            <p:nvPr/>
          </p:nvSpPr>
          <p:spPr>
            <a:xfrm>
              <a:off x="5258172" y="4077072"/>
              <a:ext cx="1008112" cy="432048"/>
            </a:xfrm>
            <a:prstGeom prst="flowChartInputOutpu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900" b="1" dirty="0" smtClean="0">
                  <a:latin typeface="微软雅黑" panose="020B0503020204020204" pitchFamily="34" charset="-122"/>
                  <a:ea typeface="微软雅黑" panose="020B0503020204020204" pitchFamily="34" charset="-122"/>
                </a:rPr>
                <a:t>供应商管理</a:t>
              </a:r>
              <a:endParaRPr lang="zh-CN" altLang="en-US" sz="900" b="1" dirty="0">
                <a:latin typeface="微软雅黑" panose="020B0503020204020204" pitchFamily="34" charset="-122"/>
                <a:ea typeface="微软雅黑" panose="020B0503020204020204" pitchFamily="34" charset="-122"/>
              </a:endParaRPr>
            </a:p>
          </p:txBody>
        </p:sp>
        <p:cxnSp>
          <p:nvCxnSpPr>
            <p:cNvPr id="69" name="肘形连接符 68"/>
            <p:cNvCxnSpPr>
              <a:stCxn id="66" idx="2"/>
              <a:endCxn id="68" idx="1"/>
            </p:cNvCxnSpPr>
            <p:nvPr/>
          </p:nvCxnSpPr>
          <p:spPr>
            <a:xfrm rot="16200000" flipH="1">
              <a:off x="5509152" y="3823996"/>
              <a:ext cx="504056" cy="2096"/>
            </a:xfrm>
            <a:prstGeom prst="bentConnector3">
              <a:avLst>
                <a:gd name="adj1" fmla="val 50000"/>
              </a:avLst>
            </a:prstGeom>
            <a:ln w="19050">
              <a:tailEnd type="arrow"/>
            </a:ln>
          </p:spPr>
          <p:style>
            <a:lnRef idx="2">
              <a:schemeClr val="dk1"/>
            </a:lnRef>
            <a:fillRef idx="0">
              <a:schemeClr val="dk1"/>
            </a:fillRef>
            <a:effectRef idx="1">
              <a:schemeClr val="dk1"/>
            </a:effectRef>
            <a:fontRef idx="minor">
              <a:schemeClr val="tx1"/>
            </a:fontRef>
          </p:style>
        </p:cxnSp>
        <p:sp>
          <p:nvSpPr>
            <p:cNvPr id="70" name="TextBox 69"/>
            <p:cNvSpPr txBox="1"/>
            <p:nvPr/>
          </p:nvSpPr>
          <p:spPr>
            <a:xfrm>
              <a:off x="4907657" y="3678932"/>
              <a:ext cx="888479" cy="200055"/>
            </a:xfrm>
            <a:prstGeom prst="rect">
              <a:avLst/>
            </a:prstGeom>
            <a:noFill/>
          </p:spPr>
          <p:txBody>
            <a:bodyPr wrap="square" rtlCol="0">
              <a:spAutoFit/>
            </a:bodyPr>
            <a:lstStyle/>
            <a:p>
              <a:pPr algn="ctr"/>
              <a:r>
                <a:rPr lang="zh-CN" altLang="en-US" sz="700" b="1" dirty="0" smtClean="0">
                  <a:latin typeface="微软雅黑" panose="020B0503020204020204" pitchFamily="34" charset="-122"/>
                  <a:ea typeface="微软雅黑" panose="020B0503020204020204" pitchFamily="34" charset="-122"/>
                </a:rPr>
                <a:t>如需供应商支持</a:t>
              </a:r>
              <a:endParaRPr lang="zh-CN" altLang="en-US" sz="700" b="1" dirty="0">
                <a:latin typeface="微软雅黑" panose="020B0503020204020204" pitchFamily="34" charset="-122"/>
                <a:ea typeface="微软雅黑" panose="020B0503020204020204" pitchFamily="34" charset="-122"/>
              </a:endParaRPr>
            </a:p>
          </p:txBody>
        </p:sp>
        <p:sp>
          <p:nvSpPr>
            <p:cNvPr id="71" name="流程图: 可选过程 70"/>
            <p:cNvSpPr/>
            <p:nvPr/>
          </p:nvSpPr>
          <p:spPr>
            <a:xfrm>
              <a:off x="6876255" y="2243809"/>
              <a:ext cx="936105" cy="504056"/>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900" b="1" dirty="0" smtClean="0">
                  <a:latin typeface="微软雅黑" panose="020B0503020204020204" pitchFamily="34" charset="-122"/>
                  <a:ea typeface="微软雅黑" panose="020B0503020204020204" pitchFamily="34" charset="-122"/>
                </a:rPr>
                <a:t>4-</a:t>
              </a:r>
              <a:r>
                <a:rPr lang="zh-CN" altLang="en-US" sz="900" b="1" dirty="0">
                  <a:latin typeface="微软雅黑" panose="020B0503020204020204" pitchFamily="34" charset="-122"/>
                  <a:ea typeface="微软雅黑" panose="020B0503020204020204" pitchFamily="34" charset="-122"/>
                </a:rPr>
                <a:t>变更</a:t>
              </a:r>
              <a:r>
                <a:rPr lang="zh-CN" altLang="en-US" sz="900" b="1" dirty="0" smtClean="0">
                  <a:latin typeface="微软雅黑" panose="020B0503020204020204" pitchFamily="34" charset="-122"/>
                  <a:ea typeface="微软雅黑" panose="020B0503020204020204" pitchFamily="34" charset="-122"/>
                </a:rPr>
                <a:t>关闭</a:t>
              </a:r>
              <a:endParaRPr lang="zh-CN" altLang="en-US" sz="900" b="1" dirty="0">
                <a:latin typeface="微软雅黑" panose="020B0503020204020204" pitchFamily="34" charset="-122"/>
                <a:ea typeface="微软雅黑" panose="020B0503020204020204" pitchFamily="34" charset="-122"/>
              </a:endParaRPr>
            </a:p>
          </p:txBody>
        </p:sp>
        <p:cxnSp>
          <p:nvCxnSpPr>
            <p:cNvPr id="72" name="肘形连接符 71"/>
            <p:cNvCxnSpPr>
              <a:stCxn id="66" idx="3"/>
              <a:endCxn id="71" idx="1"/>
            </p:cNvCxnSpPr>
            <p:nvPr/>
          </p:nvCxnSpPr>
          <p:spPr>
            <a:xfrm flipV="1">
              <a:off x="6228184" y="2495837"/>
              <a:ext cx="648071" cy="825151"/>
            </a:xfrm>
            <a:prstGeom prst="bentConnector3">
              <a:avLst>
                <a:gd name="adj1" fmla="val 50000"/>
              </a:avLst>
            </a:prstGeom>
            <a:ln w="19050">
              <a:tailEnd type="arrow"/>
            </a:ln>
          </p:spPr>
          <p:style>
            <a:lnRef idx="2">
              <a:schemeClr val="dk1"/>
            </a:lnRef>
            <a:fillRef idx="0">
              <a:schemeClr val="dk1"/>
            </a:fillRef>
            <a:effectRef idx="1">
              <a:schemeClr val="dk1"/>
            </a:effectRef>
            <a:fontRef idx="minor">
              <a:schemeClr val="tx1"/>
            </a:fontRef>
          </p:style>
        </p:cxnSp>
        <p:sp>
          <p:nvSpPr>
            <p:cNvPr id="73" name="椭圆 72"/>
            <p:cNvSpPr/>
            <p:nvPr/>
          </p:nvSpPr>
          <p:spPr>
            <a:xfrm>
              <a:off x="7033893" y="1340768"/>
              <a:ext cx="629118" cy="504056"/>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000" b="1" dirty="0">
                  <a:latin typeface="微软雅黑" panose="020B0503020204020204" pitchFamily="34" charset="-122"/>
                  <a:ea typeface="微软雅黑" panose="020B0503020204020204" pitchFamily="34" charset="-122"/>
                </a:rPr>
                <a:t>关闭</a:t>
              </a:r>
              <a:r>
                <a:rPr lang="zh-CN" altLang="en-US" sz="1000" b="1" dirty="0" smtClean="0">
                  <a:latin typeface="微软雅黑" panose="020B0503020204020204" pitchFamily="34" charset="-122"/>
                  <a:ea typeface="微软雅黑" panose="020B0503020204020204" pitchFamily="34" charset="-122"/>
                </a:rPr>
                <a:t>通报</a:t>
              </a:r>
              <a:endParaRPr lang="zh-CN" altLang="en-US" sz="1000" b="1" dirty="0">
                <a:latin typeface="微软雅黑" panose="020B0503020204020204" pitchFamily="34" charset="-122"/>
                <a:ea typeface="微软雅黑" panose="020B0503020204020204" pitchFamily="34" charset="-122"/>
              </a:endParaRPr>
            </a:p>
          </p:txBody>
        </p:sp>
        <p:cxnSp>
          <p:nvCxnSpPr>
            <p:cNvPr id="74" name="肘形连接符 73"/>
            <p:cNvCxnSpPr>
              <a:stCxn id="71" idx="0"/>
              <a:endCxn id="73" idx="4"/>
            </p:cNvCxnSpPr>
            <p:nvPr/>
          </p:nvCxnSpPr>
          <p:spPr>
            <a:xfrm rot="5400000" flipH="1" flipV="1">
              <a:off x="7146888" y="2042245"/>
              <a:ext cx="398985" cy="4144"/>
            </a:xfrm>
            <a:prstGeom prst="bentConnector3">
              <a:avLst>
                <a:gd name="adj1" fmla="val 50000"/>
              </a:avLst>
            </a:prstGeom>
            <a:ln w="19050">
              <a:tailEnd type="arrow"/>
            </a:ln>
          </p:spPr>
          <p:style>
            <a:lnRef idx="2">
              <a:schemeClr val="dk1"/>
            </a:lnRef>
            <a:fillRef idx="0">
              <a:schemeClr val="dk1"/>
            </a:fillRef>
            <a:effectRef idx="1">
              <a:schemeClr val="dk1"/>
            </a:effectRef>
            <a:fontRef idx="minor">
              <a:schemeClr val="tx1"/>
            </a:fontRef>
          </p:style>
        </p:cxnSp>
        <p:cxnSp>
          <p:nvCxnSpPr>
            <p:cNvPr id="75" name="肘形连接符 74"/>
            <p:cNvCxnSpPr>
              <a:stCxn id="62" idx="0"/>
              <a:endCxn id="64" idx="4"/>
            </p:cNvCxnSpPr>
            <p:nvPr/>
          </p:nvCxnSpPr>
          <p:spPr>
            <a:xfrm rot="5400000" flipH="1" flipV="1">
              <a:off x="3901108" y="2047664"/>
              <a:ext cx="406648" cy="968"/>
            </a:xfrm>
            <a:prstGeom prst="bentConnector3">
              <a:avLst>
                <a:gd name="adj1" fmla="val 50000"/>
              </a:avLst>
            </a:prstGeom>
            <a:ln w="19050">
              <a:tailEnd type="arrow"/>
            </a:ln>
          </p:spPr>
          <p:style>
            <a:lnRef idx="2">
              <a:schemeClr val="dk1"/>
            </a:lnRef>
            <a:fillRef idx="0">
              <a:schemeClr val="dk1"/>
            </a:fillRef>
            <a:effectRef idx="1">
              <a:schemeClr val="dk1"/>
            </a:effectRef>
            <a:fontRef idx="minor">
              <a:schemeClr val="tx1"/>
            </a:fontRef>
          </p:style>
        </p:cxnSp>
        <p:sp>
          <p:nvSpPr>
            <p:cNvPr id="76" name="TextBox 75"/>
            <p:cNvSpPr txBox="1"/>
            <p:nvPr/>
          </p:nvSpPr>
          <p:spPr>
            <a:xfrm>
              <a:off x="6773119" y="1958132"/>
              <a:ext cx="607193" cy="200055"/>
            </a:xfrm>
            <a:prstGeom prst="rect">
              <a:avLst/>
            </a:prstGeom>
            <a:noFill/>
          </p:spPr>
          <p:txBody>
            <a:bodyPr wrap="square" rtlCol="0">
              <a:spAutoFit/>
            </a:bodyPr>
            <a:lstStyle/>
            <a:p>
              <a:pPr algn="ctr"/>
              <a:r>
                <a:rPr lang="zh-CN" altLang="en-US" sz="700" b="1" dirty="0" smtClean="0">
                  <a:latin typeface="微软雅黑" panose="020B0503020204020204" pitchFamily="34" charset="-122"/>
                  <a:ea typeface="微软雅黑" panose="020B0503020204020204" pitchFamily="34" charset="-122"/>
                </a:rPr>
                <a:t>如有必要</a:t>
              </a:r>
              <a:endParaRPr lang="zh-CN" altLang="en-US" sz="700" b="1"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pPr/>
              <a:t>6</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t>变更管理</a:t>
            </a:r>
            <a:endParaRPr lang="zh-CN" altLang="en-US" sz="2400" b="1" dirty="0"/>
          </a:p>
        </p:txBody>
      </p:sp>
      <p:grpSp>
        <p:nvGrpSpPr>
          <p:cNvPr id="3" name="组合 2"/>
          <p:cNvGrpSpPr/>
          <p:nvPr/>
        </p:nvGrpSpPr>
        <p:grpSpPr>
          <a:xfrm>
            <a:off x="1919536" y="1196752"/>
            <a:ext cx="8398860" cy="4680545"/>
            <a:chOff x="1297540" y="1484784"/>
            <a:chExt cx="6730844" cy="3096344"/>
          </a:xfrm>
        </p:grpSpPr>
        <p:grpSp>
          <p:nvGrpSpPr>
            <p:cNvPr id="48" name="组合 47"/>
            <p:cNvGrpSpPr/>
            <p:nvPr/>
          </p:nvGrpSpPr>
          <p:grpSpPr>
            <a:xfrm>
              <a:off x="1297540" y="1484784"/>
              <a:ext cx="6730844" cy="869978"/>
              <a:chOff x="1043608" y="1628800"/>
              <a:chExt cx="6730844" cy="869978"/>
            </a:xfrm>
          </p:grpSpPr>
          <p:sp>
            <p:nvSpPr>
              <p:cNvPr id="49" name="矩形 48"/>
              <p:cNvSpPr/>
              <p:nvPr/>
            </p:nvSpPr>
            <p:spPr>
              <a:xfrm>
                <a:off x="1043608" y="1628800"/>
                <a:ext cx="6730844" cy="869978"/>
              </a:xfrm>
              <a:prstGeom prst="rect">
                <a:avLst/>
              </a:prstGeom>
              <a:solidFill>
                <a:schemeClr val="accent1">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panose="020B0503020204020204" pitchFamily="34" charset="-122"/>
                  <a:ea typeface="微软雅黑" panose="020B0503020204020204" pitchFamily="34" charset="-122"/>
                </a:endParaRPr>
              </a:p>
            </p:txBody>
          </p:sp>
          <p:sp>
            <p:nvSpPr>
              <p:cNvPr id="50" name="矩形 49"/>
              <p:cNvSpPr/>
              <p:nvPr/>
            </p:nvSpPr>
            <p:spPr>
              <a:xfrm>
                <a:off x="1043608" y="1628800"/>
                <a:ext cx="720081" cy="869978"/>
              </a:xfrm>
              <a:prstGeom prst="rect">
                <a:avLst/>
              </a:prstGeom>
              <a:solidFill>
                <a:srgbClr val="00206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latin typeface="微软雅黑" panose="020B0503020204020204" pitchFamily="34" charset="-122"/>
                    <a:ea typeface="微软雅黑" panose="020B0503020204020204" pitchFamily="34" charset="-122"/>
                  </a:rPr>
                  <a:t>1-</a:t>
                </a:r>
                <a:r>
                  <a:rPr lang="zh-CN" altLang="en-US" sz="1600" b="1" dirty="0" smtClean="0">
                    <a:latin typeface="微软雅黑" panose="020B0503020204020204" pitchFamily="34" charset="-122"/>
                    <a:ea typeface="微软雅黑" panose="020B0503020204020204" pitchFamily="34" charset="-122"/>
                  </a:rPr>
                  <a:t>变更发起</a:t>
                </a:r>
                <a:endParaRPr lang="zh-CN" altLang="en-US" sz="1600" b="1" dirty="0">
                  <a:latin typeface="微软雅黑" panose="020B0503020204020204" pitchFamily="34" charset="-122"/>
                  <a:ea typeface="微软雅黑" panose="020B0503020204020204" pitchFamily="34" charset="-122"/>
                </a:endParaRPr>
              </a:p>
            </p:txBody>
          </p:sp>
          <p:sp>
            <p:nvSpPr>
              <p:cNvPr id="51" name="TextBox 50"/>
              <p:cNvSpPr txBox="1"/>
              <p:nvPr/>
            </p:nvSpPr>
            <p:spPr>
              <a:xfrm>
                <a:off x="1979712" y="1794882"/>
                <a:ext cx="5400600" cy="610814"/>
              </a:xfrm>
              <a:prstGeom prst="rect">
                <a:avLst/>
              </a:prstGeom>
              <a:noFill/>
            </p:spPr>
            <p:txBody>
              <a:bodyPr wrap="square" rtlCol="0">
                <a:spAutoFit/>
              </a:bodyPr>
              <a:lstStyle/>
              <a:p>
                <a:r>
                  <a:rPr lang="en-US" altLang="zh-CN" sz="1400" b="1" dirty="0" smtClean="0">
                    <a:latin typeface="微软雅黑" panose="020B0503020204020204" pitchFamily="34" charset="-122"/>
                    <a:ea typeface="微软雅黑" panose="020B0503020204020204" pitchFamily="34" charset="-122"/>
                  </a:rPr>
                  <a:t>1.1 </a:t>
                </a:r>
                <a:r>
                  <a:rPr lang="zh-CN" altLang="en-US" sz="1400" b="1" dirty="0" smtClean="0">
                    <a:latin typeface="微软雅黑" panose="020B0503020204020204" pitchFamily="34" charset="-122"/>
                    <a:ea typeface="微软雅黑" panose="020B0503020204020204" pitchFamily="34" charset="-122"/>
                  </a:rPr>
                  <a:t>明确变更类型（例行维护还是主动调整？），判定变更等级</a:t>
                </a:r>
                <a:endParaRPr lang="en-US" altLang="zh-CN" sz="1400" b="1" dirty="0" smtClean="0">
                  <a:latin typeface="微软雅黑" panose="020B0503020204020204" pitchFamily="34" charset="-122"/>
                  <a:ea typeface="微软雅黑" panose="020B0503020204020204" pitchFamily="34" charset="-122"/>
                </a:endParaRPr>
              </a:p>
              <a:p>
                <a:r>
                  <a:rPr lang="en-US" altLang="zh-CN" sz="1400" b="1" dirty="0" smtClean="0">
                    <a:latin typeface="微软雅黑" panose="020B0503020204020204" pitchFamily="34" charset="-122"/>
                    <a:ea typeface="微软雅黑" panose="020B0503020204020204" pitchFamily="34" charset="-122"/>
                  </a:rPr>
                  <a:t>1.2 </a:t>
                </a:r>
                <a:r>
                  <a:rPr lang="zh-CN" altLang="en-US" sz="1400" b="1" dirty="0" smtClean="0">
                    <a:latin typeface="微软雅黑" panose="020B0503020204020204" pitchFamily="34" charset="-122"/>
                    <a:ea typeface="微软雅黑" panose="020B0503020204020204" pitchFamily="34" charset="-122"/>
                  </a:rPr>
                  <a:t>创建变更单（填写变更的基本信息）</a:t>
                </a:r>
                <a:endParaRPr lang="en-US" altLang="zh-CN" sz="1400" b="1" dirty="0" smtClean="0">
                  <a:latin typeface="微软雅黑" panose="020B0503020204020204" pitchFamily="34" charset="-122"/>
                  <a:ea typeface="微软雅黑" panose="020B0503020204020204" pitchFamily="34" charset="-122"/>
                </a:endParaRPr>
              </a:p>
              <a:p>
                <a:r>
                  <a:rPr lang="en-US" altLang="zh-CN" sz="1400" b="1" dirty="0" smtClean="0">
                    <a:latin typeface="微软雅黑" panose="020B0503020204020204" pitchFamily="34" charset="-122"/>
                    <a:ea typeface="微软雅黑" panose="020B0503020204020204" pitchFamily="34" charset="-122"/>
                  </a:rPr>
                  <a:t>1.3 </a:t>
                </a:r>
                <a:r>
                  <a:rPr lang="zh-CN" altLang="en-US" sz="1400" b="1" dirty="0" smtClean="0">
                    <a:latin typeface="微软雅黑" panose="020B0503020204020204" pitchFamily="34" charset="-122"/>
                    <a:ea typeface="微软雅黑" panose="020B0503020204020204" pitchFamily="34" charset="-122"/>
                  </a:rPr>
                  <a:t>制定变更方案</a:t>
                </a:r>
                <a:endParaRPr lang="zh-CN" altLang="en-US" sz="1400" b="1" dirty="0">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1297540" y="2348881"/>
              <a:ext cx="6730844" cy="756452"/>
              <a:chOff x="1043608" y="1628800"/>
              <a:chExt cx="6730844" cy="913921"/>
            </a:xfrm>
          </p:grpSpPr>
          <p:sp>
            <p:nvSpPr>
              <p:cNvPr id="53" name="矩形 52"/>
              <p:cNvSpPr/>
              <p:nvPr/>
            </p:nvSpPr>
            <p:spPr>
              <a:xfrm>
                <a:off x="1043608" y="1628800"/>
                <a:ext cx="6730844" cy="869978"/>
              </a:xfrm>
              <a:prstGeom prst="rect">
                <a:avLst/>
              </a:prstGeom>
              <a:solidFill>
                <a:schemeClr val="accent1">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panose="020B0503020204020204" pitchFamily="34" charset="-122"/>
                  <a:ea typeface="微软雅黑" panose="020B0503020204020204" pitchFamily="34" charset="-122"/>
                </a:endParaRPr>
              </a:p>
            </p:txBody>
          </p:sp>
          <p:sp>
            <p:nvSpPr>
              <p:cNvPr id="54" name="矩形 53"/>
              <p:cNvSpPr/>
              <p:nvPr/>
            </p:nvSpPr>
            <p:spPr>
              <a:xfrm>
                <a:off x="1043608" y="1628800"/>
                <a:ext cx="720081" cy="869978"/>
              </a:xfrm>
              <a:prstGeom prst="rect">
                <a:avLst/>
              </a:prstGeom>
              <a:solidFill>
                <a:srgbClr val="00206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latin typeface="微软雅黑" panose="020B0503020204020204" pitchFamily="34" charset="-122"/>
                    <a:ea typeface="微软雅黑" panose="020B0503020204020204" pitchFamily="34" charset="-122"/>
                  </a:rPr>
                  <a:t>2-</a:t>
                </a:r>
                <a:r>
                  <a:rPr lang="zh-CN" altLang="en-US" sz="1600" b="1" dirty="0" smtClean="0">
                    <a:latin typeface="微软雅黑" panose="020B0503020204020204" pitchFamily="34" charset="-122"/>
                    <a:ea typeface="微软雅黑" panose="020B0503020204020204" pitchFamily="34" charset="-122"/>
                  </a:rPr>
                  <a:t>变更审批</a:t>
                </a:r>
                <a:endParaRPr lang="zh-CN" altLang="en-US" sz="1600" b="1" dirty="0">
                  <a:latin typeface="微软雅黑" panose="020B0503020204020204" pitchFamily="34" charset="-122"/>
                  <a:ea typeface="微软雅黑" panose="020B0503020204020204" pitchFamily="34" charset="-122"/>
                </a:endParaRPr>
              </a:p>
            </p:txBody>
          </p:sp>
          <p:sp>
            <p:nvSpPr>
              <p:cNvPr id="55" name="TextBox 54"/>
              <p:cNvSpPr txBox="1"/>
              <p:nvPr/>
            </p:nvSpPr>
            <p:spPr>
              <a:xfrm>
                <a:off x="1979712" y="1804754"/>
                <a:ext cx="5400600" cy="73796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2</a:t>
                </a:r>
                <a:r>
                  <a:rPr lang="en-US" altLang="zh-CN" sz="1400" b="1" dirty="0" smtClean="0">
                    <a:latin typeface="微软雅黑" panose="020B0503020204020204" pitchFamily="34" charset="-122"/>
                    <a:ea typeface="微软雅黑" panose="020B0503020204020204" pitchFamily="34" charset="-122"/>
                  </a:rPr>
                  <a:t>.1 </a:t>
                </a:r>
                <a:r>
                  <a:rPr lang="zh-CN" altLang="en-US" sz="1400" b="1" dirty="0" smtClean="0">
                    <a:latin typeface="微软雅黑" panose="020B0503020204020204" pitchFamily="34" charset="-122"/>
                    <a:ea typeface="微软雅黑" panose="020B0503020204020204" pitchFamily="34" charset="-122"/>
                  </a:rPr>
                  <a:t>审定变更方案，批准变更（只有例行维护的变更需要提前若干天提出变更申请）</a:t>
                </a:r>
                <a:endParaRPr lang="en-US" altLang="zh-CN" sz="1400" b="1" dirty="0" smtClean="0">
                  <a:latin typeface="微软雅黑" panose="020B0503020204020204" pitchFamily="34" charset="-122"/>
                  <a:ea typeface="微软雅黑" panose="020B0503020204020204" pitchFamily="34" charset="-122"/>
                </a:endParaRPr>
              </a:p>
              <a:p>
                <a:r>
                  <a:rPr lang="en-US" altLang="zh-CN" sz="1400" b="1" dirty="0" smtClean="0">
                    <a:latin typeface="微软雅黑" panose="020B0503020204020204" pitchFamily="34" charset="-122"/>
                    <a:ea typeface="微软雅黑" panose="020B0503020204020204" pitchFamily="34" charset="-122"/>
                  </a:rPr>
                  <a:t>2.2 </a:t>
                </a:r>
                <a:r>
                  <a:rPr lang="zh-CN" altLang="en-US" sz="1400" b="1" dirty="0" smtClean="0">
                    <a:latin typeface="微软雅黑" panose="020B0503020204020204" pitchFamily="34" charset="-122"/>
                    <a:ea typeface="微软雅黑" panose="020B0503020204020204" pitchFamily="34" charset="-122"/>
                  </a:rPr>
                  <a:t>横向通报</a:t>
                </a:r>
                <a:endParaRPr lang="zh-CN" altLang="en-US" sz="1400" b="1" dirty="0">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1297540" y="3068961"/>
              <a:ext cx="6730844" cy="883043"/>
              <a:chOff x="1043608" y="1628800"/>
              <a:chExt cx="6730844" cy="1066864"/>
            </a:xfrm>
          </p:grpSpPr>
          <p:sp>
            <p:nvSpPr>
              <p:cNvPr id="57" name="矩形 56"/>
              <p:cNvSpPr/>
              <p:nvPr/>
            </p:nvSpPr>
            <p:spPr>
              <a:xfrm>
                <a:off x="1043608" y="1628801"/>
                <a:ext cx="6730844" cy="869978"/>
              </a:xfrm>
              <a:prstGeom prst="rect">
                <a:avLst/>
              </a:prstGeom>
              <a:solidFill>
                <a:schemeClr val="accent1">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panose="020B0503020204020204" pitchFamily="34" charset="-122"/>
                  <a:ea typeface="微软雅黑" panose="020B0503020204020204" pitchFamily="34" charset="-122"/>
                </a:endParaRPr>
              </a:p>
            </p:txBody>
          </p:sp>
          <p:sp>
            <p:nvSpPr>
              <p:cNvPr id="58" name="矩形 57"/>
              <p:cNvSpPr/>
              <p:nvPr/>
            </p:nvSpPr>
            <p:spPr>
              <a:xfrm>
                <a:off x="1043608" y="1628800"/>
                <a:ext cx="720081" cy="869978"/>
              </a:xfrm>
              <a:prstGeom prst="rect">
                <a:avLst/>
              </a:prstGeom>
              <a:solidFill>
                <a:srgbClr val="00206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latin typeface="微软雅黑" panose="020B0503020204020204" pitchFamily="34" charset="-122"/>
                    <a:ea typeface="微软雅黑" panose="020B0503020204020204" pitchFamily="34" charset="-122"/>
                  </a:rPr>
                  <a:t>3-</a:t>
                </a:r>
                <a:r>
                  <a:rPr lang="zh-CN" altLang="en-US" sz="1600" b="1" dirty="0" smtClean="0">
                    <a:latin typeface="微软雅黑" panose="020B0503020204020204" pitchFamily="34" charset="-122"/>
                    <a:ea typeface="微软雅黑" panose="020B0503020204020204" pitchFamily="34" charset="-122"/>
                  </a:rPr>
                  <a:t>变更实施</a:t>
                </a:r>
                <a:endParaRPr lang="zh-CN" altLang="en-US" sz="1600" b="1" dirty="0">
                  <a:latin typeface="微软雅黑" panose="020B0503020204020204" pitchFamily="34" charset="-122"/>
                  <a:ea typeface="微软雅黑" panose="020B0503020204020204" pitchFamily="34" charset="-122"/>
                </a:endParaRPr>
              </a:p>
            </p:txBody>
          </p:sp>
          <p:sp>
            <p:nvSpPr>
              <p:cNvPr id="59" name="TextBox 58"/>
              <p:cNvSpPr txBox="1"/>
              <p:nvPr/>
            </p:nvSpPr>
            <p:spPr>
              <a:xfrm>
                <a:off x="1979712" y="1742458"/>
                <a:ext cx="5650724" cy="953206"/>
              </a:xfrm>
              <a:prstGeom prst="rect">
                <a:avLst/>
              </a:prstGeom>
              <a:noFill/>
            </p:spPr>
            <p:txBody>
              <a:bodyPr wrap="square" rtlCol="0">
                <a:spAutoFit/>
              </a:bodyPr>
              <a:lstStyle/>
              <a:p>
                <a:r>
                  <a:rPr lang="en-US" altLang="zh-CN" sz="1400" b="1" dirty="0" smtClean="0">
                    <a:latin typeface="微软雅黑" panose="020B0503020204020204" pitchFamily="34" charset="-122"/>
                    <a:ea typeface="微软雅黑" panose="020B0503020204020204" pitchFamily="34" charset="-122"/>
                  </a:rPr>
                  <a:t>3.1 </a:t>
                </a:r>
                <a:r>
                  <a:rPr lang="zh-CN" altLang="en-US" sz="1400" b="1" dirty="0" smtClean="0">
                    <a:latin typeface="微软雅黑" panose="020B0503020204020204" pitchFamily="34" charset="-122"/>
                    <a:ea typeface="微软雅黑" panose="020B0503020204020204" pitchFamily="34" charset="-122"/>
                  </a:rPr>
                  <a:t>实施变更</a:t>
                </a:r>
                <a:endParaRPr lang="en-US" altLang="zh-CN" sz="1400" b="1" dirty="0" smtClean="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3</a:t>
                </a:r>
                <a:r>
                  <a:rPr lang="en-US" altLang="zh-CN" sz="1400" b="1" dirty="0" smtClean="0">
                    <a:latin typeface="微软雅黑" panose="020B0503020204020204" pitchFamily="34" charset="-122"/>
                    <a:ea typeface="微软雅黑" panose="020B0503020204020204" pitchFamily="34" charset="-122"/>
                  </a:rPr>
                  <a:t>.2 </a:t>
                </a:r>
                <a:r>
                  <a:rPr lang="zh-CN" altLang="en-US" sz="1400" b="1" dirty="0" smtClean="0">
                    <a:latin typeface="微软雅黑" panose="020B0503020204020204" pitchFamily="34" charset="-122"/>
                    <a:ea typeface="微软雅黑" panose="020B0503020204020204" pitchFamily="34" charset="-122"/>
                  </a:rPr>
                  <a:t>记录实施过程，确定实施结果（如在实施过程中发生故障，及时回退或处理，不再另起事件单）</a:t>
                </a:r>
                <a:endParaRPr lang="en-US" altLang="zh-CN" sz="1400" b="1" dirty="0" smtClean="0">
                  <a:latin typeface="微软雅黑" panose="020B0503020204020204" pitchFamily="34" charset="-122"/>
                  <a:ea typeface="微软雅黑" panose="020B0503020204020204" pitchFamily="34" charset="-122"/>
                </a:endParaRPr>
              </a:p>
              <a:p>
                <a:r>
                  <a:rPr lang="en-US" altLang="zh-CN" sz="1400" b="1" dirty="0" smtClean="0">
                    <a:latin typeface="微软雅黑" panose="020B0503020204020204" pitchFamily="34" charset="-122"/>
                    <a:ea typeface="微软雅黑" panose="020B0503020204020204" pitchFamily="34" charset="-122"/>
                  </a:rPr>
                  <a:t>3.3 </a:t>
                </a:r>
                <a:r>
                  <a:rPr lang="zh-CN" altLang="en-US" sz="1400" b="1" dirty="0" smtClean="0">
                    <a:latin typeface="微软雅黑" panose="020B0503020204020204" pitchFamily="34" charset="-122"/>
                    <a:ea typeface="微软雅黑" panose="020B0503020204020204" pitchFamily="34" charset="-122"/>
                  </a:rPr>
                  <a:t>如需供应商支持的，转入供应商管理流程</a:t>
                </a:r>
                <a:endParaRPr lang="en-US" altLang="zh-CN" sz="1400" b="1" dirty="0" smtClean="0">
                  <a:latin typeface="微软雅黑" panose="020B0503020204020204" pitchFamily="34" charset="-122"/>
                  <a:ea typeface="微软雅黑" panose="020B0503020204020204" pitchFamily="34" charset="-122"/>
                </a:endParaRPr>
              </a:p>
            </p:txBody>
          </p:sp>
        </p:grpSp>
        <p:grpSp>
          <p:nvGrpSpPr>
            <p:cNvPr id="60" name="组合 59"/>
            <p:cNvGrpSpPr/>
            <p:nvPr/>
          </p:nvGrpSpPr>
          <p:grpSpPr>
            <a:xfrm>
              <a:off x="1297540" y="3789040"/>
              <a:ext cx="6730844" cy="792088"/>
              <a:chOff x="1043608" y="1628800"/>
              <a:chExt cx="6730844" cy="869978"/>
            </a:xfrm>
          </p:grpSpPr>
          <p:sp>
            <p:nvSpPr>
              <p:cNvPr id="61" name="矩形 60"/>
              <p:cNvSpPr/>
              <p:nvPr/>
            </p:nvSpPr>
            <p:spPr>
              <a:xfrm>
                <a:off x="1043608" y="1628800"/>
                <a:ext cx="6730844" cy="869978"/>
              </a:xfrm>
              <a:prstGeom prst="rect">
                <a:avLst/>
              </a:prstGeom>
              <a:solidFill>
                <a:schemeClr val="accent1">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panose="020B0503020204020204" pitchFamily="34" charset="-122"/>
                  <a:ea typeface="微软雅黑" panose="020B0503020204020204" pitchFamily="34" charset="-122"/>
                </a:endParaRPr>
              </a:p>
            </p:txBody>
          </p:sp>
          <p:sp>
            <p:nvSpPr>
              <p:cNvPr id="62" name="矩形 61"/>
              <p:cNvSpPr/>
              <p:nvPr/>
            </p:nvSpPr>
            <p:spPr>
              <a:xfrm>
                <a:off x="1043608" y="1628800"/>
                <a:ext cx="720081" cy="869978"/>
              </a:xfrm>
              <a:prstGeom prst="rect">
                <a:avLst/>
              </a:prstGeom>
              <a:solidFill>
                <a:srgbClr val="00206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latin typeface="微软雅黑" panose="020B0503020204020204" pitchFamily="34" charset="-122"/>
                    <a:ea typeface="微软雅黑" panose="020B0503020204020204" pitchFamily="34" charset="-122"/>
                  </a:rPr>
                  <a:t>4-</a:t>
                </a:r>
                <a:r>
                  <a:rPr lang="zh-CN" altLang="en-US" sz="1600" b="1" dirty="0" smtClean="0">
                    <a:latin typeface="微软雅黑" panose="020B0503020204020204" pitchFamily="34" charset="-122"/>
                    <a:ea typeface="微软雅黑" panose="020B0503020204020204" pitchFamily="34" charset="-122"/>
                  </a:rPr>
                  <a:t>变更关闭</a:t>
                </a:r>
                <a:endParaRPr lang="zh-CN" altLang="en-US" sz="1600" b="1" dirty="0">
                  <a:latin typeface="微软雅黑" panose="020B0503020204020204" pitchFamily="34" charset="-122"/>
                  <a:ea typeface="微软雅黑" panose="020B0503020204020204" pitchFamily="34" charset="-122"/>
                </a:endParaRPr>
              </a:p>
            </p:txBody>
          </p:sp>
          <p:sp>
            <p:nvSpPr>
              <p:cNvPr id="63" name="TextBox 62"/>
              <p:cNvSpPr txBox="1"/>
              <p:nvPr/>
            </p:nvSpPr>
            <p:spPr>
              <a:xfrm>
                <a:off x="1979712" y="1804754"/>
                <a:ext cx="5400600" cy="475206"/>
              </a:xfrm>
              <a:prstGeom prst="rect">
                <a:avLst/>
              </a:prstGeom>
              <a:noFill/>
            </p:spPr>
            <p:txBody>
              <a:bodyPr wrap="square" rtlCol="0">
                <a:spAutoFit/>
              </a:bodyPr>
              <a:lstStyle/>
              <a:p>
                <a:r>
                  <a:rPr lang="en-US" altLang="zh-CN" sz="1400" b="1" dirty="0" smtClean="0">
                    <a:latin typeface="微软雅黑" panose="020B0503020204020204" pitchFamily="34" charset="-122"/>
                    <a:ea typeface="微软雅黑" panose="020B0503020204020204" pitchFamily="34" charset="-122"/>
                  </a:rPr>
                  <a:t>4.1 </a:t>
                </a:r>
                <a:r>
                  <a:rPr lang="zh-CN" altLang="en-US" sz="1400" b="1" dirty="0" smtClean="0">
                    <a:latin typeface="微软雅黑" panose="020B0503020204020204" pitchFamily="34" charset="-122"/>
                    <a:ea typeface="微软雅黑" panose="020B0503020204020204" pitchFamily="34" charset="-122"/>
                  </a:rPr>
                  <a:t>横向通报并确认变更情况</a:t>
                </a:r>
                <a:endParaRPr lang="en-US" altLang="zh-CN" sz="1400" b="1" dirty="0" smtClean="0">
                  <a:latin typeface="微软雅黑" panose="020B0503020204020204" pitchFamily="34" charset="-122"/>
                  <a:ea typeface="微软雅黑" panose="020B0503020204020204" pitchFamily="34" charset="-122"/>
                </a:endParaRPr>
              </a:p>
              <a:p>
                <a:r>
                  <a:rPr lang="en-US" altLang="zh-CN" sz="1400" b="1" dirty="0" smtClean="0">
                    <a:latin typeface="微软雅黑" panose="020B0503020204020204" pitchFamily="34" charset="-122"/>
                    <a:ea typeface="微软雅黑" panose="020B0503020204020204" pitchFamily="34" charset="-122"/>
                  </a:rPr>
                  <a:t>4.2 </a:t>
                </a:r>
                <a:r>
                  <a:rPr lang="zh-CN" altLang="en-US" sz="1400" b="1" dirty="0" smtClean="0">
                    <a:latin typeface="微软雅黑" panose="020B0503020204020204" pitchFamily="34" charset="-122"/>
                    <a:ea typeface="微软雅黑" panose="020B0503020204020204" pitchFamily="34" charset="-122"/>
                  </a:rPr>
                  <a:t>验证变更结果，批准变更关闭</a:t>
                </a:r>
                <a:endParaRPr lang="en-US" altLang="zh-CN" sz="1400" b="1" dirty="0" smtClean="0">
                  <a:latin typeface="微软雅黑" panose="020B0503020204020204" pitchFamily="34" charset="-122"/>
                  <a:ea typeface="微软雅黑" panose="020B0503020204020204" pitchFamily="34" charset="-122"/>
                </a:endParaRPr>
              </a:p>
            </p:txBody>
          </p:sp>
        </p:grpSp>
      </p:gr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pPr/>
              <a:t>7</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t>变更管理</a:t>
            </a:r>
            <a:endParaRPr lang="zh-CN" altLang="en-US" sz="2400" b="1" dirty="0"/>
          </a:p>
        </p:txBody>
      </p:sp>
      <p:cxnSp>
        <p:nvCxnSpPr>
          <p:cNvPr id="21" name="直接连接符 20"/>
          <p:cNvCxnSpPr/>
          <p:nvPr/>
        </p:nvCxnSpPr>
        <p:spPr>
          <a:xfrm>
            <a:off x="5010924" y="1319312"/>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aphicFrame>
        <p:nvGraphicFramePr>
          <p:cNvPr id="22" name="表格 21"/>
          <p:cNvGraphicFramePr>
            <a:graphicFrameLocks noGrp="1"/>
          </p:cNvGraphicFramePr>
          <p:nvPr/>
        </p:nvGraphicFramePr>
        <p:xfrm>
          <a:off x="1631504" y="1412776"/>
          <a:ext cx="9217025" cy="4608612"/>
        </p:xfrm>
        <a:graphic>
          <a:graphicData uri="http://schemas.openxmlformats.org/drawingml/2006/table">
            <a:tbl>
              <a:tblPr firstRow="1" firstCol="1" bandRow="1">
                <a:tableStyleId>{5C22544A-7EE6-4342-B048-85BDC9FD1C3A}</a:tableStyleId>
              </a:tblPr>
              <a:tblGrid>
                <a:gridCol w="728145"/>
                <a:gridCol w="1504103"/>
                <a:gridCol w="4104456"/>
                <a:gridCol w="1728192"/>
                <a:gridCol w="1152129"/>
              </a:tblGrid>
              <a:tr h="701455">
                <a:tc>
                  <a:txBody>
                    <a:bodyPr/>
                    <a:lstStyle/>
                    <a:p>
                      <a:pPr algn="ctr">
                        <a:spcAft>
                          <a:spcPts val="0"/>
                        </a:spcAft>
                      </a:pPr>
                      <a:r>
                        <a:rPr lang="en-US" sz="1600" dirty="0" err="1">
                          <a:effectLst/>
                        </a:rPr>
                        <a:t>序号</a:t>
                      </a:r>
                      <a:endParaRPr lang="zh-CN" sz="2800" dirty="0">
                        <a:effectLst/>
                        <a:latin typeface="Arial" panose="020B060402020202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600" dirty="0" err="1">
                          <a:effectLst/>
                        </a:rPr>
                        <a:t>维护变更等级</a:t>
                      </a:r>
                      <a:endParaRPr lang="zh-CN" sz="2800" dirty="0">
                        <a:effectLst/>
                        <a:latin typeface="Arial" panose="020B060402020202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600" dirty="0" err="1">
                          <a:effectLst/>
                        </a:rPr>
                        <a:t>定义</a:t>
                      </a:r>
                      <a:endParaRPr lang="zh-CN" sz="2800" dirty="0">
                        <a:effectLst/>
                        <a:latin typeface="Arial" panose="020B060402020202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600">
                          <a:effectLst/>
                        </a:rPr>
                        <a:t>提前申请周期</a:t>
                      </a:r>
                      <a:endParaRPr lang="zh-CN" sz="2800">
                        <a:effectLst/>
                        <a:latin typeface="Arial" panose="020B060402020202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600">
                          <a:effectLst/>
                        </a:rPr>
                        <a:t>备注</a:t>
                      </a:r>
                      <a:endParaRPr lang="zh-CN" sz="2800">
                        <a:effectLst/>
                        <a:latin typeface="Arial" panose="020B0604020202020204"/>
                        <a:ea typeface="宋体" panose="02010600030101010101" pitchFamily="2" charset="-122"/>
                        <a:cs typeface="Times New Roman" panose="02020603050405020304"/>
                      </a:endParaRPr>
                    </a:p>
                  </a:txBody>
                  <a:tcPr marL="68580" marR="68580" marT="0" marB="0" anchor="ctr"/>
                </a:tc>
              </a:tr>
              <a:tr h="1057175">
                <a:tc>
                  <a:txBody>
                    <a:bodyPr/>
                    <a:lstStyle/>
                    <a:p>
                      <a:pPr algn="ctr">
                        <a:spcAft>
                          <a:spcPts val="0"/>
                        </a:spcAft>
                      </a:pPr>
                      <a:r>
                        <a:rPr lang="en-US" sz="1600">
                          <a:effectLst/>
                        </a:rPr>
                        <a:t>1</a:t>
                      </a:r>
                      <a:endParaRPr lang="zh-CN" sz="2800">
                        <a:effectLst/>
                        <a:latin typeface="Arial" panose="020B060402020202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600" dirty="0">
                          <a:effectLst/>
                        </a:rPr>
                        <a:t>高</a:t>
                      </a:r>
                      <a:endParaRPr lang="zh-CN" sz="2800" dirty="0">
                        <a:effectLst/>
                        <a:latin typeface="Arial" panose="020B0604020202020204"/>
                        <a:ea typeface="宋体" panose="02010600030101010101" pitchFamily="2" charset="-122"/>
                        <a:cs typeface="Times New Roman" panose="02020603050405020304"/>
                      </a:endParaRPr>
                    </a:p>
                  </a:txBody>
                  <a:tcPr marL="68580" marR="68580" marT="0" marB="0" anchor="ctr"/>
                </a:tc>
                <a:tc>
                  <a:txBody>
                    <a:bodyPr/>
                    <a:lstStyle/>
                    <a:p>
                      <a:pPr algn="l">
                        <a:spcAft>
                          <a:spcPts val="0"/>
                        </a:spcAft>
                      </a:pPr>
                      <a:r>
                        <a:rPr lang="zh-CN" sz="1600" dirty="0">
                          <a:effectLst/>
                        </a:rPr>
                        <a:t>可直接对</a:t>
                      </a:r>
                      <a:r>
                        <a:rPr lang="en-US" sz="1600" dirty="0">
                          <a:effectLst/>
                        </a:rPr>
                        <a:t>IT</a:t>
                      </a:r>
                      <a:r>
                        <a:rPr lang="zh-CN" sz="1600" dirty="0">
                          <a:effectLst/>
                        </a:rPr>
                        <a:t>设备供电、供冷等外部环境造成影响或导致大面积设备运行状态发生变化的变更活动</a:t>
                      </a:r>
                      <a:endParaRPr lang="zh-CN" sz="2800" dirty="0">
                        <a:effectLst/>
                        <a:latin typeface="Arial" panose="020B060402020202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600" dirty="0">
                          <a:effectLst/>
                        </a:rPr>
                        <a:t>5个工作日</a:t>
                      </a:r>
                      <a:endParaRPr lang="zh-CN" sz="2800" dirty="0">
                        <a:effectLst/>
                        <a:latin typeface="Arial" panose="020B060402020202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600" dirty="0">
                          <a:effectLst/>
                        </a:rPr>
                        <a:t> </a:t>
                      </a:r>
                      <a:endParaRPr lang="zh-CN" sz="2800" dirty="0">
                        <a:effectLst/>
                        <a:latin typeface="Arial" panose="020B0604020202020204"/>
                        <a:ea typeface="宋体" panose="02010600030101010101" pitchFamily="2" charset="-122"/>
                        <a:cs typeface="Times New Roman" panose="02020603050405020304"/>
                      </a:endParaRPr>
                    </a:p>
                  </a:txBody>
                  <a:tcPr marL="68580" marR="68580" marT="0" marB="0" anchor="ctr"/>
                </a:tc>
              </a:tr>
              <a:tr h="1020877">
                <a:tc>
                  <a:txBody>
                    <a:bodyPr/>
                    <a:lstStyle/>
                    <a:p>
                      <a:pPr algn="ctr">
                        <a:spcAft>
                          <a:spcPts val="0"/>
                        </a:spcAft>
                      </a:pPr>
                      <a:r>
                        <a:rPr lang="en-US" sz="1600">
                          <a:effectLst/>
                        </a:rPr>
                        <a:t>2</a:t>
                      </a:r>
                      <a:endParaRPr lang="zh-CN" sz="2800">
                        <a:effectLst/>
                        <a:latin typeface="Arial" panose="020B060402020202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600">
                          <a:effectLst/>
                        </a:rPr>
                        <a:t>中</a:t>
                      </a:r>
                      <a:endParaRPr lang="zh-CN" sz="2800">
                        <a:effectLst/>
                        <a:latin typeface="Arial" panose="020B0604020202020204"/>
                        <a:ea typeface="宋体" panose="02010600030101010101" pitchFamily="2" charset="-122"/>
                        <a:cs typeface="Times New Roman" panose="02020603050405020304"/>
                      </a:endParaRPr>
                    </a:p>
                  </a:txBody>
                  <a:tcPr marL="68580" marR="68580" marT="0" marB="0" anchor="ctr"/>
                </a:tc>
                <a:tc>
                  <a:txBody>
                    <a:bodyPr/>
                    <a:lstStyle/>
                    <a:p>
                      <a:pPr algn="l">
                        <a:spcAft>
                          <a:spcPts val="0"/>
                        </a:spcAft>
                      </a:pPr>
                      <a:r>
                        <a:rPr lang="zh-CN" sz="1600">
                          <a:effectLst/>
                        </a:rPr>
                        <a:t>降低</a:t>
                      </a:r>
                      <a:r>
                        <a:rPr lang="en-US" sz="1600">
                          <a:effectLst/>
                        </a:rPr>
                        <a:t>IT</a:t>
                      </a:r>
                      <a:r>
                        <a:rPr lang="zh-CN" sz="1600">
                          <a:effectLst/>
                        </a:rPr>
                        <a:t>设备运行可靠性，小范围影响设备运行状态发生变化的变更活动。</a:t>
                      </a:r>
                      <a:endParaRPr lang="zh-CN" sz="2800">
                        <a:effectLst/>
                        <a:latin typeface="Arial" panose="020B060402020202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600" dirty="0">
                          <a:effectLst/>
                        </a:rPr>
                        <a:t>3个工作日</a:t>
                      </a:r>
                      <a:endParaRPr lang="zh-CN" sz="2800" dirty="0">
                        <a:effectLst/>
                        <a:latin typeface="Arial" panose="020B060402020202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600" dirty="0">
                          <a:effectLst/>
                        </a:rPr>
                        <a:t> </a:t>
                      </a:r>
                      <a:endParaRPr lang="zh-CN" sz="2800" dirty="0">
                        <a:effectLst/>
                        <a:latin typeface="Arial" panose="020B0604020202020204"/>
                        <a:ea typeface="宋体" panose="02010600030101010101" pitchFamily="2" charset="-122"/>
                        <a:cs typeface="Times New Roman" panose="02020603050405020304"/>
                      </a:endParaRPr>
                    </a:p>
                  </a:txBody>
                  <a:tcPr marL="68580" marR="68580" marT="0" marB="0" anchor="ctr"/>
                </a:tc>
              </a:tr>
              <a:tr h="906539">
                <a:tc>
                  <a:txBody>
                    <a:bodyPr/>
                    <a:lstStyle/>
                    <a:p>
                      <a:pPr algn="ctr">
                        <a:spcAft>
                          <a:spcPts val="0"/>
                        </a:spcAft>
                      </a:pPr>
                      <a:r>
                        <a:rPr lang="en-US" sz="1600">
                          <a:effectLst/>
                        </a:rPr>
                        <a:t>3</a:t>
                      </a:r>
                      <a:endParaRPr lang="zh-CN" sz="2800">
                        <a:effectLst/>
                        <a:latin typeface="Arial" panose="020B060402020202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600">
                          <a:effectLst/>
                        </a:rPr>
                        <a:t>低</a:t>
                      </a:r>
                      <a:endParaRPr lang="zh-CN" sz="2800">
                        <a:effectLst/>
                        <a:latin typeface="Arial" panose="020B0604020202020204"/>
                        <a:ea typeface="宋体" panose="02010600030101010101" pitchFamily="2" charset="-122"/>
                        <a:cs typeface="Times New Roman" panose="02020603050405020304"/>
                      </a:endParaRPr>
                    </a:p>
                  </a:txBody>
                  <a:tcPr marL="68580" marR="68580" marT="0" marB="0" anchor="ctr"/>
                </a:tc>
                <a:tc>
                  <a:txBody>
                    <a:bodyPr/>
                    <a:lstStyle/>
                    <a:p>
                      <a:pPr algn="l">
                        <a:spcAft>
                          <a:spcPts val="0"/>
                        </a:spcAft>
                      </a:pPr>
                      <a:r>
                        <a:rPr lang="zh-CN" sz="1600" dirty="0">
                          <a:effectLst/>
                        </a:rPr>
                        <a:t>对</a:t>
                      </a:r>
                      <a:r>
                        <a:rPr lang="en-US" sz="1600" dirty="0">
                          <a:effectLst/>
                        </a:rPr>
                        <a:t>IT</a:t>
                      </a:r>
                      <a:r>
                        <a:rPr lang="zh-CN" sz="1600" dirty="0">
                          <a:effectLst/>
                        </a:rPr>
                        <a:t>设备影响较小，不会对设备运行状态发生变化，但存在一定潜在风险的活动。</a:t>
                      </a:r>
                      <a:endParaRPr lang="zh-CN" sz="2800" dirty="0">
                        <a:effectLst/>
                        <a:latin typeface="Arial" panose="020B060402020202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600" dirty="0">
                          <a:effectLst/>
                        </a:rPr>
                        <a:t>1个工作日</a:t>
                      </a:r>
                      <a:endParaRPr lang="zh-CN" sz="2800" dirty="0">
                        <a:effectLst/>
                        <a:latin typeface="Arial" panose="020B060402020202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600" dirty="0">
                          <a:effectLst/>
                        </a:rPr>
                        <a:t> </a:t>
                      </a:r>
                      <a:endParaRPr lang="zh-CN" sz="2800" dirty="0">
                        <a:effectLst/>
                        <a:latin typeface="Arial" panose="020B0604020202020204"/>
                        <a:ea typeface="宋体" panose="02010600030101010101" pitchFamily="2" charset="-122"/>
                        <a:cs typeface="Times New Roman" panose="02020603050405020304"/>
                      </a:endParaRPr>
                    </a:p>
                  </a:txBody>
                  <a:tcPr marL="68580" marR="68580" marT="0" marB="0" anchor="ctr"/>
                </a:tc>
              </a:tr>
              <a:tr h="922566">
                <a:tc gridSpan="5">
                  <a:txBody>
                    <a:bodyPr/>
                    <a:lstStyle/>
                    <a:p>
                      <a:pPr algn="l">
                        <a:spcAft>
                          <a:spcPts val="0"/>
                        </a:spcAft>
                      </a:pPr>
                      <a:r>
                        <a:rPr lang="zh-CN" altLang="en-US" sz="1400" dirty="0" smtClean="0">
                          <a:solidFill>
                            <a:schemeClr val="tx1"/>
                          </a:solidFill>
                          <a:effectLst/>
                          <a:latin typeface="Arial" panose="020B0604020202020204"/>
                          <a:ea typeface="宋体" panose="02010600030101010101" pitchFamily="2" charset="-122"/>
                          <a:cs typeface="Times New Roman" panose="02020603050405020304"/>
                        </a:rPr>
                        <a:t>说明：</a:t>
                      </a:r>
                      <a:endParaRPr lang="en-US" altLang="zh-CN" sz="1400" dirty="0" smtClean="0">
                        <a:solidFill>
                          <a:schemeClr val="tx1"/>
                        </a:solidFill>
                        <a:effectLst/>
                        <a:latin typeface="Arial" panose="020B0604020202020204"/>
                        <a:ea typeface="宋体" panose="02010600030101010101" pitchFamily="2" charset="-122"/>
                        <a:cs typeface="Times New Roman" panose="02020603050405020304"/>
                      </a:endParaRPr>
                    </a:p>
                    <a:p>
                      <a:pPr algn="l">
                        <a:spcAft>
                          <a:spcPts val="0"/>
                        </a:spcAft>
                      </a:pPr>
                      <a:r>
                        <a:rPr lang="en-US" altLang="zh-CN" sz="1400" dirty="0" smtClean="0">
                          <a:solidFill>
                            <a:schemeClr val="tx1"/>
                          </a:solidFill>
                          <a:effectLst/>
                          <a:latin typeface="Arial" panose="020B0604020202020204"/>
                          <a:ea typeface="宋体" panose="02010600030101010101" pitchFamily="2" charset="-122"/>
                          <a:cs typeface="Times New Roman" panose="02020603050405020304"/>
                        </a:rPr>
                        <a:t>1</a:t>
                      </a:r>
                      <a:r>
                        <a:rPr lang="zh-CN" altLang="en-US" sz="1400" dirty="0" smtClean="0">
                          <a:solidFill>
                            <a:schemeClr val="tx1"/>
                          </a:solidFill>
                          <a:effectLst/>
                          <a:latin typeface="Arial" panose="020B0604020202020204"/>
                          <a:ea typeface="宋体" panose="02010600030101010101" pitchFamily="2" charset="-122"/>
                          <a:cs typeface="Times New Roman" panose="02020603050405020304"/>
                        </a:rPr>
                        <a:t>、在以上定义规则的基础上，为进一步明确常见变更项目的等级标准，定义了设备状态变更等级表和维护变更等级表，以方便使用查询；</a:t>
                      </a:r>
                      <a:endParaRPr lang="en-US" altLang="zh-CN" sz="1400" dirty="0" smtClean="0">
                        <a:solidFill>
                          <a:schemeClr val="tx1"/>
                        </a:solidFill>
                        <a:effectLst/>
                        <a:latin typeface="Arial" panose="020B0604020202020204"/>
                        <a:ea typeface="宋体" panose="02010600030101010101" pitchFamily="2" charset="-122"/>
                        <a:cs typeface="Times New Roman" panose="02020603050405020304"/>
                      </a:endParaRPr>
                    </a:p>
                  </a:txBody>
                  <a:tcPr marL="68580" marR="68580" marT="0" marB="0" anchor="ctr">
                    <a:solidFill>
                      <a:schemeClr val="bg1">
                        <a:lumMod val="95000"/>
                      </a:schemeClr>
                    </a:solidFill>
                  </a:tcPr>
                </a:tc>
                <a:tc hMerge="1">
                  <a:txBody>
                    <a:bodyPr/>
                    <a:lstStyle/>
                    <a:p>
                      <a:endParaRPr lang="zh-CN"/>
                    </a:p>
                  </a:txBody>
                  <a:tcPr marL="68580" marR="68580" marT="0" marB="0" anchor="ctr"/>
                </a:tc>
                <a:tc hMerge="1">
                  <a:txBody>
                    <a:bodyPr/>
                    <a:lstStyle/>
                    <a:p>
                      <a:endParaRPr lang="zh-CN"/>
                    </a:p>
                  </a:txBody>
                  <a:tcPr marL="68580" marR="68580" marT="0" marB="0" anchor="ctr"/>
                </a:tc>
                <a:tc hMerge="1">
                  <a:txBody>
                    <a:bodyPr/>
                    <a:lstStyle/>
                    <a:p>
                      <a:endParaRPr lang="zh-CN"/>
                    </a:p>
                  </a:txBody>
                  <a:tcPr marL="68580" marR="68580" marT="0" marB="0" anchor="ctr"/>
                </a:tc>
                <a:tc hMerge="1">
                  <a:txBody>
                    <a:bodyPr/>
                    <a:lstStyle/>
                    <a:p>
                      <a:endParaRPr lang="zh-CN"/>
                    </a:p>
                  </a:txBody>
                  <a:tcPr marL="68580" marR="68580" marT="0" marB="0" anchor="ctr"/>
                </a:tc>
              </a:tr>
            </a:tbl>
          </a:graphicData>
        </a:graphic>
      </p:graphicFrame>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pPr/>
              <a:t>8</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t>变更管理</a:t>
            </a:r>
            <a:endParaRPr lang="zh-CN" altLang="en-US" sz="2400" b="1" dirty="0"/>
          </a:p>
        </p:txBody>
      </p:sp>
      <p:cxnSp>
        <p:nvCxnSpPr>
          <p:cNvPr id="21" name="直接连接符 20"/>
          <p:cNvCxnSpPr/>
          <p:nvPr/>
        </p:nvCxnSpPr>
        <p:spPr>
          <a:xfrm>
            <a:off x="5010924" y="1319312"/>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35841" name="Rectangle 1"/>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600" b="1" i="0" u="none" strike="noStrike" cap="none" normalizeH="0" baseline="0" smtClean="0">
                <a:ln>
                  <a:noFill/>
                </a:ln>
                <a:solidFill>
                  <a:srgbClr val="000000"/>
                </a:solidFill>
                <a:effectLst/>
                <a:latin typeface="微软雅黑" pitchFamily="34" charset="-122"/>
                <a:ea typeface="微软雅黑" pitchFamily="34" charset="-122"/>
                <a:cs typeface="宋体" pitchFamily="2" charset="-122"/>
              </a:rPr>
              <a:t>工单保存期限：</a:t>
            </a:r>
            <a:r>
              <a:rPr kumimoji="0" lang="en-US" altLang="zh-CN" sz="600" b="1" i="0" u="none" strike="noStrike" cap="none" normalizeH="0" baseline="0" smtClean="0">
                <a:ln>
                  <a:noFill/>
                </a:ln>
                <a:solidFill>
                  <a:srgbClr val="000000"/>
                </a:solidFill>
                <a:effectLst/>
                <a:latin typeface="微软雅黑" pitchFamily="34" charset="-122"/>
                <a:ea typeface="微软雅黑" pitchFamily="34" charset="-122"/>
                <a:cs typeface="宋体" pitchFamily="2" charset="-122"/>
              </a:rPr>
              <a:t>2</a:t>
            </a:r>
            <a:r>
              <a:rPr kumimoji="0" lang="zh-CN" altLang="en-US" sz="600" b="1" i="0" u="none" strike="noStrike" cap="none" normalizeH="0" baseline="0" smtClean="0">
                <a:ln>
                  <a:noFill/>
                </a:ln>
                <a:solidFill>
                  <a:srgbClr val="000000"/>
                </a:solidFill>
                <a:effectLst/>
                <a:latin typeface="微软雅黑" pitchFamily="34" charset="-122"/>
                <a:ea typeface="微软雅黑" pitchFamily="34" charset="-122"/>
                <a:cs typeface="宋体" pitchFamily="2" charset="-122"/>
              </a:rPr>
              <a:t>年                                                                   工单保存人：</a:t>
            </a:r>
            <a:endParaRPr kumimoji="0" lang="zh-CN" altLang="en-US" sz="11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5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版本号：</a:t>
            </a:r>
            <a:r>
              <a:rPr kumimoji="0" lang="en-US" altLang="zh-CN" sz="5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RZV1.0-2019.3.22</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aphicFrame>
        <p:nvGraphicFramePr>
          <p:cNvPr id="10" name="表格 9"/>
          <p:cNvGraphicFramePr>
            <a:graphicFrameLocks noGrp="1"/>
          </p:cNvGraphicFramePr>
          <p:nvPr/>
        </p:nvGraphicFramePr>
        <p:xfrm>
          <a:off x="3359696" y="476672"/>
          <a:ext cx="4680520" cy="5976662"/>
        </p:xfrm>
        <a:graphic>
          <a:graphicData uri="http://schemas.openxmlformats.org/drawingml/2006/table">
            <a:tbl>
              <a:tblPr/>
              <a:tblGrid>
                <a:gridCol w="862132"/>
                <a:gridCol w="862132"/>
                <a:gridCol w="730725"/>
                <a:gridCol w="110495"/>
                <a:gridCol w="686923"/>
                <a:gridCol w="110495"/>
                <a:gridCol w="1126492"/>
                <a:gridCol w="191126"/>
              </a:tblGrid>
              <a:tr h="341669">
                <a:tc gridSpan="8">
                  <a:txBody>
                    <a:bodyPr/>
                    <a:lstStyle/>
                    <a:p>
                      <a:pPr algn="ctr">
                        <a:lnSpc>
                          <a:spcPts val="2500"/>
                        </a:lnSpc>
                        <a:spcAft>
                          <a:spcPts val="0"/>
                        </a:spcAft>
                      </a:pPr>
                      <a:r>
                        <a:rPr lang="zh-CN" sz="900" b="1" kern="0">
                          <a:solidFill>
                            <a:srgbClr val="000000"/>
                          </a:solidFill>
                          <a:latin typeface="Times New Roman"/>
                          <a:ea typeface="微软雅黑"/>
                          <a:cs typeface="宋体"/>
                        </a:rPr>
                        <a:t>基础设施</a:t>
                      </a:r>
                      <a:r>
                        <a:rPr lang="en-US" sz="900" b="1" kern="0">
                          <a:solidFill>
                            <a:srgbClr val="000000"/>
                          </a:solidFill>
                          <a:latin typeface="Times New Roman"/>
                          <a:ea typeface="微软雅黑"/>
                          <a:cs typeface="宋体"/>
                        </a:rPr>
                        <a:t>-</a:t>
                      </a:r>
                      <a:r>
                        <a:rPr lang="zh-CN" sz="900" b="1" kern="0">
                          <a:solidFill>
                            <a:srgbClr val="000000"/>
                          </a:solidFill>
                          <a:latin typeface="Times New Roman"/>
                          <a:ea typeface="微软雅黑"/>
                          <a:cs typeface="宋体"/>
                        </a:rPr>
                        <a:t>变更工作单</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57705">
                <a:tc>
                  <a:txBody>
                    <a:bodyPr/>
                    <a:lstStyle/>
                    <a:p>
                      <a:pPr algn="ctr">
                        <a:spcAft>
                          <a:spcPts val="0"/>
                        </a:spcAft>
                      </a:pPr>
                      <a:r>
                        <a:rPr lang="zh-CN" sz="500" b="1" kern="0">
                          <a:solidFill>
                            <a:srgbClr val="000000"/>
                          </a:solidFill>
                          <a:latin typeface="Times New Roman"/>
                          <a:ea typeface="微软雅黑"/>
                          <a:cs typeface="宋体"/>
                        </a:rPr>
                        <a:t>编</a:t>
                      </a:r>
                      <a:r>
                        <a:rPr lang="en-US" sz="500" b="1" kern="0">
                          <a:solidFill>
                            <a:srgbClr val="000000"/>
                          </a:solidFill>
                          <a:latin typeface="Times New Roman"/>
                          <a:ea typeface="微软雅黑"/>
                          <a:cs typeface="宋体"/>
                        </a:rPr>
                        <a:t>    </a:t>
                      </a:r>
                      <a:r>
                        <a:rPr lang="zh-CN" sz="500" b="1" kern="0">
                          <a:solidFill>
                            <a:srgbClr val="000000"/>
                          </a:solidFill>
                          <a:latin typeface="Times New Roman"/>
                          <a:ea typeface="微软雅黑"/>
                          <a:cs typeface="宋体"/>
                        </a:rPr>
                        <a:t>号</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7">
                  <a:txBody>
                    <a:bodyPr/>
                    <a:lstStyle/>
                    <a:p>
                      <a:pPr algn="just">
                        <a:spcAft>
                          <a:spcPts val="0"/>
                        </a:spcAft>
                      </a:pPr>
                      <a:r>
                        <a:rPr lang="en-US" sz="500" kern="0">
                          <a:solidFill>
                            <a:srgbClr val="000000"/>
                          </a:solidFill>
                          <a:latin typeface="微软雅黑"/>
                          <a:ea typeface="宋体"/>
                          <a:cs typeface="宋体"/>
                        </a:rPr>
                        <a:t>RZ-A5-20190***-00*</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84737">
                <a:tc>
                  <a:txBody>
                    <a:bodyPr/>
                    <a:lstStyle/>
                    <a:p>
                      <a:pPr algn="ctr">
                        <a:spcAft>
                          <a:spcPts val="0"/>
                        </a:spcAft>
                      </a:pPr>
                      <a:r>
                        <a:rPr lang="zh-CN" sz="500" b="1" kern="0">
                          <a:solidFill>
                            <a:srgbClr val="000000"/>
                          </a:solidFill>
                          <a:latin typeface="Times New Roman"/>
                          <a:ea typeface="微软雅黑"/>
                          <a:cs typeface="宋体"/>
                        </a:rPr>
                        <a:t>变更状态</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7">
                  <a:txBody>
                    <a:bodyPr/>
                    <a:lstStyle/>
                    <a:p>
                      <a:pPr algn="ctr">
                        <a:spcAft>
                          <a:spcPts val="0"/>
                        </a:spcAft>
                      </a:pPr>
                      <a:r>
                        <a:rPr lang="zh-CN" sz="500" kern="0">
                          <a:solidFill>
                            <a:srgbClr val="000000"/>
                          </a:solidFill>
                          <a:latin typeface="Times New Roman"/>
                          <a:ea typeface="微软雅黑"/>
                          <a:cs typeface="宋体"/>
                        </a:rPr>
                        <a:t>新建【</a:t>
                      </a:r>
                      <a:r>
                        <a:rPr lang="en-US" sz="500" kern="0">
                          <a:solidFill>
                            <a:srgbClr val="000000"/>
                          </a:solidFill>
                          <a:latin typeface="Times New Roman"/>
                          <a:ea typeface="微软雅黑"/>
                          <a:cs typeface="宋体"/>
                        </a:rPr>
                        <a:t>   </a:t>
                      </a:r>
                      <a:r>
                        <a:rPr lang="zh-CN" sz="500" kern="0">
                          <a:solidFill>
                            <a:srgbClr val="000000"/>
                          </a:solidFill>
                          <a:latin typeface="Times New Roman"/>
                          <a:ea typeface="微软雅黑"/>
                          <a:cs typeface="宋体"/>
                        </a:rPr>
                        <a:t>】 →</a:t>
                      </a:r>
                      <a:r>
                        <a:rPr lang="en-US" sz="500" kern="0">
                          <a:solidFill>
                            <a:srgbClr val="000000"/>
                          </a:solidFill>
                          <a:latin typeface="Times New Roman"/>
                          <a:ea typeface="微软雅黑"/>
                          <a:cs typeface="宋体"/>
                        </a:rPr>
                        <a:t>  </a:t>
                      </a:r>
                      <a:r>
                        <a:rPr lang="zh-CN" sz="500" kern="0">
                          <a:solidFill>
                            <a:srgbClr val="000000"/>
                          </a:solidFill>
                          <a:latin typeface="Times New Roman"/>
                          <a:ea typeface="微软雅黑"/>
                          <a:cs typeface="宋体"/>
                        </a:rPr>
                        <a:t>审批【</a:t>
                      </a:r>
                      <a:r>
                        <a:rPr lang="en-US" sz="500" kern="0">
                          <a:solidFill>
                            <a:srgbClr val="000000"/>
                          </a:solidFill>
                          <a:latin typeface="Times New Roman"/>
                          <a:ea typeface="微软雅黑"/>
                          <a:cs typeface="宋体"/>
                        </a:rPr>
                        <a:t>    </a:t>
                      </a:r>
                      <a:r>
                        <a:rPr lang="zh-CN" sz="500" kern="0">
                          <a:solidFill>
                            <a:srgbClr val="000000"/>
                          </a:solidFill>
                          <a:latin typeface="Times New Roman"/>
                          <a:ea typeface="微软雅黑"/>
                          <a:cs typeface="宋体"/>
                        </a:rPr>
                        <a:t>】→</a:t>
                      </a:r>
                      <a:r>
                        <a:rPr lang="en-US" sz="500" kern="0">
                          <a:solidFill>
                            <a:srgbClr val="000000"/>
                          </a:solidFill>
                          <a:latin typeface="Times New Roman"/>
                          <a:ea typeface="微软雅黑"/>
                          <a:cs typeface="宋体"/>
                        </a:rPr>
                        <a:t>  </a:t>
                      </a:r>
                      <a:r>
                        <a:rPr lang="zh-CN" sz="500" kern="0">
                          <a:solidFill>
                            <a:srgbClr val="000000"/>
                          </a:solidFill>
                          <a:latin typeface="Times New Roman"/>
                          <a:ea typeface="微软雅黑"/>
                          <a:cs typeface="宋体"/>
                        </a:rPr>
                        <a:t>实施【</a:t>
                      </a:r>
                      <a:r>
                        <a:rPr lang="en-US" sz="500" kern="0">
                          <a:solidFill>
                            <a:srgbClr val="000000"/>
                          </a:solidFill>
                          <a:latin typeface="Times New Roman"/>
                          <a:ea typeface="微软雅黑"/>
                          <a:cs typeface="宋体"/>
                        </a:rPr>
                        <a:t>   </a:t>
                      </a:r>
                      <a:r>
                        <a:rPr lang="zh-CN" sz="500" kern="0">
                          <a:solidFill>
                            <a:srgbClr val="000000"/>
                          </a:solidFill>
                          <a:latin typeface="Times New Roman"/>
                          <a:ea typeface="微软雅黑"/>
                          <a:cs typeface="宋体"/>
                        </a:rPr>
                        <a:t>】→</a:t>
                      </a:r>
                      <a:r>
                        <a:rPr lang="en-US" sz="500" kern="0">
                          <a:solidFill>
                            <a:srgbClr val="000000"/>
                          </a:solidFill>
                          <a:latin typeface="Times New Roman"/>
                          <a:ea typeface="微软雅黑"/>
                          <a:cs typeface="宋体"/>
                        </a:rPr>
                        <a:t>  </a:t>
                      </a:r>
                      <a:r>
                        <a:rPr lang="zh-CN" sz="500" kern="0">
                          <a:solidFill>
                            <a:srgbClr val="000000"/>
                          </a:solidFill>
                          <a:latin typeface="Times New Roman"/>
                          <a:ea typeface="微软雅黑"/>
                          <a:cs typeface="宋体"/>
                        </a:rPr>
                        <a:t>完成【</a:t>
                      </a:r>
                      <a:r>
                        <a:rPr lang="en-US" sz="500" kern="0">
                          <a:solidFill>
                            <a:srgbClr val="000000"/>
                          </a:solidFill>
                          <a:latin typeface="Times New Roman"/>
                          <a:ea typeface="微软雅黑"/>
                          <a:cs typeface="宋体"/>
                        </a:rPr>
                        <a:t>  </a:t>
                      </a:r>
                      <a:r>
                        <a:rPr lang="zh-CN" sz="500" kern="0">
                          <a:solidFill>
                            <a:srgbClr val="000000"/>
                          </a:solidFill>
                          <a:latin typeface="Times New Roman"/>
                          <a:ea typeface="微软雅黑"/>
                          <a:cs typeface="宋体"/>
                        </a:rPr>
                        <a:t>】</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87911">
                <a:tc rowSpan="11">
                  <a:txBody>
                    <a:bodyPr/>
                    <a:lstStyle/>
                    <a:p>
                      <a:pPr algn="ctr">
                        <a:spcAft>
                          <a:spcPts val="0"/>
                        </a:spcAft>
                      </a:pPr>
                      <a:r>
                        <a:rPr lang="zh-CN" sz="500" b="1" kern="0">
                          <a:solidFill>
                            <a:srgbClr val="000000"/>
                          </a:solidFill>
                          <a:latin typeface="Times New Roman"/>
                          <a:ea typeface="微软雅黑"/>
                          <a:cs typeface="宋体"/>
                        </a:rPr>
                        <a:t>变更申请</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500" b="1" kern="0">
                          <a:latin typeface="Times New Roman"/>
                          <a:ea typeface="微软雅黑"/>
                          <a:cs typeface="宋体"/>
                        </a:rPr>
                        <a:t>变更类型</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algn="ctr">
                        <a:spcAft>
                          <a:spcPts val="0"/>
                        </a:spcAft>
                      </a:pPr>
                      <a:r>
                        <a:rPr lang="zh-CN" sz="500" kern="0">
                          <a:solidFill>
                            <a:srgbClr val="000000"/>
                          </a:solidFill>
                          <a:latin typeface="Times New Roman"/>
                          <a:ea typeface="微软雅黑"/>
                          <a:cs typeface="宋体"/>
                        </a:rPr>
                        <a:t>设备调整【</a:t>
                      </a:r>
                      <a:r>
                        <a:rPr lang="en-US" sz="500" kern="0">
                          <a:solidFill>
                            <a:srgbClr val="000000"/>
                          </a:solidFill>
                          <a:latin typeface="Times New Roman"/>
                          <a:ea typeface="微软雅黑"/>
                          <a:cs typeface="宋体"/>
                        </a:rPr>
                        <a:t></a:t>
                      </a:r>
                      <a:r>
                        <a:rPr lang="zh-CN" sz="500" kern="0">
                          <a:solidFill>
                            <a:srgbClr val="000000"/>
                          </a:solidFill>
                          <a:latin typeface="Times New Roman"/>
                          <a:ea typeface="微软雅黑"/>
                          <a:cs typeface="宋体"/>
                        </a:rPr>
                        <a:t>】</a:t>
                      </a:r>
                      <a:r>
                        <a:rPr lang="en-US" sz="500" kern="0">
                          <a:solidFill>
                            <a:srgbClr val="000000"/>
                          </a:solidFill>
                          <a:latin typeface="Times New Roman"/>
                          <a:ea typeface="微软雅黑"/>
                          <a:cs typeface="宋体"/>
                        </a:rPr>
                        <a:t>    </a:t>
                      </a:r>
                      <a:r>
                        <a:rPr lang="zh-CN" sz="500" kern="0">
                          <a:solidFill>
                            <a:srgbClr val="000000"/>
                          </a:solidFill>
                          <a:latin typeface="Times New Roman"/>
                          <a:ea typeface="微软雅黑"/>
                          <a:cs typeface="宋体"/>
                        </a:rPr>
                        <a:t>例行维护【</a:t>
                      </a:r>
                      <a:r>
                        <a:rPr lang="en-US" sz="500" kern="0">
                          <a:solidFill>
                            <a:srgbClr val="000000"/>
                          </a:solidFill>
                          <a:latin typeface="Times New Roman"/>
                          <a:ea typeface="微软雅黑"/>
                          <a:cs typeface="宋体"/>
                        </a:rPr>
                        <a:t></a:t>
                      </a:r>
                      <a:r>
                        <a:rPr lang="zh-CN" sz="500" kern="0">
                          <a:solidFill>
                            <a:srgbClr val="000000"/>
                          </a:solidFill>
                          <a:latin typeface="Times New Roman"/>
                          <a:ea typeface="微软雅黑"/>
                          <a:cs typeface="宋体"/>
                        </a:rPr>
                        <a:t>】</a:t>
                      </a:r>
                      <a:r>
                        <a:rPr lang="en-US" sz="500" kern="0">
                          <a:solidFill>
                            <a:srgbClr val="000000"/>
                          </a:solidFill>
                          <a:latin typeface="Times New Roman"/>
                          <a:ea typeface="微软雅黑"/>
                          <a:cs typeface="宋体"/>
                        </a:rPr>
                        <a:t>   </a:t>
                      </a:r>
                      <a:r>
                        <a:rPr lang="zh-CN" sz="500" kern="0">
                          <a:solidFill>
                            <a:srgbClr val="000000"/>
                          </a:solidFill>
                          <a:latin typeface="Times New Roman"/>
                          <a:ea typeface="微软雅黑"/>
                          <a:cs typeface="宋体"/>
                        </a:rPr>
                        <a:t>其他【</a:t>
                      </a:r>
                      <a:r>
                        <a:rPr lang="en-US" sz="500" kern="0">
                          <a:solidFill>
                            <a:srgbClr val="000000"/>
                          </a:solidFill>
                          <a:latin typeface="Times New Roman"/>
                          <a:ea typeface="微软雅黑"/>
                          <a:cs typeface="宋体"/>
                        </a:rPr>
                        <a:t></a:t>
                      </a:r>
                      <a:r>
                        <a:rPr lang="zh-CN" sz="500" kern="0">
                          <a:solidFill>
                            <a:srgbClr val="000000"/>
                          </a:solidFill>
                          <a:latin typeface="Times New Roman"/>
                          <a:ea typeface="微软雅黑"/>
                          <a:cs typeface="宋体"/>
                        </a:rPr>
                        <a:t>】</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13411">
                <a:tc vMerge="1">
                  <a:txBody>
                    <a:bodyPr/>
                    <a:lstStyle/>
                    <a:p>
                      <a:endParaRPr lang="zh-CN" altLang="en-US"/>
                    </a:p>
                  </a:txBody>
                  <a:tcPr/>
                </a:tc>
                <a:tc>
                  <a:txBody>
                    <a:bodyPr/>
                    <a:lstStyle/>
                    <a:p>
                      <a:pPr algn="ctr">
                        <a:spcAft>
                          <a:spcPts val="0"/>
                        </a:spcAft>
                      </a:pPr>
                      <a:r>
                        <a:rPr lang="zh-CN" sz="500" b="1" kern="0">
                          <a:latin typeface="Times New Roman"/>
                          <a:ea typeface="微软雅黑"/>
                          <a:cs typeface="宋体"/>
                        </a:rPr>
                        <a:t>变更项目</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500" kern="0">
                        <a:latin typeface="微软雅黑"/>
                        <a:ea typeface="宋体"/>
                        <a:cs typeface="宋体"/>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zh-CN" sz="500" b="1" kern="0">
                          <a:latin typeface="Times New Roman"/>
                          <a:ea typeface="微软雅黑"/>
                          <a:cs typeface="宋体"/>
                        </a:rPr>
                        <a:t>变更等级</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3">
                  <a:txBody>
                    <a:bodyPr/>
                    <a:lstStyle/>
                    <a:p>
                      <a:pPr algn="ctr">
                        <a:spcAft>
                          <a:spcPts val="0"/>
                        </a:spcAft>
                      </a:pPr>
                      <a:r>
                        <a:rPr lang="zh-CN" sz="500" kern="0">
                          <a:latin typeface="Times New Roman"/>
                          <a:ea typeface="微软雅黑"/>
                          <a:cs typeface="宋体"/>
                        </a:rPr>
                        <a:t>高【</a:t>
                      </a:r>
                      <a:r>
                        <a:rPr lang="en-US" sz="500" kern="0">
                          <a:latin typeface="Times New Roman"/>
                          <a:ea typeface="微软雅黑"/>
                          <a:cs typeface="宋体"/>
                        </a:rPr>
                        <a:t></a:t>
                      </a:r>
                      <a:r>
                        <a:rPr lang="zh-CN" sz="500" kern="0">
                          <a:latin typeface="Times New Roman"/>
                          <a:ea typeface="微软雅黑"/>
                          <a:cs typeface="宋体"/>
                        </a:rPr>
                        <a:t>】</a:t>
                      </a:r>
                      <a:r>
                        <a:rPr lang="en-US" sz="500" kern="0">
                          <a:latin typeface="Times New Roman"/>
                          <a:ea typeface="微软雅黑"/>
                          <a:cs typeface="宋体"/>
                        </a:rPr>
                        <a:t>  </a:t>
                      </a:r>
                      <a:r>
                        <a:rPr lang="zh-CN" sz="500" kern="0">
                          <a:latin typeface="Times New Roman"/>
                          <a:ea typeface="微软雅黑"/>
                          <a:cs typeface="宋体"/>
                        </a:rPr>
                        <a:t>中【</a:t>
                      </a:r>
                      <a:r>
                        <a:rPr lang="en-US" sz="500" kern="0">
                          <a:latin typeface="Times New Roman"/>
                          <a:ea typeface="微软雅黑"/>
                          <a:cs typeface="宋体"/>
                        </a:rPr>
                        <a:t></a:t>
                      </a:r>
                      <a:r>
                        <a:rPr lang="zh-CN" sz="500" kern="0">
                          <a:latin typeface="Times New Roman"/>
                          <a:ea typeface="微软雅黑"/>
                          <a:cs typeface="宋体"/>
                        </a:rPr>
                        <a:t>】</a:t>
                      </a:r>
                      <a:r>
                        <a:rPr lang="en-US" sz="500" kern="0">
                          <a:latin typeface="Times New Roman"/>
                          <a:ea typeface="微软雅黑"/>
                          <a:cs typeface="宋体"/>
                        </a:rPr>
                        <a:t>  </a:t>
                      </a:r>
                      <a:r>
                        <a:rPr lang="zh-CN" sz="500" kern="0">
                          <a:latin typeface="Times New Roman"/>
                          <a:ea typeface="微软雅黑"/>
                          <a:cs typeface="宋体"/>
                        </a:rPr>
                        <a:t>低【</a:t>
                      </a:r>
                      <a:r>
                        <a:rPr lang="en-US" sz="500" kern="0">
                          <a:latin typeface="Times New Roman"/>
                          <a:ea typeface="微软雅黑"/>
                          <a:cs typeface="宋体"/>
                        </a:rPr>
                        <a:t></a:t>
                      </a:r>
                      <a:r>
                        <a:rPr lang="zh-CN" sz="500" kern="0">
                          <a:latin typeface="Times New Roman"/>
                          <a:ea typeface="微软雅黑"/>
                          <a:cs typeface="宋体"/>
                        </a:rPr>
                        <a:t>】</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231065">
                <a:tc vMerge="1">
                  <a:txBody>
                    <a:bodyPr/>
                    <a:lstStyle/>
                    <a:p>
                      <a:endParaRPr lang="zh-CN" altLang="en-US"/>
                    </a:p>
                  </a:txBody>
                  <a:tcPr/>
                </a:tc>
                <a:tc>
                  <a:txBody>
                    <a:bodyPr/>
                    <a:lstStyle/>
                    <a:p>
                      <a:pPr algn="ctr">
                        <a:spcAft>
                          <a:spcPts val="0"/>
                        </a:spcAft>
                      </a:pPr>
                      <a:r>
                        <a:rPr lang="zh-CN" sz="500" b="1" kern="0">
                          <a:latin typeface="Times New Roman"/>
                          <a:ea typeface="微软雅黑"/>
                          <a:cs typeface="宋体"/>
                        </a:rPr>
                        <a:t>计划实施人</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algn="ctr">
                        <a:spcAft>
                          <a:spcPts val="0"/>
                        </a:spcAft>
                      </a:pPr>
                      <a:endParaRPr lang="en-US" sz="500" kern="0">
                        <a:latin typeface="微软雅黑"/>
                        <a:ea typeface="宋体"/>
                        <a:cs typeface="宋体"/>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58882">
                <a:tc vMerge="1">
                  <a:txBody>
                    <a:bodyPr/>
                    <a:lstStyle/>
                    <a:p>
                      <a:endParaRPr lang="zh-CN" altLang="en-US"/>
                    </a:p>
                  </a:txBody>
                  <a:tcPr/>
                </a:tc>
                <a:tc>
                  <a:txBody>
                    <a:bodyPr/>
                    <a:lstStyle/>
                    <a:p>
                      <a:pPr algn="ctr">
                        <a:spcAft>
                          <a:spcPts val="0"/>
                        </a:spcAft>
                      </a:pPr>
                      <a:r>
                        <a:rPr lang="zh-CN" sz="500" b="1" kern="0">
                          <a:latin typeface="Times New Roman"/>
                          <a:ea typeface="微软雅黑"/>
                          <a:cs typeface="宋体"/>
                        </a:rPr>
                        <a:t>计划实施时间</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algn="ctr">
                        <a:spcAft>
                          <a:spcPts val="0"/>
                        </a:spcAft>
                      </a:pPr>
                      <a:r>
                        <a:rPr lang="en-US" sz="500" kern="0">
                          <a:latin typeface="微软雅黑"/>
                          <a:ea typeface="宋体"/>
                          <a:cs typeface="宋体"/>
                        </a:rPr>
                        <a:t>  </a:t>
                      </a:r>
                      <a:r>
                        <a:rPr lang="zh-CN" sz="500" kern="0">
                          <a:latin typeface="Times New Roman"/>
                          <a:ea typeface="微软雅黑"/>
                          <a:cs typeface="宋体"/>
                        </a:rPr>
                        <a:t>年</a:t>
                      </a:r>
                      <a:r>
                        <a:rPr lang="en-US" sz="500" kern="0">
                          <a:latin typeface="Times New Roman"/>
                          <a:ea typeface="微软雅黑"/>
                          <a:cs typeface="宋体"/>
                        </a:rPr>
                        <a:t>    </a:t>
                      </a:r>
                      <a:r>
                        <a:rPr lang="zh-CN" sz="500" kern="0">
                          <a:latin typeface="Times New Roman"/>
                          <a:ea typeface="微软雅黑"/>
                          <a:cs typeface="宋体"/>
                        </a:rPr>
                        <a:t>月</a:t>
                      </a:r>
                      <a:r>
                        <a:rPr lang="en-US" sz="500" kern="0">
                          <a:latin typeface="Times New Roman"/>
                          <a:ea typeface="微软雅黑"/>
                          <a:cs typeface="宋体"/>
                        </a:rPr>
                        <a:t>    </a:t>
                      </a:r>
                      <a:r>
                        <a:rPr lang="zh-CN" sz="500" kern="0">
                          <a:latin typeface="Times New Roman"/>
                          <a:ea typeface="微软雅黑"/>
                          <a:cs typeface="宋体"/>
                        </a:rPr>
                        <a:t>日</a:t>
                      </a:r>
                      <a:r>
                        <a:rPr lang="en-US" sz="500" kern="0">
                          <a:latin typeface="Times New Roman"/>
                          <a:ea typeface="微软雅黑"/>
                          <a:cs typeface="宋体"/>
                        </a:rPr>
                        <a:t>    </a:t>
                      </a:r>
                      <a:r>
                        <a:rPr lang="zh-CN" sz="500" kern="0">
                          <a:latin typeface="Times New Roman"/>
                          <a:ea typeface="微软雅黑"/>
                          <a:cs typeface="宋体"/>
                        </a:rPr>
                        <a:t>时——</a:t>
                      </a:r>
                      <a:r>
                        <a:rPr lang="en-US" sz="500" kern="0">
                          <a:latin typeface="Times New Roman"/>
                          <a:ea typeface="微软雅黑"/>
                          <a:cs typeface="宋体"/>
                        </a:rPr>
                        <a:t>        </a:t>
                      </a:r>
                      <a:r>
                        <a:rPr lang="zh-CN" sz="500" kern="0">
                          <a:latin typeface="Times New Roman"/>
                          <a:ea typeface="微软雅黑"/>
                          <a:cs typeface="宋体"/>
                        </a:rPr>
                        <a:t>年</a:t>
                      </a:r>
                      <a:r>
                        <a:rPr lang="en-US" sz="500" kern="0">
                          <a:latin typeface="Times New Roman"/>
                          <a:ea typeface="微软雅黑"/>
                          <a:cs typeface="宋体"/>
                        </a:rPr>
                        <a:t>    </a:t>
                      </a:r>
                      <a:r>
                        <a:rPr lang="zh-CN" sz="500" kern="0">
                          <a:latin typeface="Times New Roman"/>
                          <a:ea typeface="微软雅黑"/>
                          <a:cs typeface="宋体"/>
                        </a:rPr>
                        <a:t>月</a:t>
                      </a:r>
                      <a:r>
                        <a:rPr lang="en-US" sz="500" kern="0">
                          <a:latin typeface="Times New Roman"/>
                          <a:ea typeface="微软雅黑"/>
                          <a:cs typeface="宋体"/>
                        </a:rPr>
                        <a:t>    </a:t>
                      </a:r>
                      <a:r>
                        <a:rPr lang="zh-CN" sz="500" kern="0">
                          <a:latin typeface="Times New Roman"/>
                          <a:ea typeface="微软雅黑"/>
                          <a:cs typeface="宋体"/>
                        </a:rPr>
                        <a:t>日</a:t>
                      </a:r>
                      <a:r>
                        <a:rPr lang="en-US" sz="500" kern="0">
                          <a:latin typeface="Times New Roman"/>
                          <a:ea typeface="微软雅黑"/>
                          <a:cs typeface="宋体"/>
                        </a:rPr>
                        <a:t>    </a:t>
                      </a:r>
                      <a:r>
                        <a:rPr lang="zh-CN" sz="500" kern="0">
                          <a:latin typeface="Times New Roman"/>
                          <a:ea typeface="微软雅黑"/>
                          <a:cs typeface="宋体"/>
                        </a:rPr>
                        <a:t>时</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62020">
                <a:tc vMerge="1">
                  <a:txBody>
                    <a:bodyPr/>
                    <a:lstStyle/>
                    <a:p>
                      <a:endParaRPr lang="zh-CN" altLang="en-US"/>
                    </a:p>
                  </a:txBody>
                  <a:tcPr/>
                </a:tc>
                <a:tc>
                  <a:txBody>
                    <a:bodyPr/>
                    <a:lstStyle/>
                    <a:p>
                      <a:pPr algn="ctr">
                        <a:spcAft>
                          <a:spcPts val="0"/>
                        </a:spcAft>
                      </a:pPr>
                      <a:r>
                        <a:rPr lang="zh-CN" sz="500" b="1" kern="0">
                          <a:latin typeface="Times New Roman"/>
                          <a:ea typeface="微软雅黑"/>
                          <a:cs typeface="宋体"/>
                        </a:rPr>
                        <a:t>变更申请人</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500" kern="0">
                        <a:latin typeface="微软雅黑"/>
                        <a:ea typeface="宋体"/>
                        <a:cs typeface="宋体"/>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Aft>
                          <a:spcPts val="0"/>
                        </a:spcAft>
                      </a:pPr>
                      <a:r>
                        <a:rPr lang="zh-CN" sz="500" b="1" kern="0">
                          <a:latin typeface="Times New Roman"/>
                          <a:ea typeface="微软雅黑"/>
                          <a:cs typeface="宋体"/>
                        </a:rPr>
                        <a:t>申请时间</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2">
                  <a:txBody>
                    <a:bodyPr/>
                    <a:lstStyle/>
                    <a:p>
                      <a:pPr algn="ctr">
                        <a:spcAft>
                          <a:spcPts val="0"/>
                        </a:spcAft>
                      </a:pPr>
                      <a:r>
                        <a:rPr lang="en-US" sz="500" kern="0">
                          <a:latin typeface="微软雅黑"/>
                          <a:ea typeface="宋体"/>
                          <a:cs typeface="宋体"/>
                        </a:rPr>
                        <a:t>    </a:t>
                      </a:r>
                      <a:r>
                        <a:rPr lang="zh-CN" sz="500" kern="0">
                          <a:latin typeface="Times New Roman"/>
                          <a:ea typeface="微软雅黑"/>
                          <a:cs typeface="宋体"/>
                        </a:rPr>
                        <a:t>年</a:t>
                      </a:r>
                      <a:r>
                        <a:rPr lang="en-US" sz="500" kern="0">
                          <a:latin typeface="Times New Roman"/>
                          <a:ea typeface="微软雅黑"/>
                          <a:cs typeface="宋体"/>
                        </a:rPr>
                        <a:t>    </a:t>
                      </a:r>
                      <a:r>
                        <a:rPr lang="zh-CN" sz="500" kern="0">
                          <a:latin typeface="Times New Roman"/>
                          <a:ea typeface="微软雅黑"/>
                          <a:cs typeface="宋体"/>
                        </a:rPr>
                        <a:t>月</a:t>
                      </a:r>
                      <a:r>
                        <a:rPr lang="en-US" sz="500" kern="0">
                          <a:latin typeface="Times New Roman"/>
                          <a:ea typeface="微软雅黑"/>
                          <a:cs typeface="宋体"/>
                        </a:rPr>
                        <a:t>    </a:t>
                      </a:r>
                      <a:r>
                        <a:rPr lang="zh-CN" sz="500" kern="0">
                          <a:latin typeface="Times New Roman"/>
                          <a:ea typeface="微软雅黑"/>
                          <a:cs typeface="宋体"/>
                        </a:rPr>
                        <a:t>日</a:t>
                      </a:r>
                      <a:r>
                        <a:rPr lang="en-US" sz="500" kern="0">
                          <a:latin typeface="Times New Roman"/>
                          <a:ea typeface="微软雅黑"/>
                          <a:cs typeface="宋体"/>
                        </a:rPr>
                        <a:t>    </a:t>
                      </a:r>
                      <a:r>
                        <a:rPr lang="zh-CN" sz="500" kern="0">
                          <a:latin typeface="Times New Roman"/>
                          <a:ea typeface="微软雅黑"/>
                          <a:cs typeface="宋体"/>
                        </a:rPr>
                        <a:t>时</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339339">
                <a:tc vMerge="1">
                  <a:txBody>
                    <a:bodyPr/>
                    <a:lstStyle/>
                    <a:p>
                      <a:endParaRPr lang="zh-CN" altLang="en-US"/>
                    </a:p>
                  </a:txBody>
                  <a:tcPr/>
                </a:tc>
                <a:tc>
                  <a:txBody>
                    <a:bodyPr/>
                    <a:lstStyle/>
                    <a:p>
                      <a:pPr algn="ctr">
                        <a:spcAft>
                          <a:spcPts val="0"/>
                        </a:spcAft>
                      </a:pPr>
                      <a:r>
                        <a:rPr lang="zh-CN" sz="500" b="1" kern="0">
                          <a:solidFill>
                            <a:srgbClr val="000000"/>
                          </a:solidFill>
                          <a:latin typeface="Times New Roman"/>
                          <a:ea typeface="微软雅黑"/>
                          <a:cs typeface="宋体"/>
                        </a:rPr>
                        <a:t>变更原因</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indent="228600" algn="l">
                        <a:spcAft>
                          <a:spcPts val="0"/>
                        </a:spcAft>
                      </a:pPr>
                      <a:endParaRPr lang="en-US" sz="500" kern="0">
                        <a:solidFill>
                          <a:srgbClr val="000000"/>
                        </a:solidFill>
                        <a:latin typeface="微软雅黑"/>
                        <a:ea typeface="宋体"/>
                        <a:cs typeface="宋体"/>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50360">
                <a:tc vMerge="1">
                  <a:txBody>
                    <a:bodyPr/>
                    <a:lstStyle/>
                    <a:p>
                      <a:endParaRPr lang="zh-CN" altLang="en-US"/>
                    </a:p>
                  </a:txBody>
                  <a:tcPr/>
                </a:tc>
                <a:tc>
                  <a:txBody>
                    <a:bodyPr/>
                    <a:lstStyle/>
                    <a:p>
                      <a:pPr algn="ctr">
                        <a:spcAft>
                          <a:spcPts val="0"/>
                        </a:spcAft>
                      </a:pPr>
                      <a:r>
                        <a:rPr lang="zh-CN" sz="500" b="1" kern="0">
                          <a:solidFill>
                            <a:srgbClr val="000000"/>
                          </a:solidFill>
                          <a:latin typeface="Times New Roman"/>
                          <a:ea typeface="微软雅黑"/>
                          <a:cs typeface="宋体"/>
                        </a:rPr>
                        <a:t>变更方案</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algn="just">
                        <a:spcAft>
                          <a:spcPts val="0"/>
                        </a:spcAft>
                      </a:pPr>
                      <a:endParaRPr lang="en-US" sz="500" kern="0">
                        <a:solidFill>
                          <a:srgbClr val="000000"/>
                        </a:solidFill>
                        <a:latin typeface="微软雅黑"/>
                        <a:ea typeface="宋体"/>
                        <a:cs typeface="宋体"/>
                      </a:endParaRPr>
                    </a:p>
                    <a:p>
                      <a:pPr algn="ctr">
                        <a:spcAft>
                          <a:spcPts val="0"/>
                        </a:spcAft>
                      </a:pPr>
                      <a:r>
                        <a:rPr lang="en-US" sz="500" b="1" kern="0">
                          <a:solidFill>
                            <a:srgbClr val="000000"/>
                          </a:solidFill>
                          <a:latin typeface="微软雅黑"/>
                          <a:ea typeface="宋体"/>
                          <a:cs typeface="宋体"/>
                        </a:rPr>
                        <a:t>                  </a:t>
                      </a:r>
                      <a:r>
                        <a:rPr lang="zh-CN" sz="500" b="1" kern="0">
                          <a:solidFill>
                            <a:srgbClr val="000000"/>
                          </a:solidFill>
                          <a:latin typeface="Times New Roman"/>
                          <a:ea typeface="微软雅黑"/>
                          <a:cs typeface="宋体"/>
                        </a:rPr>
                        <a:t>关联文档：</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40909">
                <a:tc vMerge="1">
                  <a:txBody>
                    <a:bodyPr/>
                    <a:lstStyle/>
                    <a:p>
                      <a:endParaRPr lang="zh-CN" altLang="en-US"/>
                    </a:p>
                  </a:txBody>
                  <a:tcPr/>
                </a:tc>
                <a:tc>
                  <a:txBody>
                    <a:bodyPr/>
                    <a:lstStyle/>
                    <a:p>
                      <a:pPr algn="ctr">
                        <a:spcAft>
                          <a:spcPts val="0"/>
                        </a:spcAft>
                      </a:pPr>
                      <a:r>
                        <a:rPr lang="zh-CN" sz="500" b="1" kern="0">
                          <a:solidFill>
                            <a:srgbClr val="000000"/>
                          </a:solidFill>
                          <a:latin typeface="Times New Roman"/>
                          <a:ea typeface="微软雅黑"/>
                          <a:cs typeface="宋体"/>
                        </a:rPr>
                        <a:t>变更回退方案</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algn="ctr">
                        <a:spcAft>
                          <a:spcPts val="0"/>
                        </a:spcAft>
                      </a:pP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508420">
                <a:tc vMerge="1">
                  <a:txBody>
                    <a:bodyPr/>
                    <a:lstStyle/>
                    <a:p>
                      <a:endParaRPr lang="zh-CN" altLang="en-US"/>
                    </a:p>
                  </a:txBody>
                  <a:tcPr/>
                </a:tc>
                <a:tc rowSpan="3">
                  <a:txBody>
                    <a:bodyPr/>
                    <a:lstStyle/>
                    <a:p>
                      <a:pPr algn="ctr">
                        <a:spcAft>
                          <a:spcPts val="0"/>
                        </a:spcAft>
                      </a:pPr>
                      <a:r>
                        <a:rPr lang="zh-CN" sz="500" b="1" kern="0">
                          <a:solidFill>
                            <a:srgbClr val="000000"/>
                          </a:solidFill>
                          <a:latin typeface="Times New Roman"/>
                          <a:ea typeface="微软雅黑"/>
                          <a:cs typeface="宋体"/>
                        </a:rPr>
                        <a:t>申请审核</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zh-CN" sz="500" b="1" kern="0">
                          <a:solidFill>
                            <a:srgbClr val="000000"/>
                          </a:solidFill>
                          <a:latin typeface="Times New Roman"/>
                          <a:ea typeface="微软雅黑"/>
                          <a:cs typeface="宋体"/>
                        </a:rPr>
                        <a:t>主管工程师</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a:spcAft>
                          <a:spcPts val="0"/>
                        </a:spcAft>
                      </a:pPr>
                      <a:endParaRPr lang="en-US" sz="500" kern="0">
                        <a:solidFill>
                          <a:srgbClr val="000000"/>
                        </a:solidFill>
                        <a:latin typeface="微软雅黑"/>
                        <a:ea typeface="宋体"/>
                        <a:cs typeface="宋体"/>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zh-CN" sz="500" b="1" kern="0">
                          <a:solidFill>
                            <a:srgbClr val="000000"/>
                          </a:solidFill>
                          <a:latin typeface="Times New Roman"/>
                          <a:ea typeface="微软雅黑"/>
                          <a:cs typeface="宋体"/>
                        </a:rPr>
                        <a:t>审核时间</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latinLnBrk="1">
                        <a:spcAft>
                          <a:spcPts val="0"/>
                        </a:spcAft>
                      </a:pPr>
                      <a:r>
                        <a:rPr lang="en-US" sz="500" kern="0">
                          <a:solidFill>
                            <a:srgbClr val="000000"/>
                          </a:solidFill>
                          <a:latin typeface="微软雅黑"/>
                          <a:ea typeface="宋体"/>
                          <a:cs typeface="宋体"/>
                        </a:rPr>
                        <a:t>  </a:t>
                      </a:r>
                      <a:r>
                        <a:rPr lang="zh-CN" sz="500" kern="0">
                          <a:solidFill>
                            <a:srgbClr val="000000"/>
                          </a:solidFill>
                          <a:latin typeface="Times New Roman"/>
                          <a:ea typeface="微软雅黑"/>
                          <a:cs typeface="宋体"/>
                        </a:rPr>
                        <a:t>年</a:t>
                      </a:r>
                      <a:r>
                        <a:rPr lang="en-US" sz="500" kern="0">
                          <a:solidFill>
                            <a:srgbClr val="000000"/>
                          </a:solidFill>
                          <a:latin typeface="Times New Roman"/>
                          <a:ea typeface="微软雅黑"/>
                          <a:cs typeface="宋体"/>
                        </a:rPr>
                        <a:t>    </a:t>
                      </a:r>
                      <a:r>
                        <a:rPr lang="zh-CN" sz="500" kern="0">
                          <a:solidFill>
                            <a:srgbClr val="000000"/>
                          </a:solidFill>
                          <a:latin typeface="Times New Roman"/>
                          <a:ea typeface="微软雅黑"/>
                          <a:cs typeface="宋体"/>
                        </a:rPr>
                        <a:t>月</a:t>
                      </a:r>
                      <a:r>
                        <a:rPr lang="en-US" sz="500" kern="0">
                          <a:solidFill>
                            <a:srgbClr val="000000"/>
                          </a:solidFill>
                          <a:latin typeface="Times New Roman"/>
                          <a:ea typeface="微软雅黑"/>
                          <a:cs typeface="宋体"/>
                        </a:rPr>
                        <a:t>    </a:t>
                      </a:r>
                      <a:r>
                        <a:rPr lang="zh-CN" sz="500" kern="0">
                          <a:solidFill>
                            <a:srgbClr val="000000"/>
                          </a:solidFill>
                          <a:latin typeface="Times New Roman"/>
                          <a:ea typeface="微软雅黑"/>
                          <a:cs typeface="宋体"/>
                        </a:rPr>
                        <a:t>日</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420">
                <a:tc vMerge="1">
                  <a:txBody>
                    <a:bodyPr/>
                    <a:lstStyle/>
                    <a:p>
                      <a:endParaRPr lang="zh-CN" altLang="en-US"/>
                    </a:p>
                  </a:txBody>
                  <a:tcPr/>
                </a:tc>
                <a:tc vMerge="1">
                  <a:txBody>
                    <a:bodyPr/>
                    <a:lstStyle/>
                    <a:p>
                      <a:endParaRPr lang="zh-CN" altLang="en-US"/>
                    </a:p>
                  </a:txBody>
                  <a:tcPr/>
                </a:tc>
                <a:tc gridSpan="2">
                  <a:txBody>
                    <a:bodyPr/>
                    <a:lstStyle/>
                    <a:p>
                      <a:pPr algn="ctr">
                        <a:spcAft>
                          <a:spcPts val="0"/>
                        </a:spcAft>
                      </a:pPr>
                      <a:r>
                        <a:rPr lang="zh-CN" sz="500" b="1" kern="0">
                          <a:solidFill>
                            <a:srgbClr val="000000"/>
                          </a:solidFill>
                          <a:latin typeface="Times New Roman"/>
                          <a:ea typeface="微软雅黑"/>
                          <a:cs typeface="宋体"/>
                        </a:rPr>
                        <a:t>运维分部部长</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a:spcAft>
                          <a:spcPts val="0"/>
                        </a:spcAft>
                      </a:pPr>
                      <a:endParaRPr lang="en-US" sz="500" kern="0">
                        <a:solidFill>
                          <a:srgbClr val="000000"/>
                        </a:solidFill>
                        <a:latin typeface="微软雅黑"/>
                        <a:ea typeface="宋体"/>
                        <a:cs typeface="宋体"/>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zh-CN" sz="500" b="1" kern="0">
                          <a:solidFill>
                            <a:srgbClr val="000000"/>
                          </a:solidFill>
                          <a:latin typeface="Times New Roman"/>
                          <a:ea typeface="微软雅黑"/>
                          <a:cs typeface="宋体"/>
                        </a:rPr>
                        <a:t>审核时间</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latinLnBrk="1">
                        <a:spcAft>
                          <a:spcPts val="0"/>
                        </a:spcAft>
                      </a:pPr>
                      <a:r>
                        <a:rPr lang="en-US" sz="500" kern="0">
                          <a:solidFill>
                            <a:srgbClr val="000000"/>
                          </a:solidFill>
                          <a:latin typeface="微软雅黑"/>
                          <a:ea typeface="宋体"/>
                          <a:cs typeface="宋体"/>
                        </a:rPr>
                        <a:t>  </a:t>
                      </a:r>
                      <a:r>
                        <a:rPr lang="zh-CN" sz="500" kern="0">
                          <a:solidFill>
                            <a:srgbClr val="000000"/>
                          </a:solidFill>
                          <a:latin typeface="Times New Roman"/>
                          <a:ea typeface="微软雅黑"/>
                          <a:cs typeface="宋体"/>
                        </a:rPr>
                        <a:t>年</a:t>
                      </a:r>
                      <a:r>
                        <a:rPr lang="en-US" sz="500" kern="0">
                          <a:solidFill>
                            <a:srgbClr val="000000"/>
                          </a:solidFill>
                          <a:latin typeface="Times New Roman"/>
                          <a:ea typeface="微软雅黑"/>
                          <a:cs typeface="宋体"/>
                        </a:rPr>
                        <a:t>    </a:t>
                      </a:r>
                      <a:r>
                        <a:rPr lang="zh-CN" sz="500" kern="0">
                          <a:solidFill>
                            <a:srgbClr val="000000"/>
                          </a:solidFill>
                          <a:latin typeface="Times New Roman"/>
                          <a:ea typeface="微软雅黑"/>
                          <a:cs typeface="宋体"/>
                        </a:rPr>
                        <a:t>月</a:t>
                      </a:r>
                      <a:r>
                        <a:rPr lang="en-US" sz="500" kern="0">
                          <a:solidFill>
                            <a:srgbClr val="000000"/>
                          </a:solidFill>
                          <a:latin typeface="Times New Roman"/>
                          <a:ea typeface="微软雅黑"/>
                          <a:cs typeface="宋体"/>
                        </a:rPr>
                        <a:t>    </a:t>
                      </a:r>
                      <a:r>
                        <a:rPr lang="zh-CN" sz="500" kern="0">
                          <a:solidFill>
                            <a:srgbClr val="000000"/>
                          </a:solidFill>
                          <a:latin typeface="Times New Roman"/>
                          <a:ea typeface="微软雅黑"/>
                          <a:cs typeface="宋体"/>
                        </a:rPr>
                        <a:t>日</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420">
                <a:tc vMerge="1">
                  <a:txBody>
                    <a:bodyPr/>
                    <a:lstStyle/>
                    <a:p>
                      <a:endParaRPr lang="zh-CN" altLang="en-US"/>
                    </a:p>
                  </a:txBody>
                  <a:tcPr/>
                </a:tc>
                <a:tc vMerge="1">
                  <a:txBody>
                    <a:bodyPr/>
                    <a:lstStyle/>
                    <a:p>
                      <a:endParaRPr lang="zh-CN" altLang="en-US"/>
                    </a:p>
                  </a:txBody>
                  <a:tcPr/>
                </a:tc>
                <a:tc gridSpan="2">
                  <a:txBody>
                    <a:bodyPr/>
                    <a:lstStyle/>
                    <a:p>
                      <a:pPr algn="ctr">
                        <a:spcAft>
                          <a:spcPts val="0"/>
                        </a:spcAft>
                      </a:pPr>
                      <a:r>
                        <a:rPr lang="zh-CN" sz="500" b="1" kern="0">
                          <a:solidFill>
                            <a:srgbClr val="000000"/>
                          </a:solidFill>
                          <a:latin typeface="Times New Roman"/>
                          <a:ea typeface="微软雅黑"/>
                          <a:cs typeface="宋体"/>
                        </a:rPr>
                        <a:t>运维总监</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a:spcAft>
                          <a:spcPts val="0"/>
                        </a:spcAft>
                      </a:pPr>
                      <a:endParaRPr lang="en-US" sz="500" kern="0">
                        <a:solidFill>
                          <a:srgbClr val="000000"/>
                        </a:solidFill>
                        <a:latin typeface="微软雅黑"/>
                        <a:ea typeface="宋体"/>
                        <a:cs typeface="宋体"/>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zh-CN" sz="500" b="1" kern="0">
                          <a:solidFill>
                            <a:srgbClr val="000000"/>
                          </a:solidFill>
                          <a:latin typeface="Times New Roman"/>
                          <a:ea typeface="微软雅黑"/>
                          <a:cs typeface="宋体"/>
                        </a:rPr>
                        <a:t>审核时间</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latinLnBrk="1">
                        <a:spcAft>
                          <a:spcPts val="0"/>
                        </a:spcAft>
                      </a:pPr>
                      <a:r>
                        <a:rPr lang="en-US" sz="500" kern="0">
                          <a:solidFill>
                            <a:srgbClr val="000000"/>
                          </a:solidFill>
                          <a:latin typeface="微软雅黑"/>
                          <a:ea typeface="宋体"/>
                          <a:cs typeface="宋体"/>
                        </a:rPr>
                        <a:t>  </a:t>
                      </a:r>
                      <a:r>
                        <a:rPr lang="zh-CN" sz="500" kern="0">
                          <a:solidFill>
                            <a:srgbClr val="000000"/>
                          </a:solidFill>
                          <a:latin typeface="Times New Roman"/>
                          <a:ea typeface="微软雅黑"/>
                          <a:cs typeface="宋体"/>
                        </a:rPr>
                        <a:t>年</a:t>
                      </a:r>
                      <a:r>
                        <a:rPr lang="en-US" sz="500" kern="0">
                          <a:solidFill>
                            <a:srgbClr val="000000"/>
                          </a:solidFill>
                          <a:latin typeface="Times New Roman"/>
                          <a:ea typeface="微软雅黑"/>
                          <a:cs typeface="宋体"/>
                        </a:rPr>
                        <a:t>    </a:t>
                      </a:r>
                      <a:r>
                        <a:rPr lang="zh-CN" sz="500" kern="0">
                          <a:solidFill>
                            <a:srgbClr val="000000"/>
                          </a:solidFill>
                          <a:latin typeface="Times New Roman"/>
                          <a:ea typeface="微软雅黑"/>
                          <a:cs typeface="宋体"/>
                        </a:rPr>
                        <a:t>月</a:t>
                      </a:r>
                      <a:r>
                        <a:rPr lang="en-US" sz="500" kern="0">
                          <a:solidFill>
                            <a:srgbClr val="000000"/>
                          </a:solidFill>
                          <a:latin typeface="Times New Roman"/>
                          <a:ea typeface="微软雅黑"/>
                          <a:cs typeface="宋体"/>
                        </a:rPr>
                        <a:t>    </a:t>
                      </a:r>
                      <a:r>
                        <a:rPr lang="zh-CN" sz="500" kern="0">
                          <a:solidFill>
                            <a:srgbClr val="000000"/>
                          </a:solidFill>
                          <a:latin typeface="Times New Roman"/>
                          <a:ea typeface="微软雅黑"/>
                          <a:cs typeface="宋体"/>
                        </a:rPr>
                        <a:t>日</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295">
                <a:tc rowSpan="6">
                  <a:txBody>
                    <a:bodyPr/>
                    <a:lstStyle/>
                    <a:p>
                      <a:pPr algn="ctr">
                        <a:spcAft>
                          <a:spcPts val="0"/>
                        </a:spcAft>
                      </a:pPr>
                      <a:r>
                        <a:rPr lang="zh-CN" sz="500" b="1" kern="0">
                          <a:solidFill>
                            <a:srgbClr val="000000"/>
                          </a:solidFill>
                          <a:latin typeface="Times New Roman"/>
                          <a:ea typeface="微软雅黑"/>
                          <a:cs typeface="宋体"/>
                        </a:rPr>
                        <a:t>变更实施</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zh-CN" sz="500" b="1" kern="0">
                          <a:solidFill>
                            <a:srgbClr val="000000"/>
                          </a:solidFill>
                          <a:latin typeface="Times New Roman"/>
                          <a:ea typeface="微软雅黑"/>
                          <a:cs typeface="宋体"/>
                        </a:rPr>
                        <a:t>实施情况说明</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algn="l">
                        <a:spcAft>
                          <a:spcPts val="0"/>
                        </a:spcAft>
                      </a:pP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4946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500" b="1" kern="0">
                          <a:solidFill>
                            <a:srgbClr val="000000"/>
                          </a:solidFill>
                          <a:latin typeface="Times New Roman"/>
                          <a:ea typeface="微软雅黑"/>
                          <a:cs typeface="宋体"/>
                        </a:rPr>
                        <a:t>实施人</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ctr">
                        <a:spcAft>
                          <a:spcPts val="0"/>
                        </a:spcAft>
                      </a:pPr>
                      <a:endParaRPr lang="en-US" sz="500" kern="0">
                        <a:solidFill>
                          <a:srgbClr val="000000"/>
                        </a:solidFill>
                        <a:latin typeface="微软雅黑"/>
                        <a:ea typeface="宋体"/>
                        <a:cs typeface="宋体"/>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69473">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500" b="1" kern="0">
                          <a:solidFill>
                            <a:srgbClr val="000000"/>
                          </a:solidFill>
                          <a:latin typeface="Times New Roman"/>
                          <a:ea typeface="微软雅黑"/>
                          <a:cs typeface="宋体"/>
                        </a:rPr>
                        <a:t>实施时间</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ctr">
                        <a:spcAft>
                          <a:spcPts val="0"/>
                        </a:spcAft>
                      </a:pPr>
                      <a:r>
                        <a:rPr lang="en-US" sz="500" kern="0">
                          <a:latin typeface="微软雅黑"/>
                          <a:ea typeface="宋体"/>
                          <a:cs typeface="宋体"/>
                        </a:rPr>
                        <a:t>  </a:t>
                      </a:r>
                      <a:r>
                        <a:rPr lang="zh-CN" sz="500" kern="0">
                          <a:latin typeface="Times New Roman"/>
                          <a:ea typeface="微软雅黑"/>
                          <a:cs typeface="宋体"/>
                        </a:rPr>
                        <a:t>年</a:t>
                      </a:r>
                      <a:r>
                        <a:rPr lang="en-US" sz="500" kern="0">
                          <a:latin typeface="Times New Roman"/>
                          <a:ea typeface="微软雅黑"/>
                          <a:cs typeface="宋体"/>
                        </a:rPr>
                        <a:t>    </a:t>
                      </a:r>
                      <a:r>
                        <a:rPr lang="zh-CN" sz="500" kern="0">
                          <a:latin typeface="Times New Roman"/>
                          <a:ea typeface="微软雅黑"/>
                          <a:cs typeface="宋体"/>
                        </a:rPr>
                        <a:t>月</a:t>
                      </a:r>
                      <a:r>
                        <a:rPr lang="en-US" sz="500" kern="0">
                          <a:latin typeface="Times New Roman"/>
                          <a:ea typeface="微软雅黑"/>
                          <a:cs typeface="宋体"/>
                        </a:rPr>
                        <a:t>    </a:t>
                      </a:r>
                      <a:r>
                        <a:rPr lang="zh-CN" sz="500" kern="0">
                          <a:latin typeface="Times New Roman"/>
                          <a:ea typeface="微软雅黑"/>
                          <a:cs typeface="宋体"/>
                        </a:rPr>
                        <a:t>日</a:t>
                      </a:r>
                      <a:r>
                        <a:rPr lang="en-US" sz="500" kern="0">
                          <a:latin typeface="Times New Roman"/>
                          <a:ea typeface="微软雅黑"/>
                          <a:cs typeface="宋体"/>
                        </a:rPr>
                        <a:t>    </a:t>
                      </a:r>
                      <a:r>
                        <a:rPr lang="zh-CN" sz="500" kern="0">
                          <a:latin typeface="Times New Roman"/>
                          <a:ea typeface="微软雅黑"/>
                          <a:cs typeface="宋体"/>
                        </a:rPr>
                        <a:t>时——</a:t>
                      </a:r>
                      <a:r>
                        <a:rPr lang="en-US" sz="500" kern="0">
                          <a:latin typeface="Times New Roman"/>
                          <a:ea typeface="微软雅黑"/>
                          <a:cs typeface="宋体"/>
                        </a:rPr>
                        <a:t>        </a:t>
                      </a:r>
                      <a:r>
                        <a:rPr lang="zh-CN" sz="500" kern="0">
                          <a:latin typeface="Times New Roman"/>
                          <a:ea typeface="微软雅黑"/>
                          <a:cs typeface="宋体"/>
                        </a:rPr>
                        <a:t>年</a:t>
                      </a:r>
                      <a:r>
                        <a:rPr lang="en-US" sz="500" kern="0">
                          <a:latin typeface="Times New Roman"/>
                          <a:ea typeface="微软雅黑"/>
                          <a:cs typeface="宋体"/>
                        </a:rPr>
                        <a:t>    </a:t>
                      </a:r>
                      <a:r>
                        <a:rPr lang="zh-CN" sz="500" kern="0">
                          <a:latin typeface="Times New Roman"/>
                          <a:ea typeface="微软雅黑"/>
                          <a:cs typeface="宋体"/>
                        </a:rPr>
                        <a:t>月</a:t>
                      </a:r>
                      <a:r>
                        <a:rPr lang="en-US" sz="500" kern="0">
                          <a:latin typeface="Times New Roman"/>
                          <a:ea typeface="微软雅黑"/>
                          <a:cs typeface="宋体"/>
                        </a:rPr>
                        <a:t>    </a:t>
                      </a:r>
                      <a:r>
                        <a:rPr lang="zh-CN" sz="500" kern="0">
                          <a:latin typeface="Times New Roman"/>
                          <a:ea typeface="微软雅黑"/>
                          <a:cs typeface="宋体"/>
                        </a:rPr>
                        <a:t>日</a:t>
                      </a:r>
                      <a:r>
                        <a:rPr lang="en-US" sz="500" kern="0">
                          <a:latin typeface="Times New Roman"/>
                          <a:ea typeface="微软雅黑"/>
                          <a:cs typeface="宋体"/>
                        </a:rPr>
                        <a:t>    </a:t>
                      </a:r>
                      <a:r>
                        <a:rPr lang="zh-CN" sz="500" kern="0">
                          <a:latin typeface="Times New Roman"/>
                          <a:ea typeface="微软雅黑"/>
                          <a:cs typeface="宋体"/>
                        </a:rPr>
                        <a:t>时</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59274">
                <a:tc vMerge="1">
                  <a:txBody>
                    <a:bodyPr/>
                    <a:lstStyle/>
                    <a:p>
                      <a:endParaRPr lang="zh-CN" altLang="en-US"/>
                    </a:p>
                  </a:txBody>
                  <a:tcPr/>
                </a:tc>
                <a:tc rowSpan="2">
                  <a:txBody>
                    <a:bodyPr/>
                    <a:lstStyle/>
                    <a:p>
                      <a:pPr algn="ctr">
                        <a:spcAft>
                          <a:spcPts val="0"/>
                        </a:spcAft>
                      </a:pPr>
                      <a:r>
                        <a:rPr lang="zh-CN" sz="500" b="1" kern="0">
                          <a:solidFill>
                            <a:srgbClr val="000000"/>
                          </a:solidFill>
                          <a:latin typeface="Times New Roman"/>
                          <a:ea typeface="微软雅黑"/>
                          <a:cs typeface="宋体"/>
                        </a:rPr>
                        <a:t>关联文档验证</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500" b="1" kern="0">
                          <a:solidFill>
                            <a:srgbClr val="000000"/>
                          </a:solidFill>
                          <a:latin typeface="Times New Roman"/>
                          <a:ea typeface="微软雅黑"/>
                          <a:cs typeface="宋体"/>
                        </a:rPr>
                        <a:t>修订判定</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ctr">
                        <a:spcAft>
                          <a:spcPts val="0"/>
                        </a:spcAft>
                      </a:pPr>
                      <a:r>
                        <a:rPr lang="zh-CN" sz="500" b="1" kern="0">
                          <a:solidFill>
                            <a:srgbClr val="000000"/>
                          </a:solidFill>
                          <a:latin typeface="Times New Roman"/>
                          <a:ea typeface="微软雅黑"/>
                          <a:cs typeface="宋体"/>
                        </a:rPr>
                        <a:t>无需修订</a:t>
                      </a:r>
                      <a:r>
                        <a:rPr lang="zh-CN" sz="500" b="1" kern="0">
                          <a:solidFill>
                            <a:srgbClr val="000000"/>
                          </a:solidFill>
                          <a:latin typeface="Wingdings"/>
                          <a:ea typeface="微软雅黑"/>
                          <a:cs typeface="宋体"/>
                        </a:rPr>
                        <a:t>【</a:t>
                      </a:r>
                      <a:r>
                        <a:rPr lang="en-US" sz="500" b="1" kern="0">
                          <a:solidFill>
                            <a:srgbClr val="000000"/>
                          </a:solidFill>
                          <a:latin typeface="Wingdings"/>
                          <a:ea typeface="微软雅黑"/>
                          <a:cs typeface="宋体"/>
                        </a:rPr>
                        <a:t>  </a:t>
                      </a:r>
                      <a:r>
                        <a:rPr lang="zh-CN" sz="500" b="1" kern="0">
                          <a:solidFill>
                            <a:srgbClr val="000000"/>
                          </a:solidFill>
                          <a:latin typeface="Wingdings"/>
                          <a:ea typeface="微软雅黑"/>
                          <a:cs typeface="宋体"/>
                        </a:rPr>
                        <a:t>】</a:t>
                      </a:r>
                      <a:r>
                        <a:rPr lang="en-US" sz="500" b="1" kern="0">
                          <a:solidFill>
                            <a:srgbClr val="000000"/>
                          </a:solidFill>
                          <a:latin typeface="微软雅黑"/>
                          <a:ea typeface="宋体"/>
                          <a:cs typeface="宋体"/>
                        </a:rPr>
                        <a:t>        </a:t>
                      </a:r>
                      <a:r>
                        <a:rPr lang="zh-CN" sz="500" b="1" kern="0">
                          <a:solidFill>
                            <a:srgbClr val="000000"/>
                          </a:solidFill>
                          <a:latin typeface="Times New Roman"/>
                          <a:ea typeface="微软雅黑"/>
                          <a:cs typeface="宋体"/>
                        </a:rPr>
                        <a:t>需要修订</a:t>
                      </a:r>
                      <a:r>
                        <a:rPr lang="zh-CN" sz="500" b="1" kern="0">
                          <a:solidFill>
                            <a:srgbClr val="000000"/>
                          </a:solidFill>
                          <a:latin typeface="Wingdings"/>
                          <a:ea typeface="微软雅黑"/>
                          <a:cs typeface="宋体"/>
                        </a:rPr>
                        <a:t>【</a:t>
                      </a:r>
                      <a:r>
                        <a:rPr lang="en-US" sz="500" b="1" kern="0">
                          <a:solidFill>
                            <a:srgbClr val="000000"/>
                          </a:solidFill>
                          <a:latin typeface="Wingdings"/>
                          <a:ea typeface="微软雅黑"/>
                          <a:cs typeface="宋体"/>
                        </a:rPr>
                        <a:t>  </a:t>
                      </a:r>
                      <a:r>
                        <a:rPr lang="zh-CN" sz="500" b="1" kern="0">
                          <a:solidFill>
                            <a:srgbClr val="000000"/>
                          </a:solidFill>
                          <a:latin typeface="Wingdings"/>
                          <a:ea typeface="微软雅黑"/>
                          <a:cs typeface="宋体"/>
                        </a:rPr>
                        <a:t>】</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04388">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500" b="1" kern="0">
                          <a:solidFill>
                            <a:srgbClr val="000000"/>
                          </a:solidFill>
                          <a:latin typeface="Times New Roman"/>
                          <a:ea typeface="微软雅黑"/>
                          <a:cs typeface="宋体"/>
                        </a:rPr>
                        <a:t>修订意见</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ctr">
                        <a:spcAft>
                          <a:spcPts val="0"/>
                        </a:spcAft>
                      </a:pPr>
                      <a:endParaRPr lang="en-US" sz="500" kern="0">
                        <a:solidFill>
                          <a:srgbClr val="000000"/>
                        </a:solidFill>
                        <a:latin typeface="微软雅黑"/>
                        <a:ea typeface="宋体"/>
                        <a:cs typeface="宋体"/>
                      </a:endParaRPr>
                    </a:p>
                    <a:p>
                      <a:pPr algn="ctr">
                        <a:spcAft>
                          <a:spcPts val="0"/>
                        </a:spcAft>
                      </a:pPr>
                      <a:r>
                        <a:rPr lang="en-US" sz="500" b="1" kern="0">
                          <a:solidFill>
                            <a:srgbClr val="000000"/>
                          </a:solidFill>
                          <a:latin typeface="微软雅黑"/>
                          <a:ea typeface="宋体"/>
                          <a:cs typeface="宋体"/>
                        </a:rPr>
                        <a:t> </a:t>
                      </a:r>
                      <a:r>
                        <a:rPr lang="zh-CN" sz="500" b="1" kern="0">
                          <a:solidFill>
                            <a:srgbClr val="000000"/>
                          </a:solidFill>
                          <a:latin typeface="Times New Roman"/>
                          <a:ea typeface="微软雅黑"/>
                          <a:cs typeface="宋体"/>
                        </a:rPr>
                        <a:t>关联文档变更单：</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61627">
                <a:tc vMerge="1">
                  <a:txBody>
                    <a:bodyPr/>
                    <a:lstStyle/>
                    <a:p>
                      <a:endParaRPr lang="zh-CN" altLang="en-US"/>
                    </a:p>
                  </a:txBody>
                  <a:tcPr/>
                </a:tc>
                <a:tc>
                  <a:txBody>
                    <a:bodyPr/>
                    <a:lstStyle/>
                    <a:p>
                      <a:pPr algn="ctr">
                        <a:spcAft>
                          <a:spcPts val="0"/>
                        </a:spcAft>
                      </a:pPr>
                      <a:r>
                        <a:rPr lang="zh-CN" sz="500" b="1" kern="0">
                          <a:solidFill>
                            <a:srgbClr val="000000"/>
                          </a:solidFill>
                          <a:latin typeface="Times New Roman"/>
                          <a:ea typeface="微软雅黑"/>
                          <a:cs typeface="宋体"/>
                        </a:rPr>
                        <a:t>实施结论</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algn="ctr">
                        <a:spcAft>
                          <a:spcPts val="0"/>
                        </a:spcAft>
                      </a:pPr>
                      <a:r>
                        <a:rPr lang="zh-CN" sz="500" b="1" kern="0">
                          <a:solidFill>
                            <a:srgbClr val="000000"/>
                          </a:solidFill>
                          <a:latin typeface="Times New Roman"/>
                          <a:ea typeface="微软雅黑"/>
                          <a:cs typeface="宋体"/>
                        </a:rPr>
                        <a:t>成功</a:t>
                      </a:r>
                      <a:r>
                        <a:rPr lang="zh-CN" sz="500" b="1" kern="0">
                          <a:solidFill>
                            <a:srgbClr val="000000"/>
                          </a:solidFill>
                          <a:latin typeface="Wingdings"/>
                          <a:ea typeface="微软雅黑"/>
                          <a:cs typeface="宋体"/>
                        </a:rPr>
                        <a:t>【</a:t>
                      </a:r>
                      <a:r>
                        <a:rPr lang="en-US" sz="500" b="1" kern="0">
                          <a:solidFill>
                            <a:srgbClr val="000000"/>
                          </a:solidFill>
                          <a:latin typeface="Wingdings"/>
                          <a:ea typeface="微软雅黑"/>
                          <a:cs typeface="宋体"/>
                        </a:rPr>
                        <a:t>  </a:t>
                      </a:r>
                      <a:r>
                        <a:rPr lang="zh-CN" sz="500" b="1" kern="0">
                          <a:solidFill>
                            <a:srgbClr val="000000"/>
                          </a:solidFill>
                          <a:latin typeface="Wingdings"/>
                          <a:ea typeface="微软雅黑"/>
                          <a:cs typeface="宋体"/>
                        </a:rPr>
                        <a:t>】</a:t>
                      </a:r>
                      <a:r>
                        <a:rPr lang="en-US" sz="500" b="1" kern="0">
                          <a:solidFill>
                            <a:srgbClr val="000000"/>
                          </a:solidFill>
                          <a:latin typeface="微软雅黑"/>
                          <a:ea typeface="宋体"/>
                          <a:cs typeface="宋体"/>
                        </a:rPr>
                        <a:t>       </a:t>
                      </a:r>
                      <a:r>
                        <a:rPr lang="zh-CN" sz="500" b="1" kern="0">
                          <a:solidFill>
                            <a:srgbClr val="000000"/>
                          </a:solidFill>
                          <a:latin typeface="Times New Roman"/>
                          <a:ea typeface="微软雅黑"/>
                          <a:cs typeface="宋体"/>
                        </a:rPr>
                        <a:t>失败</a:t>
                      </a:r>
                      <a:r>
                        <a:rPr lang="zh-CN" sz="500" b="1" kern="0">
                          <a:solidFill>
                            <a:srgbClr val="000000"/>
                          </a:solidFill>
                          <a:latin typeface="Wingdings"/>
                          <a:ea typeface="微软雅黑"/>
                          <a:cs typeface="宋体"/>
                        </a:rPr>
                        <a:t>【</a:t>
                      </a:r>
                      <a:r>
                        <a:rPr lang="en-US" sz="500" b="1" kern="0">
                          <a:solidFill>
                            <a:srgbClr val="000000"/>
                          </a:solidFill>
                          <a:latin typeface="Wingdings"/>
                          <a:ea typeface="微软雅黑"/>
                          <a:cs typeface="宋体"/>
                        </a:rPr>
                        <a:t>  </a:t>
                      </a:r>
                      <a:r>
                        <a:rPr lang="zh-CN" sz="500" b="1" kern="0">
                          <a:solidFill>
                            <a:srgbClr val="000000"/>
                          </a:solidFill>
                          <a:latin typeface="Wingdings"/>
                          <a:ea typeface="微软雅黑"/>
                          <a:cs typeface="宋体"/>
                        </a:rPr>
                        <a:t>】</a:t>
                      </a:r>
                      <a:r>
                        <a:rPr lang="en-US" sz="500" b="1" kern="0">
                          <a:solidFill>
                            <a:srgbClr val="000000"/>
                          </a:solidFill>
                          <a:latin typeface="微软雅黑"/>
                          <a:ea typeface="宋体"/>
                          <a:cs typeface="宋体"/>
                        </a:rPr>
                        <a:t>       </a:t>
                      </a:r>
                      <a:r>
                        <a:rPr lang="zh-CN" sz="500" b="1" kern="0">
                          <a:solidFill>
                            <a:srgbClr val="000000"/>
                          </a:solidFill>
                          <a:latin typeface="Times New Roman"/>
                          <a:ea typeface="微软雅黑"/>
                          <a:cs typeface="宋体"/>
                        </a:rPr>
                        <a:t>撤销</a:t>
                      </a:r>
                      <a:r>
                        <a:rPr lang="zh-CN" sz="500" b="1" kern="0">
                          <a:solidFill>
                            <a:srgbClr val="000000"/>
                          </a:solidFill>
                          <a:latin typeface="Wingdings"/>
                          <a:ea typeface="微软雅黑"/>
                          <a:cs typeface="宋体"/>
                        </a:rPr>
                        <a:t>【</a:t>
                      </a:r>
                      <a:r>
                        <a:rPr lang="en-US" sz="500" b="1" kern="0">
                          <a:solidFill>
                            <a:srgbClr val="000000"/>
                          </a:solidFill>
                          <a:latin typeface="Wingdings"/>
                          <a:ea typeface="微软雅黑"/>
                          <a:cs typeface="宋体"/>
                        </a:rPr>
                        <a:t>  </a:t>
                      </a:r>
                      <a:r>
                        <a:rPr lang="zh-CN" sz="500" b="1" kern="0">
                          <a:solidFill>
                            <a:srgbClr val="000000"/>
                          </a:solidFill>
                          <a:latin typeface="Wingdings"/>
                          <a:ea typeface="微软雅黑"/>
                          <a:cs typeface="宋体"/>
                        </a:rPr>
                        <a:t>】</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73004">
                <a:tc rowSpan="2">
                  <a:txBody>
                    <a:bodyPr/>
                    <a:lstStyle/>
                    <a:p>
                      <a:pPr algn="ctr">
                        <a:spcAft>
                          <a:spcPts val="0"/>
                        </a:spcAft>
                      </a:pPr>
                      <a:r>
                        <a:rPr lang="zh-CN" sz="500" b="1" kern="0">
                          <a:solidFill>
                            <a:srgbClr val="000000"/>
                          </a:solidFill>
                          <a:latin typeface="Times New Roman"/>
                          <a:ea typeface="微软雅黑"/>
                          <a:cs typeface="宋体"/>
                        </a:rPr>
                        <a:t>变更关闭</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zh-CN" sz="500" b="1" kern="0">
                          <a:solidFill>
                            <a:srgbClr val="000000"/>
                          </a:solidFill>
                          <a:latin typeface="Times New Roman"/>
                          <a:ea typeface="微软雅黑"/>
                          <a:cs typeface="宋体"/>
                        </a:rPr>
                        <a:t>主管工程师</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500" kern="0">
                        <a:solidFill>
                          <a:srgbClr val="000000"/>
                        </a:solidFill>
                        <a:latin typeface="微软雅黑"/>
                        <a:ea typeface="宋体"/>
                        <a:cs typeface="宋体"/>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Aft>
                          <a:spcPts val="0"/>
                        </a:spcAft>
                      </a:pPr>
                      <a:r>
                        <a:rPr lang="zh-CN" sz="500" b="1" kern="0">
                          <a:solidFill>
                            <a:srgbClr val="000000"/>
                          </a:solidFill>
                          <a:latin typeface="Times New Roman"/>
                          <a:ea typeface="微软雅黑"/>
                          <a:cs typeface="宋体"/>
                        </a:rPr>
                        <a:t>审核时间</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2">
                  <a:txBody>
                    <a:bodyPr/>
                    <a:lstStyle/>
                    <a:p>
                      <a:pPr algn="ctr">
                        <a:spcAft>
                          <a:spcPts val="0"/>
                        </a:spcAft>
                      </a:pPr>
                      <a:r>
                        <a:rPr lang="zh-CN" sz="500" kern="0">
                          <a:solidFill>
                            <a:srgbClr val="000000"/>
                          </a:solidFill>
                          <a:latin typeface="Times New Roman"/>
                          <a:ea typeface="微软雅黑"/>
                          <a:cs typeface="宋体"/>
                        </a:rPr>
                        <a:t>年</a:t>
                      </a:r>
                      <a:r>
                        <a:rPr lang="en-US" sz="500" kern="0">
                          <a:solidFill>
                            <a:srgbClr val="000000"/>
                          </a:solidFill>
                          <a:latin typeface="Times New Roman"/>
                          <a:ea typeface="微软雅黑"/>
                          <a:cs typeface="宋体"/>
                        </a:rPr>
                        <a:t>     </a:t>
                      </a:r>
                      <a:r>
                        <a:rPr lang="zh-CN" sz="500" kern="0">
                          <a:solidFill>
                            <a:srgbClr val="000000"/>
                          </a:solidFill>
                          <a:latin typeface="Times New Roman"/>
                          <a:ea typeface="微软雅黑"/>
                          <a:cs typeface="宋体"/>
                        </a:rPr>
                        <a:t>月</a:t>
                      </a:r>
                      <a:r>
                        <a:rPr lang="en-US" sz="500" kern="0">
                          <a:solidFill>
                            <a:srgbClr val="000000"/>
                          </a:solidFill>
                          <a:latin typeface="Times New Roman"/>
                          <a:ea typeface="微软雅黑"/>
                          <a:cs typeface="宋体"/>
                        </a:rPr>
                        <a:t>     </a:t>
                      </a:r>
                      <a:r>
                        <a:rPr lang="zh-CN" sz="500" kern="0">
                          <a:solidFill>
                            <a:srgbClr val="000000"/>
                          </a:solidFill>
                          <a:latin typeface="Times New Roman"/>
                          <a:ea typeface="微软雅黑"/>
                          <a:cs typeface="宋体"/>
                        </a:rPr>
                        <a:t>日</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178105">
                <a:tc vMerge="1">
                  <a:txBody>
                    <a:bodyPr/>
                    <a:lstStyle/>
                    <a:p>
                      <a:endParaRPr lang="zh-CN" altLang="en-US"/>
                    </a:p>
                  </a:txBody>
                  <a:tcPr/>
                </a:tc>
                <a:tc>
                  <a:txBody>
                    <a:bodyPr/>
                    <a:lstStyle/>
                    <a:p>
                      <a:pPr algn="ctr">
                        <a:spcAft>
                          <a:spcPts val="0"/>
                        </a:spcAft>
                      </a:pPr>
                      <a:r>
                        <a:rPr lang="zh-CN" sz="500" b="1" kern="0">
                          <a:solidFill>
                            <a:srgbClr val="000000"/>
                          </a:solidFill>
                          <a:latin typeface="Times New Roman"/>
                          <a:ea typeface="微软雅黑"/>
                          <a:cs typeface="宋体"/>
                        </a:rPr>
                        <a:t>运维分部部长</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500" kern="0">
                        <a:solidFill>
                          <a:srgbClr val="000000"/>
                        </a:solidFill>
                        <a:latin typeface="微软雅黑"/>
                        <a:ea typeface="宋体"/>
                        <a:cs typeface="宋体"/>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Aft>
                          <a:spcPts val="0"/>
                        </a:spcAft>
                      </a:pPr>
                      <a:r>
                        <a:rPr lang="zh-CN" sz="500" b="1" kern="0">
                          <a:solidFill>
                            <a:srgbClr val="000000"/>
                          </a:solidFill>
                          <a:latin typeface="Times New Roman"/>
                          <a:ea typeface="微软雅黑"/>
                          <a:cs typeface="宋体"/>
                        </a:rPr>
                        <a:t>审核时间</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2">
                  <a:txBody>
                    <a:bodyPr/>
                    <a:lstStyle/>
                    <a:p>
                      <a:pPr algn="ctr" latinLnBrk="1">
                        <a:spcAft>
                          <a:spcPts val="0"/>
                        </a:spcAft>
                      </a:pPr>
                      <a:r>
                        <a:rPr lang="zh-CN" sz="500" kern="0">
                          <a:solidFill>
                            <a:srgbClr val="000000"/>
                          </a:solidFill>
                          <a:latin typeface="Times New Roman"/>
                          <a:ea typeface="微软雅黑"/>
                          <a:cs typeface="宋体"/>
                        </a:rPr>
                        <a:t>年</a:t>
                      </a:r>
                      <a:r>
                        <a:rPr lang="en-US" sz="500" kern="0">
                          <a:solidFill>
                            <a:srgbClr val="000000"/>
                          </a:solidFill>
                          <a:latin typeface="Times New Roman"/>
                          <a:ea typeface="微软雅黑"/>
                          <a:cs typeface="宋体"/>
                        </a:rPr>
                        <a:t>     </a:t>
                      </a:r>
                      <a:r>
                        <a:rPr lang="zh-CN" sz="500" kern="0">
                          <a:solidFill>
                            <a:srgbClr val="000000"/>
                          </a:solidFill>
                          <a:latin typeface="Times New Roman"/>
                          <a:ea typeface="微软雅黑"/>
                          <a:cs typeface="宋体"/>
                        </a:rPr>
                        <a:t>月</a:t>
                      </a:r>
                      <a:r>
                        <a:rPr lang="en-US" sz="500" kern="0">
                          <a:solidFill>
                            <a:srgbClr val="000000"/>
                          </a:solidFill>
                          <a:latin typeface="Times New Roman"/>
                          <a:ea typeface="微软雅黑"/>
                          <a:cs typeface="宋体"/>
                        </a:rPr>
                        <a:t>     </a:t>
                      </a:r>
                      <a:r>
                        <a:rPr lang="zh-CN" sz="500" kern="0">
                          <a:solidFill>
                            <a:srgbClr val="000000"/>
                          </a:solidFill>
                          <a:latin typeface="Times New Roman"/>
                          <a:ea typeface="微软雅黑"/>
                          <a:cs typeface="宋体"/>
                        </a:rPr>
                        <a:t>日</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168297">
                <a:tc>
                  <a:txBody>
                    <a:bodyPr/>
                    <a:lstStyle/>
                    <a:p>
                      <a:pPr algn="ctr">
                        <a:spcAft>
                          <a:spcPts val="0"/>
                        </a:spcAft>
                      </a:pP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500" b="1" kern="0">
                          <a:solidFill>
                            <a:srgbClr val="000000"/>
                          </a:solidFill>
                          <a:latin typeface="Times New Roman"/>
                          <a:ea typeface="微软雅黑"/>
                          <a:cs typeface="宋体"/>
                        </a:rPr>
                        <a:t>运维总监</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500" kern="0">
                        <a:solidFill>
                          <a:srgbClr val="000000"/>
                        </a:solidFill>
                        <a:latin typeface="微软雅黑"/>
                        <a:ea typeface="宋体"/>
                        <a:cs typeface="宋体"/>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Aft>
                          <a:spcPts val="0"/>
                        </a:spcAft>
                      </a:pPr>
                      <a:r>
                        <a:rPr lang="zh-CN" sz="500" b="1" kern="0">
                          <a:solidFill>
                            <a:srgbClr val="000000"/>
                          </a:solidFill>
                          <a:latin typeface="Times New Roman"/>
                          <a:ea typeface="微软雅黑"/>
                          <a:cs typeface="宋体"/>
                        </a:rPr>
                        <a:t>审核时间</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2">
                  <a:txBody>
                    <a:bodyPr/>
                    <a:lstStyle/>
                    <a:p>
                      <a:pPr algn="ctr" latinLnBrk="1">
                        <a:spcAft>
                          <a:spcPts val="0"/>
                        </a:spcAft>
                      </a:pPr>
                      <a:r>
                        <a:rPr lang="zh-CN" sz="500" kern="0">
                          <a:solidFill>
                            <a:srgbClr val="000000"/>
                          </a:solidFill>
                          <a:latin typeface="Times New Roman"/>
                          <a:ea typeface="微软雅黑"/>
                          <a:cs typeface="宋体"/>
                        </a:rPr>
                        <a:t>年</a:t>
                      </a:r>
                      <a:r>
                        <a:rPr lang="en-US" sz="500" kern="0">
                          <a:solidFill>
                            <a:srgbClr val="000000"/>
                          </a:solidFill>
                          <a:latin typeface="Times New Roman"/>
                          <a:ea typeface="微软雅黑"/>
                          <a:cs typeface="宋体"/>
                        </a:rPr>
                        <a:t>     </a:t>
                      </a:r>
                      <a:r>
                        <a:rPr lang="zh-CN" sz="500" kern="0">
                          <a:solidFill>
                            <a:srgbClr val="000000"/>
                          </a:solidFill>
                          <a:latin typeface="Times New Roman"/>
                          <a:ea typeface="微软雅黑"/>
                          <a:cs typeface="宋体"/>
                        </a:rPr>
                        <a:t>月</a:t>
                      </a:r>
                      <a:r>
                        <a:rPr lang="en-US" sz="500" kern="0">
                          <a:solidFill>
                            <a:srgbClr val="000000"/>
                          </a:solidFill>
                          <a:latin typeface="Times New Roman"/>
                          <a:ea typeface="微软雅黑"/>
                          <a:cs typeface="宋体"/>
                        </a:rPr>
                        <a:t>     </a:t>
                      </a:r>
                      <a:r>
                        <a:rPr lang="zh-CN" sz="500" kern="0">
                          <a:solidFill>
                            <a:srgbClr val="000000"/>
                          </a:solidFill>
                          <a:latin typeface="Times New Roman"/>
                          <a:ea typeface="微软雅黑"/>
                          <a:cs typeface="宋体"/>
                        </a:rPr>
                        <a:t>日</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200465">
                <a:tc>
                  <a:txBody>
                    <a:bodyPr/>
                    <a:lstStyle/>
                    <a:p>
                      <a:pPr algn="ctr">
                        <a:spcAft>
                          <a:spcPts val="0"/>
                        </a:spcAft>
                      </a:pPr>
                      <a:r>
                        <a:rPr lang="zh-CN" sz="500" b="1" kern="0">
                          <a:solidFill>
                            <a:srgbClr val="000000"/>
                          </a:solidFill>
                          <a:latin typeface="Times New Roman"/>
                          <a:ea typeface="微软雅黑"/>
                          <a:cs typeface="宋体"/>
                        </a:rPr>
                        <a:t>备注</a:t>
                      </a:r>
                      <a:endParaRPr lang="zh-CN" sz="600" kern="10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7">
                  <a:txBody>
                    <a:bodyPr/>
                    <a:lstStyle/>
                    <a:p>
                      <a:pPr algn="ctr">
                        <a:spcAft>
                          <a:spcPts val="0"/>
                        </a:spcAft>
                      </a:pPr>
                      <a:endParaRPr lang="zh-CN" sz="600" kern="100" dirty="0">
                        <a:latin typeface="Times New Roman"/>
                        <a:ea typeface="宋体"/>
                        <a:cs typeface="Times New Roman"/>
                      </a:endParaRPr>
                    </a:p>
                  </a:txBody>
                  <a:tcPr marL="39371" marR="39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2014年年终总结">
      <a:majorFont>
        <a:latin typeface="Copperplate Gothic Bold"/>
        <a:ea typeface="微软雅黑"/>
        <a:cs typeface=""/>
      </a:majorFont>
      <a:minorFont>
        <a:latin typeface="Copperplate Gothic Bold"/>
        <a:ea typeface="微软雅黑"/>
        <a:cs typeface=""/>
      </a:minorFont>
    </a:fontScheme>
    <a:fmtScheme name="Book">
      <a:fillStyleLst>
        <a:solidFill>
          <a:schemeClr val="phClr">
            <a:tint val="100000"/>
            <a:shade val="100000"/>
            <a:hueMod val="100000"/>
            <a:satMod val="100000"/>
          </a:schemeClr>
        </a:solidFill>
        <a:gradFill rotWithShape="1">
          <a:gsLst>
            <a:gs pos="0">
              <a:schemeClr val="phClr">
                <a:tint val="30000"/>
                <a:shade val="100000"/>
                <a:hueMod val="100000"/>
                <a:satMod val="100000"/>
              </a:schemeClr>
            </a:gs>
            <a:gs pos="80000">
              <a:schemeClr val="phClr">
                <a:tint val="70000"/>
                <a:shade val="100000"/>
                <a:hueMod val="100000"/>
                <a:satMod val="100000"/>
              </a:schemeClr>
            </a:gs>
            <a:gs pos="100000">
              <a:schemeClr val="phClr">
                <a:tint val="100000"/>
                <a:shade val="100000"/>
                <a:hueMod val="100000"/>
                <a:satMod val="100000"/>
              </a:schemeClr>
            </a:gs>
          </a:gsLst>
          <a:lin ang="7200000" scaled="1"/>
        </a:gradFill>
        <a:gradFill rotWithShape="1">
          <a:gsLst>
            <a:gs pos="0">
              <a:schemeClr val="phClr">
                <a:tint val="80000"/>
                <a:shade val="100000"/>
                <a:hueMod val="100000"/>
                <a:satMod val="100000"/>
              </a:schemeClr>
            </a:gs>
            <a:gs pos="30000">
              <a:schemeClr val="phClr">
                <a:tint val="100000"/>
                <a:shade val="100000"/>
                <a:hueMod val="100000"/>
                <a:satMod val="100000"/>
              </a:schemeClr>
            </a:gs>
            <a:gs pos="100000">
              <a:schemeClr val="phClr">
                <a:tint val="100000"/>
                <a:shade val="50000"/>
                <a:hueMod val="100000"/>
                <a:satMod val="100000"/>
              </a:schemeClr>
            </a:gs>
          </a:gsLst>
          <a:lin ang="18000000" scaled="1"/>
        </a:gradFill>
      </a:fillStyleLst>
      <a:lnStyleLst>
        <a:ln w="12700"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a:rot lat="0" lon="0" rev="0"/>
            </a:camera>
            <a:lightRig rig="morning" dir="bl"/>
          </a:scene3d>
          <a:sp3d extrusionH="222250" contourW="25400" prstMaterial="matte">
            <a:bevelT w="38100" h="38100" prst="softRound"/>
            <a:bevelB/>
            <a:extrusionClr>
              <a:srgbClr val="FF0000"/>
            </a:extrusionClr>
            <a:contourClr>
              <a:schemeClr val="accent3">
                <a:tint val="100000"/>
                <a:shade val="100000"/>
                <a:hueMod val="100000"/>
                <a:satMod val="100000"/>
              </a:schemeClr>
            </a:contourClr>
          </a:sp3d>
        </a:effectStyle>
        <a:effectStyle>
          <a:effectLst>
            <a:glow>
              <a:schemeClr val="phClr">
                <a:tint val="100000"/>
                <a:shade val="100000"/>
                <a:hueMod val="100000"/>
                <a:satMod val="100000"/>
              </a:schemeClr>
            </a:glow>
          </a:effectLst>
          <a:scene3d>
            <a:camera prst="orthographicFront" fov="0">
              <a:rot lat="0" lon="0" rev="0"/>
            </a:camera>
            <a:lightRig rig="soft" dir="bl">
              <a:rot lat="0" lon="0" rev="0"/>
            </a:lightRig>
          </a:scene3d>
          <a:sp3d prstMaterial="plastic">
            <a:bevelT w="38100" h="38100"/>
            <a:contourClr>
              <a:schemeClr val="phClr">
                <a:tint val="100000"/>
                <a:shade val="100000"/>
                <a:hueMod val="100000"/>
                <a:satMod val="1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Paper</Template>
  <TotalTime>43</TotalTime>
  <Words>1672</Words>
  <Application>Microsoft Office PowerPoint</Application>
  <PresentationFormat>自定义</PresentationFormat>
  <Paragraphs>395</Paragraphs>
  <Slides>26</Slides>
  <Notes>25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Arial</vt:lpstr>
      <vt:lpstr>宋体</vt:lpstr>
      <vt:lpstr>微软雅黑</vt:lpstr>
      <vt:lpstr>Copperplate Gothic Bold</vt:lpstr>
      <vt:lpstr>Impact</vt:lpstr>
      <vt:lpstr>Wingdings</vt:lpstr>
      <vt:lpstr>Times New Roman</vt:lpstr>
      <vt:lpstr>Calibri</vt:lpstr>
      <vt:lpstr>华康俪金黑W8</vt:lpstr>
      <vt:lpstr>1_Office 主题​​</vt:lpstr>
      <vt:lpstr>幻灯片 0</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多吉</dc:creator>
  <cp:lastModifiedBy>sony</cp:lastModifiedBy>
  <cp:revision>462</cp:revision>
  <dcterms:created xsi:type="dcterms:W3CDTF">2014-01-11T15:22:00Z</dcterms:created>
  <dcterms:modified xsi:type="dcterms:W3CDTF">2019-10-17T08:01:25Z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