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21"/>
  </p:notesMasterIdLst>
  <p:handoutMasterIdLst>
    <p:handoutMasterId r:id="rId22"/>
  </p:handoutMasterIdLst>
  <p:sldIdLst>
    <p:sldId id="356" r:id="rId2"/>
    <p:sldId id="357" r:id="rId3"/>
    <p:sldId id="358" r:id="rId4"/>
    <p:sldId id="360" r:id="rId5"/>
    <p:sldId id="359" r:id="rId6"/>
    <p:sldId id="362" r:id="rId7"/>
    <p:sldId id="403" r:id="rId8"/>
    <p:sldId id="401" r:id="rId9"/>
    <p:sldId id="399" r:id="rId10"/>
    <p:sldId id="398" r:id="rId11"/>
    <p:sldId id="366" r:id="rId12"/>
    <p:sldId id="367" r:id="rId13"/>
    <p:sldId id="395" r:id="rId14"/>
    <p:sldId id="396" r:id="rId15"/>
    <p:sldId id="368" r:id="rId16"/>
    <p:sldId id="369" r:id="rId17"/>
    <p:sldId id="370" r:id="rId18"/>
    <p:sldId id="371" r:id="rId19"/>
    <p:sldId id="281" r:id="rId20"/>
  </p:sldIdLst>
  <p:sldSz cx="12192000" cy="6858000"/>
  <p:notesSz cx="6858000" cy="9144000"/>
  <p:embeddedFontLst>
    <p:embeddedFont>
      <p:font typeface="微软雅黑" pitchFamily="34" charset="-122"/>
      <p:regular r:id="rId23"/>
      <p:bold r:id="rId24"/>
    </p:embeddedFont>
    <p:embeddedFont>
      <p:font typeface="Copperplate Gothic Bold" pitchFamily="34" charset="0"/>
      <p:regular r:id="rId25"/>
    </p:embeddedFont>
    <p:embeddedFont>
      <p:font typeface="Impact" pitchFamily="34" charset="0"/>
      <p:regular r:id="rId26"/>
    </p:embeddedFont>
    <p:embeddedFont>
      <p:font typeface="华文中宋" pitchFamily="2" charset="-122"/>
      <p:regular r:id="rId27"/>
    </p:embeddedFont>
    <p:embeddedFont>
      <p:font typeface="Calibri" pitchFamily="34" charset="0"/>
      <p:regular r:id="rId28"/>
      <p:bold r:id="rId29"/>
      <p:italic r:id="rId30"/>
      <p:boldItalic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00"/>
    <a:srgbClr val="339933"/>
    <a:srgbClr val="28A9D6"/>
    <a:srgbClr val="7FCCE7"/>
    <a:srgbClr val="4AB7DC"/>
    <a:srgbClr val="0033CC"/>
    <a:srgbClr val="4DB8DD"/>
    <a:srgbClr val="404040"/>
    <a:srgbClr val="6AC3E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509" autoAdjust="0"/>
    <p:restoredTop sz="90750" autoAdjust="0"/>
  </p:normalViewPr>
  <p:slideViewPr>
    <p:cSldViewPr showGuides="1">
      <p:cViewPr>
        <p:scale>
          <a:sx n="75" d="100"/>
          <a:sy n="75" d="100"/>
        </p:scale>
        <p:origin x="-876" y="-204"/>
      </p:cViewPr>
      <p:guideLst>
        <p:guide orient="horz" pos="400"/>
        <p:guide orient="horz" pos="1401"/>
        <p:guide orient="horz" pos="3781"/>
        <p:guide orient="horz" pos="3067"/>
        <p:guide orient="horz" pos="2676"/>
        <p:guide orient="horz" pos="3333"/>
        <p:guide pos="3829"/>
        <p:guide pos="861"/>
        <p:guide pos="7680"/>
        <p:guide pos="7020"/>
        <p:guide pos="1262"/>
        <p:guide pos="6442"/>
      </p:guideLst>
    </p:cSldViewPr>
  </p:slid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819"/>
        <p:guide pos="215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A0BB105-291F-488A-8458-99D32AF93B1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D8D4068-0B95-4428-801A-F90EF6A152E1}">
      <dgm:prSet phldrT="[文本]" custT="1"/>
      <dgm:spPr/>
      <dgm:t>
        <a:bodyPr/>
        <a:lstStyle/>
        <a:p>
          <a:r>
            <a:rPr lang="zh-CN" altLang="en-US" sz="2800" b="1" dirty="0" smtClean="0"/>
            <a:t>巡检人员</a:t>
          </a:r>
        </a:p>
      </dgm:t>
    </dgm:pt>
    <dgm:pt modelId="{74821A98-28AC-4D50-83ED-1A347020DEF5}" type="parTrans" cxnId="{C24C49F9-CF78-45DB-B5A1-13C2A093A7E3}">
      <dgm:prSet/>
      <dgm:spPr/>
      <dgm:t>
        <a:bodyPr/>
        <a:lstStyle/>
        <a:p>
          <a:endParaRPr lang="zh-CN" altLang="en-US"/>
        </a:p>
      </dgm:t>
    </dgm:pt>
    <dgm:pt modelId="{15B51C4C-82D5-41EA-9B2D-A0711CEE5B40}" type="sibTrans" cxnId="{C24C49F9-CF78-45DB-B5A1-13C2A093A7E3}">
      <dgm:prSet/>
      <dgm:spPr/>
      <dgm:t>
        <a:bodyPr/>
        <a:lstStyle/>
        <a:p>
          <a:endParaRPr lang="zh-CN" altLang="en-US"/>
        </a:p>
      </dgm:t>
    </dgm:pt>
    <dgm:pt modelId="{FEE36D74-674F-4234-8A4F-27A4283150BB}">
      <dgm:prSet phldrT="[文本]" custT="1"/>
      <dgm:spPr/>
      <dgm:t>
        <a:bodyPr/>
        <a:lstStyle/>
        <a:p>
          <a:r>
            <a:rPr lang="zh-CN" altLang="zh-CN" sz="2000" dirty="0" smtClean="0"/>
            <a:t>数据中心现场巡检人员需要具备相关专业证照及专业培训的合格人员，巡检人员须熟悉现场设备运行状态和设备的操作方法</a:t>
          </a:r>
          <a:r>
            <a:rPr lang="zh-CN" altLang="en-US" sz="2400" dirty="0" smtClean="0"/>
            <a:t>；</a:t>
          </a:r>
          <a:endParaRPr lang="zh-CN" altLang="en-US" sz="2400" dirty="0"/>
        </a:p>
      </dgm:t>
    </dgm:pt>
    <dgm:pt modelId="{07F20C63-0B9F-448F-AE8F-A0DE21B5749E}" type="parTrans" cxnId="{35FF1797-20C2-4777-BAAE-581735FFDAB7}">
      <dgm:prSet/>
      <dgm:spPr/>
      <dgm:t>
        <a:bodyPr/>
        <a:lstStyle/>
        <a:p>
          <a:endParaRPr lang="zh-CN" altLang="en-US"/>
        </a:p>
      </dgm:t>
    </dgm:pt>
    <dgm:pt modelId="{61BB7A20-94C0-45E8-BEB2-6EBA15C58069}" type="sibTrans" cxnId="{35FF1797-20C2-4777-BAAE-581735FFDAB7}">
      <dgm:prSet/>
      <dgm:spPr/>
      <dgm:t>
        <a:bodyPr/>
        <a:lstStyle/>
        <a:p>
          <a:endParaRPr lang="zh-CN" altLang="en-US"/>
        </a:p>
      </dgm:t>
    </dgm:pt>
    <dgm:pt modelId="{D47FF083-5569-4A4C-8DA9-D712F1EB567C}">
      <dgm:prSet phldrT="[文本]" custT="1"/>
      <dgm:spPr/>
      <dgm:t>
        <a:bodyPr/>
        <a:lstStyle/>
        <a:p>
          <a:r>
            <a:rPr lang="zh-CN" altLang="en-US" sz="2800" b="1" dirty="0" smtClean="0"/>
            <a:t>巡检过程</a:t>
          </a:r>
          <a:endParaRPr lang="zh-CN" altLang="en-US" sz="2800" b="1" dirty="0"/>
        </a:p>
      </dgm:t>
    </dgm:pt>
    <dgm:pt modelId="{5D161122-A2AF-4E50-9E5F-7825752C64B9}" type="parTrans" cxnId="{A31EB1C3-F67C-4BE8-AC57-DC849C66C8AE}">
      <dgm:prSet/>
      <dgm:spPr/>
      <dgm:t>
        <a:bodyPr/>
        <a:lstStyle/>
        <a:p>
          <a:endParaRPr lang="zh-CN" altLang="en-US"/>
        </a:p>
      </dgm:t>
    </dgm:pt>
    <dgm:pt modelId="{8490EFA6-1F04-4C5F-9A4E-1FE03E8C42AE}" type="sibTrans" cxnId="{A31EB1C3-F67C-4BE8-AC57-DC849C66C8AE}">
      <dgm:prSet/>
      <dgm:spPr/>
      <dgm:t>
        <a:bodyPr/>
        <a:lstStyle/>
        <a:p>
          <a:endParaRPr lang="zh-CN" altLang="en-US"/>
        </a:p>
      </dgm:t>
    </dgm:pt>
    <dgm:pt modelId="{8F42BEBE-366F-4B2D-A52E-6B18168A4620}">
      <dgm:prSet phldrT="[文本]" custT="1"/>
      <dgm:spPr/>
      <dgm:t>
        <a:bodyPr/>
        <a:lstStyle/>
        <a:p>
          <a:r>
            <a:rPr lang="zh-CN" altLang="zh-CN" sz="2000" dirty="0" smtClean="0"/>
            <a:t>数据中心各机房巡检过程中巡检人员应注意力集中，不可从事与设备巡检无关事宜，巡检人员应严格按照规定巡检路线、巡检内容和要求进行巡检工作。</a:t>
          </a:r>
          <a:endParaRPr lang="zh-CN" altLang="en-US" sz="2000" dirty="0"/>
        </a:p>
      </dgm:t>
    </dgm:pt>
    <dgm:pt modelId="{A092F1A6-70E5-44C7-BD1E-570D1B495AA9}" type="parTrans" cxnId="{12022C94-E422-429A-9370-A70CCAF61C65}">
      <dgm:prSet/>
      <dgm:spPr/>
      <dgm:t>
        <a:bodyPr/>
        <a:lstStyle/>
        <a:p>
          <a:endParaRPr lang="zh-CN" altLang="en-US"/>
        </a:p>
      </dgm:t>
    </dgm:pt>
    <dgm:pt modelId="{1CAB89A5-1673-4E47-A521-42145A34FFAA}" type="sibTrans" cxnId="{12022C94-E422-429A-9370-A70CCAF61C65}">
      <dgm:prSet/>
      <dgm:spPr/>
      <dgm:t>
        <a:bodyPr/>
        <a:lstStyle/>
        <a:p>
          <a:endParaRPr lang="zh-CN" altLang="en-US"/>
        </a:p>
      </dgm:t>
    </dgm:pt>
    <dgm:pt modelId="{E397D619-7302-4323-9A69-6F0AC379C2F8}" type="pres">
      <dgm:prSet presAssocID="{FA0BB105-291F-488A-8458-99D32AF93B1D}" presName="linearFlow" presStyleCnt="0">
        <dgm:presLayoutVars>
          <dgm:dir/>
          <dgm:animLvl val="lvl"/>
          <dgm:resizeHandles val="exact"/>
        </dgm:presLayoutVars>
      </dgm:prSet>
      <dgm:spPr/>
    </dgm:pt>
    <dgm:pt modelId="{314CC48F-D53A-4B76-9963-1B9B9023A244}" type="pres">
      <dgm:prSet presAssocID="{2D8D4068-0B95-4428-801A-F90EF6A152E1}" presName="composite" presStyleCnt="0"/>
      <dgm:spPr/>
    </dgm:pt>
    <dgm:pt modelId="{A6F15CA9-3062-48FA-A090-BCD333E7554B}" type="pres">
      <dgm:prSet presAssocID="{2D8D4068-0B95-4428-801A-F90EF6A152E1}" presName="parentText" presStyleLbl="alignNode1" presStyleIdx="0" presStyleCnt="2">
        <dgm:presLayoutVars>
          <dgm:chMax val="1"/>
          <dgm:bulletEnabled val="1"/>
        </dgm:presLayoutVars>
      </dgm:prSet>
      <dgm:spPr/>
      <dgm:t>
        <a:bodyPr/>
        <a:lstStyle/>
        <a:p>
          <a:endParaRPr lang="zh-CN" altLang="en-US"/>
        </a:p>
      </dgm:t>
    </dgm:pt>
    <dgm:pt modelId="{1C9B73E0-4FE8-4064-A424-DACF9D06B0F1}" type="pres">
      <dgm:prSet presAssocID="{2D8D4068-0B95-4428-801A-F90EF6A152E1}" presName="descendantText" presStyleLbl="alignAcc1" presStyleIdx="0" presStyleCnt="2" custScaleY="100000" custLinFactNeighborX="484" custLinFactNeighborY="-4744">
        <dgm:presLayoutVars>
          <dgm:bulletEnabled val="1"/>
        </dgm:presLayoutVars>
      </dgm:prSet>
      <dgm:spPr/>
      <dgm:t>
        <a:bodyPr/>
        <a:lstStyle/>
        <a:p>
          <a:endParaRPr lang="zh-CN" altLang="en-US"/>
        </a:p>
      </dgm:t>
    </dgm:pt>
    <dgm:pt modelId="{ED8679D8-08E1-447A-951B-557DC5509699}" type="pres">
      <dgm:prSet presAssocID="{15B51C4C-82D5-41EA-9B2D-A0711CEE5B40}" presName="sp" presStyleCnt="0"/>
      <dgm:spPr/>
    </dgm:pt>
    <dgm:pt modelId="{46554847-E6B5-4B6C-8D53-038A47BA5AA3}" type="pres">
      <dgm:prSet presAssocID="{D47FF083-5569-4A4C-8DA9-D712F1EB567C}" presName="composite" presStyleCnt="0"/>
      <dgm:spPr/>
    </dgm:pt>
    <dgm:pt modelId="{EA7258AA-C5E7-4AF1-8614-87D6EC77592A}" type="pres">
      <dgm:prSet presAssocID="{D47FF083-5569-4A4C-8DA9-D712F1EB567C}" presName="parentText" presStyleLbl="alignNode1" presStyleIdx="1" presStyleCnt="2">
        <dgm:presLayoutVars>
          <dgm:chMax val="1"/>
          <dgm:bulletEnabled val="1"/>
        </dgm:presLayoutVars>
      </dgm:prSet>
      <dgm:spPr/>
      <dgm:t>
        <a:bodyPr/>
        <a:lstStyle/>
        <a:p>
          <a:endParaRPr lang="zh-CN" altLang="en-US"/>
        </a:p>
      </dgm:t>
    </dgm:pt>
    <dgm:pt modelId="{8670CBFE-022E-441A-991F-8E68A3CBAFE1}" type="pres">
      <dgm:prSet presAssocID="{D47FF083-5569-4A4C-8DA9-D712F1EB567C}" presName="descendantText" presStyleLbl="alignAcc1" presStyleIdx="1" presStyleCnt="2" custScaleY="110306">
        <dgm:presLayoutVars>
          <dgm:bulletEnabled val="1"/>
        </dgm:presLayoutVars>
      </dgm:prSet>
      <dgm:spPr/>
      <dgm:t>
        <a:bodyPr/>
        <a:lstStyle/>
        <a:p>
          <a:endParaRPr lang="zh-CN" altLang="en-US"/>
        </a:p>
      </dgm:t>
    </dgm:pt>
  </dgm:ptLst>
  <dgm:cxnLst>
    <dgm:cxn modelId="{12022C94-E422-429A-9370-A70CCAF61C65}" srcId="{D47FF083-5569-4A4C-8DA9-D712F1EB567C}" destId="{8F42BEBE-366F-4B2D-A52E-6B18168A4620}" srcOrd="0" destOrd="0" parTransId="{A092F1A6-70E5-44C7-BD1E-570D1B495AA9}" sibTransId="{1CAB89A5-1673-4E47-A521-42145A34FFAA}"/>
    <dgm:cxn modelId="{12DC86C6-35CB-4239-933D-E62F3B166039}" type="presOf" srcId="{2D8D4068-0B95-4428-801A-F90EF6A152E1}" destId="{A6F15CA9-3062-48FA-A090-BCD333E7554B}" srcOrd="0" destOrd="0" presId="urn:microsoft.com/office/officeart/2005/8/layout/chevron2"/>
    <dgm:cxn modelId="{A59EFDB6-CF1D-4719-815B-6B7B5F08173B}" type="presOf" srcId="{FEE36D74-674F-4234-8A4F-27A4283150BB}" destId="{1C9B73E0-4FE8-4064-A424-DACF9D06B0F1}" srcOrd="0" destOrd="0" presId="urn:microsoft.com/office/officeart/2005/8/layout/chevron2"/>
    <dgm:cxn modelId="{92373890-F841-4744-845F-27A04F90F453}" type="presOf" srcId="{FA0BB105-291F-488A-8458-99D32AF93B1D}" destId="{E397D619-7302-4323-9A69-6F0AC379C2F8}" srcOrd="0" destOrd="0" presId="urn:microsoft.com/office/officeart/2005/8/layout/chevron2"/>
    <dgm:cxn modelId="{35FF1797-20C2-4777-BAAE-581735FFDAB7}" srcId="{2D8D4068-0B95-4428-801A-F90EF6A152E1}" destId="{FEE36D74-674F-4234-8A4F-27A4283150BB}" srcOrd="0" destOrd="0" parTransId="{07F20C63-0B9F-448F-AE8F-A0DE21B5749E}" sibTransId="{61BB7A20-94C0-45E8-BEB2-6EBA15C58069}"/>
    <dgm:cxn modelId="{449C5458-907D-49E5-8A45-B8DF957D0803}" type="presOf" srcId="{D47FF083-5569-4A4C-8DA9-D712F1EB567C}" destId="{EA7258AA-C5E7-4AF1-8614-87D6EC77592A}" srcOrd="0" destOrd="0" presId="urn:microsoft.com/office/officeart/2005/8/layout/chevron2"/>
    <dgm:cxn modelId="{A31EB1C3-F67C-4BE8-AC57-DC849C66C8AE}" srcId="{FA0BB105-291F-488A-8458-99D32AF93B1D}" destId="{D47FF083-5569-4A4C-8DA9-D712F1EB567C}" srcOrd="1" destOrd="0" parTransId="{5D161122-A2AF-4E50-9E5F-7825752C64B9}" sibTransId="{8490EFA6-1F04-4C5F-9A4E-1FE03E8C42AE}"/>
    <dgm:cxn modelId="{F8682294-090F-4649-B715-324E36889929}" type="presOf" srcId="{8F42BEBE-366F-4B2D-A52E-6B18168A4620}" destId="{8670CBFE-022E-441A-991F-8E68A3CBAFE1}" srcOrd="0" destOrd="0" presId="urn:microsoft.com/office/officeart/2005/8/layout/chevron2"/>
    <dgm:cxn modelId="{C24C49F9-CF78-45DB-B5A1-13C2A093A7E3}" srcId="{FA0BB105-291F-488A-8458-99D32AF93B1D}" destId="{2D8D4068-0B95-4428-801A-F90EF6A152E1}" srcOrd="0" destOrd="0" parTransId="{74821A98-28AC-4D50-83ED-1A347020DEF5}" sibTransId="{15B51C4C-82D5-41EA-9B2D-A0711CEE5B40}"/>
    <dgm:cxn modelId="{E06DF77D-14D7-4F14-A11C-D40B10334EAA}" type="presParOf" srcId="{E397D619-7302-4323-9A69-6F0AC379C2F8}" destId="{314CC48F-D53A-4B76-9963-1B9B9023A244}" srcOrd="0" destOrd="0" presId="urn:microsoft.com/office/officeart/2005/8/layout/chevron2"/>
    <dgm:cxn modelId="{A48430A5-1065-4347-94F7-2FE95184634C}" type="presParOf" srcId="{314CC48F-D53A-4B76-9963-1B9B9023A244}" destId="{A6F15CA9-3062-48FA-A090-BCD333E7554B}" srcOrd="0" destOrd="0" presId="urn:microsoft.com/office/officeart/2005/8/layout/chevron2"/>
    <dgm:cxn modelId="{35DDFCFF-DDC5-4F87-BEDB-DBF68DD0830E}" type="presParOf" srcId="{314CC48F-D53A-4B76-9963-1B9B9023A244}" destId="{1C9B73E0-4FE8-4064-A424-DACF9D06B0F1}" srcOrd="1" destOrd="0" presId="urn:microsoft.com/office/officeart/2005/8/layout/chevron2"/>
    <dgm:cxn modelId="{678382E3-D9B4-433F-9096-08C519040846}" type="presParOf" srcId="{E397D619-7302-4323-9A69-6F0AC379C2F8}" destId="{ED8679D8-08E1-447A-951B-557DC5509699}" srcOrd="1" destOrd="0" presId="urn:microsoft.com/office/officeart/2005/8/layout/chevron2"/>
    <dgm:cxn modelId="{D9F352BE-21E9-4776-BD1D-03648B7D88D9}" type="presParOf" srcId="{E397D619-7302-4323-9A69-6F0AC379C2F8}" destId="{46554847-E6B5-4B6C-8D53-038A47BA5AA3}" srcOrd="2" destOrd="0" presId="urn:microsoft.com/office/officeart/2005/8/layout/chevron2"/>
    <dgm:cxn modelId="{02AFDF2C-9C7C-443B-BC5C-9FAAECC77FF3}" type="presParOf" srcId="{46554847-E6B5-4B6C-8D53-038A47BA5AA3}" destId="{EA7258AA-C5E7-4AF1-8614-87D6EC77592A}" srcOrd="0" destOrd="0" presId="urn:microsoft.com/office/officeart/2005/8/layout/chevron2"/>
    <dgm:cxn modelId="{87A89B19-DD26-41E6-87B7-C7B79A070C65}" type="presParOf" srcId="{46554847-E6B5-4B6C-8D53-038A47BA5AA3}" destId="{8670CBFE-022E-441A-991F-8E68A3CBAFE1}"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FA0BB105-291F-488A-8458-99D32AF93B1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D8D4068-0B95-4428-801A-F90EF6A152E1}">
      <dgm:prSet phldrT="[文本]" custT="1"/>
      <dgm:spPr/>
      <dgm:t>
        <a:bodyPr/>
        <a:lstStyle/>
        <a:p>
          <a:r>
            <a:rPr lang="zh-CN" altLang="en-US" sz="2800" b="1" dirty="0" smtClean="0">
              <a:solidFill>
                <a:schemeClr val="bg1"/>
              </a:solidFill>
              <a:sym typeface="+mn-ea"/>
            </a:rPr>
            <a:t>巡检表存档</a:t>
          </a:r>
          <a:endParaRPr lang="zh-CN" altLang="en-US" sz="2800" dirty="0"/>
        </a:p>
      </dgm:t>
    </dgm:pt>
    <dgm:pt modelId="{74821A98-28AC-4D50-83ED-1A347020DEF5}" type="parTrans" cxnId="{C24C49F9-CF78-45DB-B5A1-13C2A093A7E3}">
      <dgm:prSet/>
      <dgm:spPr/>
      <dgm:t>
        <a:bodyPr/>
        <a:lstStyle/>
        <a:p>
          <a:endParaRPr lang="zh-CN" altLang="en-US"/>
        </a:p>
      </dgm:t>
    </dgm:pt>
    <dgm:pt modelId="{15B51C4C-82D5-41EA-9B2D-A0711CEE5B40}" type="sibTrans" cxnId="{C24C49F9-CF78-45DB-B5A1-13C2A093A7E3}">
      <dgm:prSet/>
      <dgm:spPr/>
      <dgm:t>
        <a:bodyPr/>
        <a:lstStyle/>
        <a:p>
          <a:endParaRPr lang="zh-CN" altLang="en-US"/>
        </a:p>
      </dgm:t>
    </dgm:pt>
    <dgm:pt modelId="{FEE36D74-674F-4234-8A4F-27A4283150BB}">
      <dgm:prSet phldrT="[文本]" custT="1"/>
      <dgm:spPr/>
      <dgm:t>
        <a:bodyPr/>
        <a:lstStyle/>
        <a:p>
          <a:r>
            <a:rPr lang="zh-CN" altLang="en-US" sz="2000" dirty="0" smtClean="0">
              <a:latin typeface="+mn-ea"/>
            </a:rPr>
            <a:t>巡检表格应和交接班记录一起与接班人员进行交接，巡检记录应由专人负责保管，保存期为</a:t>
          </a:r>
          <a:r>
            <a:rPr lang="en-US" altLang="zh-CN" sz="2000" dirty="0" smtClean="0">
              <a:latin typeface="+mn-ea"/>
            </a:rPr>
            <a:t>2</a:t>
          </a:r>
          <a:r>
            <a:rPr lang="zh-CN" altLang="en-US" sz="2000" dirty="0" smtClean="0">
              <a:latin typeface="+mn-ea"/>
            </a:rPr>
            <a:t>年</a:t>
          </a:r>
          <a:r>
            <a:rPr lang="zh-CN" altLang="en-US" sz="2400" dirty="0" smtClean="0">
              <a:latin typeface="+mn-ea"/>
            </a:rPr>
            <a:t>。</a:t>
          </a:r>
          <a:endParaRPr lang="zh-CN" altLang="en-US" sz="2400" dirty="0"/>
        </a:p>
      </dgm:t>
    </dgm:pt>
    <dgm:pt modelId="{07F20C63-0B9F-448F-AE8F-A0DE21B5749E}" type="parTrans" cxnId="{35FF1797-20C2-4777-BAAE-581735FFDAB7}">
      <dgm:prSet/>
      <dgm:spPr/>
      <dgm:t>
        <a:bodyPr/>
        <a:lstStyle/>
        <a:p>
          <a:endParaRPr lang="zh-CN" altLang="en-US"/>
        </a:p>
      </dgm:t>
    </dgm:pt>
    <dgm:pt modelId="{61BB7A20-94C0-45E8-BEB2-6EBA15C58069}" type="sibTrans" cxnId="{35FF1797-20C2-4777-BAAE-581735FFDAB7}">
      <dgm:prSet/>
      <dgm:spPr/>
      <dgm:t>
        <a:bodyPr/>
        <a:lstStyle/>
        <a:p>
          <a:endParaRPr lang="zh-CN" altLang="en-US"/>
        </a:p>
      </dgm:t>
    </dgm:pt>
    <dgm:pt modelId="{D47FF083-5569-4A4C-8DA9-D712F1EB567C}">
      <dgm:prSet phldrT="[文本]" custT="1"/>
      <dgm:spPr/>
      <dgm:t>
        <a:bodyPr/>
        <a:lstStyle/>
        <a:p>
          <a:pPr>
            <a:lnSpc>
              <a:spcPts val="2000"/>
            </a:lnSpc>
          </a:pPr>
          <a:endParaRPr lang="en-US" altLang="zh-CN" sz="2800" b="1" dirty="0" smtClean="0"/>
        </a:p>
        <a:p>
          <a:pPr>
            <a:lnSpc>
              <a:spcPts val="2000"/>
            </a:lnSpc>
          </a:pPr>
          <a:r>
            <a:rPr lang="zh-CN" altLang="en-US" sz="2800" b="1" dirty="0" smtClean="0"/>
            <a:t>巡检表</a:t>
          </a:r>
          <a:endParaRPr lang="en-US" altLang="zh-CN" sz="2800" b="1" dirty="0" smtClean="0"/>
        </a:p>
        <a:p>
          <a:pPr>
            <a:lnSpc>
              <a:spcPts val="2000"/>
            </a:lnSpc>
          </a:pPr>
          <a:r>
            <a:rPr lang="zh-CN" altLang="en-US" sz="2800" b="1" dirty="0" smtClean="0"/>
            <a:t>记录审核</a:t>
          </a:r>
          <a:endParaRPr lang="zh-CN" altLang="en-US" sz="2800" b="1" dirty="0"/>
        </a:p>
      </dgm:t>
    </dgm:pt>
    <dgm:pt modelId="{5D161122-A2AF-4E50-9E5F-7825752C64B9}" type="parTrans" cxnId="{A31EB1C3-F67C-4BE8-AC57-DC849C66C8AE}">
      <dgm:prSet/>
      <dgm:spPr/>
      <dgm:t>
        <a:bodyPr/>
        <a:lstStyle/>
        <a:p>
          <a:endParaRPr lang="zh-CN" altLang="en-US"/>
        </a:p>
      </dgm:t>
    </dgm:pt>
    <dgm:pt modelId="{8490EFA6-1F04-4C5F-9A4E-1FE03E8C42AE}" type="sibTrans" cxnId="{A31EB1C3-F67C-4BE8-AC57-DC849C66C8AE}">
      <dgm:prSet/>
      <dgm:spPr/>
      <dgm:t>
        <a:bodyPr/>
        <a:lstStyle/>
        <a:p>
          <a:endParaRPr lang="zh-CN" altLang="en-US"/>
        </a:p>
      </dgm:t>
    </dgm:pt>
    <dgm:pt modelId="{8F42BEBE-366F-4B2D-A52E-6B18168A4620}">
      <dgm:prSet phldrT="[文本]" custT="1"/>
      <dgm:spPr/>
      <dgm:t>
        <a:bodyPr/>
        <a:lstStyle/>
        <a:p>
          <a:r>
            <a:rPr lang="zh-CN" altLang="en-US" sz="2000" dirty="0" smtClean="0">
              <a:latin typeface="+mn-ea"/>
            </a:rPr>
            <a:t>巡检表作为基础设施重要的运行记录内容，由接班人对上一班次的巡检内容进行审核，此外所有存档巡检记录表需主管进行审核签字。</a:t>
          </a:r>
          <a:endParaRPr lang="zh-CN" altLang="en-US" sz="2000" dirty="0"/>
        </a:p>
      </dgm:t>
    </dgm:pt>
    <dgm:pt modelId="{A092F1A6-70E5-44C7-BD1E-570D1B495AA9}" type="parTrans" cxnId="{12022C94-E422-429A-9370-A70CCAF61C65}">
      <dgm:prSet/>
      <dgm:spPr/>
      <dgm:t>
        <a:bodyPr/>
        <a:lstStyle/>
        <a:p>
          <a:endParaRPr lang="zh-CN" altLang="en-US"/>
        </a:p>
      </dgm:t>
    </dgm:pt>
    <dgm:pt modelId="{1CAB89A5-1673-4E47-A521-42145A34FFAA}" type="sibTrans" cxnId="{12022C94-E422-429A-9370-A70CCAF61C65}">
      <dgm:prSet/>
      <dgm:spPr/>
      <dgm:t>
        <a:bodyPr/>
        <a:lstStyle/>
        <a:p>
          <a:endParaRPr lang="zh-CN" altLang="en-US"/>
        </a:p>
      </dgm:t>
    </dgm:pt>
    <dgm:pt modelId="{E397D619-7302-4323-9A69-6F0AC379C2F8}" type="pres">
      <dgm:prSet presAssocID="{FA0BB105-291F-488A-8458-99D32AF93B1D}" presName="linearFlow" presStyleCnt="0">
        <dgm:presLayoutVars>
          <dgm:dir/>
          <dgm:animLvl val="lvl"/>
          <dgm:resizeHandles val="exact"/>
        </dgm:presLayoutVars>
      </dgm:prSet>
      <dgm:spPr/>
    </dgm:pt>
    <dgm:pt modelId="{314CC48F-D53A-4B76-9963-1B9B9023A244}" type="pres">
      <dgm:prSet presAssocID="{2D8D4068-0B95-4428-801A-F90EF6A152E1}" presName="composite" presStyleCnt="0"/>
      <dgm:spPr/>
    </dgm:pt>
    <dgm:pt modelId="{A6F15CA9-3062-48FA-A090-BCD333E7554B}" type="pres">
      <dgm:prSet presAssocID="{2D8D4068-0B95-4428-801A-F90EF6A152E1}" presName="parentText" presStyleLbl="alignNode1" presStyleIdx="0" presStyleCnt="2">
        <dgm:presLayoutVars>
          <dgm:chMax val="1"/>
          <dgm:bulletEnabled val="1"/>
        </dgm:presLayoutVars>
      </dgm:prSet>
      <dgm:spPr/>
      <dgm:t>
        <a:bodyPr/>
        <a:lstStyle/>
        <a:p>
          <a:endParaRPr lang="zh-CN" altLang="en-US"/>
        </a:p>
      </dgm:t>
    </dgm:pt>
    <dgm:pt modelId="{1C9B73E0-4FE8-4064-A424-DACF9D06B0F1}" type="pres">
      <dgm:prSet presAssocID="{2D8D4068-0B95-4428-801A-F90EF6A152E1}" presName="descendantText" presStyleLbl="alignAcc1" presStyleIdx="0" presStyleCnt="2" custScaleY="100000" custLinFactNeighborY="3489">
        <dgm:presLayoutVars>
          <dgm:bulletEnabled val="1"/>
        </dgm:presLayoutVars>
      </dgm:prSet>
      <dgm:spPr/>
      <dgm:t>
        <a:bodyPr/>
        <a:lstStyle/>
        <a:p>
          <a:endParaRPr lang="zh-CN" altLang="en-US"/>
        </a:p>
      </dgm:t>
    </dgm:pt>
    <dgm:pt modelId="{ED8679D8-08E1-447A-951B-557DC5509699}" type="pres">
      <dgm:prSet presAssocID="{15B51C4C-82D5-41EA-9B2D-A0711CEE5B40}" presName="sp" presStyleCnt="0"/>
      <dgm:spPr/>
    </dgm:pt>
    <dgm:pt modelId="{46554847-E6B5-4B6C-8D53-038A47BA5AA3}" type="pres">
      <dgm:prSet presAssocID="{D47FF083-5569-4A4C-8DA9-D712F1EB567C}" presName="composite" presStyleCnt="0"/>
      <dgm:spPr/>
    </dgm:pt>
    <dgm:pt modelId="{EA7258AA-C5E7-4AF1-8614-87D6EC77592A}" type="pres">
      <dgm:prSet presAssocID="{D47FF083-5569-4A4C-8DA9-D712F1EB567C}" presName="parentText" presStyleLbl="alignNode1" presStyleIdx="1" presStyleCnt="2">
        <dgm:presLayoutVars>
          <dgm:chMax val="1"/>
          <dgm:bulletEnabled val="1"/>
        </dgm:presLayoutVars>
      </dgm:prSet>
      <dgm:spPr/>
      <dgm:t>
        <a:bodyPr/>
        <a:lstStyle/>
        <a:p>
          <a:endParaRPr lang="zh-CN" altLang="en-US"/>
        </a:p>
      </dgm:t>
    </dgm:pt>
    <dgm:pt modelId="{8670CBFE-022E-441A-991F-8E68A3CBAFE1}" type="pres">
      <dgm:prSet presAssocID="{D47FF083-5569-4A4C-8DA9-D712F1EB567C}" presName="descendantText" presStyleLbl="alignAcc1" presStyleIdx="1" presStyleCnt="2">
        <dgm:presLayoutVars>
          <dgm:bulletEnabled val="1"/>
        </dgm:presLayoutVars>
      </dgm:prSet>
      <dgm:spPr/>
      <dgm:t>
        <a:bodyPr/>
        <a:lstStyle/>
        <a:p>
          <a:endParaRPr lang="zh-CN" altLang="en-US"/>
        </a:p>
      </dgm:t>
    </dgm:pt>
  </dgm:ptLst>
  <dgm:cxnLst>
    <dgm:cxn modelId="{3645548A-C4C8-4F88-B840-F3B5839920B4}" type="presOf" srcId="{FEE36D74-674F-4234-8A4F-27A4283150BB}" destId="{1C9B73E0-4FE8-4064-A424-DACF9D06B0F1}" srcOrd="0" destOrd="0" presId="urn:microsoft.com/office/officeart/2005/8/layout/chevron2"/>
    <dgm:cxn modelId="{03411DB4-0E49-4A5F-80F9-759CA184F93A}" type="presOf" srcId="{8F42BEBE-366F-4B2D-A52E-6B18168A4620}" destId="{8670CBFE-022E-441A-991F-8E68A3CBAFE1}" srcOrd="0" destOrd="0" presId="urn:microsoft.com/office/officeart/2005/8/layout/chevron2"/>
    <dgm:cxn modelId="{C24C49F9-CF78-45DB-B5A1-13C2A093A7E3}" srcId="{FA0BB105-291F-488A-8458-99D32AF93B1D}" destId="{2D8D4068-0B95-4428-801A-F90EF6A152E1}" srcOrd="0" destOrd="0" parTransId="{74821A98-28AC-4D50-83ED-1A347020DEF5}" sibTransId="{15B51C4C-82D5-41EA-9B2D-A0711CEE5B40}"/>
    <dgm:cxn modelId="{A31EB1C3-F67C-4BE8-AC57-DC849C66C8AE}" srcId="{FA0BB105-291F-488A-8458-99D32AF93B1D}" destId="{D47FF083-5569-4A4C-8DA9-D712F1EB567C}" srcOrd="1" destOrd="0" parTransId="{5D161122-A2AF-4E50-9E5F-7825752C64B9}" sibTransId="{8490EFA6-1F04-4C5F-9A4E-1FE03E8C42AE}"/>
    <dgm:cxn modelId="{27574BBE-80AE-4289-8786-C1DB4E0E395B}" type="presOf" srcId="{D47FF083-5569-4A4C-8DA9-D712F1EB567C}" destId="{EA7258AA-C5E7-4AF1-8614-87D6EC77592A}" srcOrd="0" destOrd="0" presId="urn:microsoft.com/office/officeart/2005/8/layout/chevron2"/>
    <dgm:cxn modelId="{35FF1797-20C2-4777-BAAE-581735FFDAB7}" srcId="{2D8D4068-0B95-4428-801A-F90EF6A152E1}" destId="{FEE36D74-674F-4234-8A4F-27A4283150BB}" srcOrd="0" destOrd="0" parTransId="{07F20C63-0B9F-448F-AE8F-A0DE21B5749E}" sibTransId="{61BB7A20-94C0-45E8-BEB2-6EBA15C58069}"/>
    <dgm:cxn modelId="{12022C94-E422-429A-9370-A70CCAF61C65}" srcId="{D47FF083-5569-4A4C-8DA9-D712F1EB567C}" destId="{8F42BEBE-366F-4B2D-A52E-6B18168A4620}" srcOrd="0" destOrd="0" parTransId="{A092F1A6-70E5-44C7-BD1E-570D1B495AA9}" sibTransId="{1CAB89A5-1673-4E47-A521-42145A34FFAA}"/>
    <dgm:cxn modelId="{A18A7799-4239-45CD-895E-57A1233DE8E8}" type="presOf" srcId="{FA0BB105-291F-488A-8458-99D32AF93B1D}" destId="{E397D619-7302-4323-9A69-6F0AC379C2F8}" srcOrd="0" destOrd="0" presId="urn:microsoft.com/office/officeart/2005/8/layout/chevron2"/>
    <dgm:cxn modelId="{6B3B4596-9128-407A-846E-B9E3B3D03C02}" type="presOf" srcId="{2D8D4068-0B95-4428-801A-F90EF6A152E1}" destId="{A6F15CA9-3062-48FA-A090-BCD333E7554B}" srcOrd="0" destOrd="0" presId="urn:microsoft.com/office/officeart/2005/8/layout/chevron2"/>
    <dgm:cxn modelId="{78879CD4-104E-481E-B205-22AE7A55BC8C}" type="presParOf" srcId="{E397D619-7302-4323-9A69-6F0AC379C2F8}" destId="{314CC48F-D53A-4B76-9963-1B9B9023A244}" srcOrd="0" destOrd="0" presId="urn:microsoft.com/office/officeart/2005/8/layout/chevron2"/>
    <dgm:cxn modelId="{8749C696-B403-42DA-BD7B-758CF2038BAA}" type="presParOf" srcId="{314CC48F-D53A-4B76-9963-1B9B9023A244}" destId="{A6F15CA9-3062-48FA-A090-BCD333E7554B}" srcOrd="0" destOrd="0" presId="urn:microsoft.com/office/officeart/2005/8/layout/chevron2"/>
    <dgm:cxn modelId="{DC8ABACF-55A6-4725-BADA-21DBEE8021FE}" type="presParOf" srcId="{314CC48F-D53A-4B76-9963-1B9B9023A244}" destId="{1C9B73E0-4FE8-4064-A424-DACF9D06B0F1}" srcOrd="1" destOrd="0" presId="urn:microsoft.com/office/officeart/2005/8/layout/chevron2"/>
    <dgm:cxn modelId="{0DBD3833-FA09-46D2-8A4D-183B60F21BB4}" type="presParOf" srcId="{E397D619-7302-4323-9A69-6F0AC379C2F8}" destId="{ED8679D8-08E1-447A-951B-557DC5509699}" srcOrd="1" destOrd="0" presId="urn:microsoft.com/office/officeart/2005/8/layout/chevron2"/>
    <dgm:cxn modelId="{5A5A1E0E-EDFD-4E85-AD89-6DCD8BF585C4}" type="presParOf" srcId="{E397D619-7302-4323-9A69-6F0AC379C2F8}" destId="{46554847-E6B5-4B6C-8D53-038A47BA5AA3}" srcOrd="2" destOrd="0" presId="urn:microsoft.com/office/officeart/2005/8/layout/chevron2"/>
    <dgm:cxn modelId="{743DF8EF-8130-49A8-90E0-9B1A5B2129BF}" type="presParOf" srcId="{46554847-E6B5-4B6C-8D53-038A47BA5AA3}" destId="{EA7258AA-C5E7-4AF1-8614-87D6EC77592A}" srcOrd="0" destOrd="0" presId="urn:microsoft.com/office/officeart/2005/8/layout/chevron2"/>
    <dgm:cxn modelId="{03DC411F-68E5-4978-ADB0-19FCB467A9BF}" type="presParOf" srcId="{46554847-E6B5-4B6C-8D53-038A47BA5AA3}" destId="{8670CBFE-022E-441A-991F-8E68A3CBAFE1}"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992C135A-764C-4B1A-AC17-5C6728A8DB9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D429301-8131-419B-8BE8-47058C519F1A}">
      <dgm:prSet phldrT="[文本]" custT="1"/>
      <dgm:spPr/>
      <dgm:t>
        <a:bodyPr/>
        <a:lstStyle/>
        <a:p>
          <a:pPr>
            <a:lnSpc>
              <a:spcPts val="2000"/>
            </a:lnSpc>
          </a:pPr>
          <a:endParaRPr lang="en-US" altLang="zh-CN" sz="2400" cap="small" dirty="0" smtClean="0">
            <a:latin typeface="+mn-ea"/>
          </a:endParaRPr>
        </a:p>
        <a:p>
          <a:pPr>
            <a:lnSpc>
              <a:spcPts val="2000"/>
            </a:lnSpc>
          </a:pPr>
          <a:r>
            <a:rPr lang="zh-CN" altLang="en-US" sz="2400" cap="small" dirty="0" smtClean="0">
              <a:latin typeface="+mn-ea"/>
            </a:rPr>
            <a:t>巡检表</a:t>
          </a:r>
          <a:endParaRPr lang="en-US" altLang="zh-CN" sz="2400" cap="small" dirty="0" smtClean="0">
            <a:latin typeface="+mn-ea"/>
          </a:endParaRPr>
        </a:p>
        <a:p>
          <a:pPr>
            <a:lnSpc>
              <a:spcPts val="2000"/>
            </a:lnSpc>
          </a:pPr>
          <a:r>
            <a:rPr lang="zh-CN" altLang="en-US" sz="2400" cap="small" dirty="0" smtClean="0">
              <a:latin typeface="+mn-ea"/>
            </a:rPr>
            <a:t>填写</a:t>
          </a:r>
          <a:endParaRPr lang="zh-CN" altLang="en-US" sz="2400" dirty="0"/>
        </a:p>
      </dgm:t>
    </dgm:pt>
    <dgm:pt modelId="{85455155-B558-43B9-9BFC-4105C1A15E8B}" type="parTrans" cxnId="{274A2F28-22C0-49A4-9141-A4481BB21A6B}">
      <dgm:prSet/>
      <dgm:spPr/>
      <dgm:t>
        <a:bodyPr/>
        <a:lstStyle/>
        <a:p>
          <a:endParaRPr lang="zh-CN" altLang="en-US"/>
        </a:p>
      </dgm:t>
    </dgm:pt>
    <dgm:pt modelId="{61C8D319-149A-4ADF-AB7F-66DCAA9A9034}" type="sibTrans" cxnId="{274A2F28-22C0-49A4-9141-A4481BB21A6B}">
      <dgm:prSet/>
      <dgm:spPr/>
      <dgm:t>
        <a:bodyPr/>
        <a:lstStyle/>
        <a:p>
          <a:endParaRPr lang="zh-CN" altLang="en-US"/>
        </a:p>
      </dgm:t>
    </dgm:pt>
    <dgm:pt modelId="{11A6820A-4C25-414D-90EB-5BAE61DC6723}">
      <dgm:prSet phldrT="[文本]" custT="1"/>
      <dgm:spPr/>
      <dgm:t>
        <a:bodyPr/>
        <a:lstStyle/>
        <a:p>
          <a:r>
            <a:rPr lang="zh-CN" altLang="en-US" sz="1800" dirty="0" smtClean="0">
              <a:latin typeface="+mn-ea"/>
            </a:rPr>
            <a:t>值班人员应认真填写巡检表格，巡检表格应格式统一、内容准确、字迹清晰。具体要求如下：</a:t>
          </a:r>
          <a:endParaRPr lang="zh-CN" altLang="en-US" sz="1800" dirty="0"/>
        </a:p>
      </dgm:t>
    </dgm:pt>
    <dgm:pt modelId="{D39812A8-CFC9-4FF0-B33B-AA5441D52D6F}" type="parTrans" cxnId="{0C81FD3C-AEA6-45F6-862A-CE60FEC3C53F}">
      <dgm:prSet/>
      <dgm:spPr/>
      <dgm:t>
        <a:bodyPr/>
        <a:lstStyle/>
        <a:p>
          <a:endParaRPr lang="zh-CN" altLang="en-US"/>
        </a:p>
      </dgm:t>
    </dgm:pt>
    <dgm:pt modelId="{8123DB48-8284-4348-9F63-948413E9D4F3}" type="sibTrans" cxnId="{0C81FD3C-AEA6-45F6-862A-CE60FEC3C53F}">
      <dgm:prSet/>
      <dgm:spPr/>
      <dgm:t>
        <a:bodyPr/>
        <a:lstStyle/>
        <a:p>
          <a:endParaRPr lang="zh-CN" altLang="en-US"/>
        </a:p>
      </dgm:t>
    </dgm:pt>
    <dgm:pt modelId="{FCA9F81B-5F25-4C3B-80DA-21247ACBAFA3}">
      <dgm:prSet phldrT="[文本]" custT="1"/>
      <dgm:spPr/>
      <dgm:t>
        <a:bodyPr/>
        <a:lstStyle/>
        <a:p>
          <a:r>
            <a:rPr lang="zh-CN" altLang="en-US" sz="1800" dirty="0" smtClean="0">
              <a:latin typeface="+mn-ea"/>
            </a:rPr>
            <a:t>巡检人员应保证巡检内容的准确性，同一张巡检表格中不得出现</a:t>
          </a:r>
          <a:r>
            <a:rPr lang="en-US" altLang="zh-CN" sz="1800" dirty="0" smtClean="0">
              <a:latin typeface="+mn-ea"/>
            </a:rPr>
            <a:t>2</a:t>
          </a:r>
          <a:r>
            <a:rPr lang="zh-CN" altLang="en-US" sz="1800" dirty="0" smtClean="0">
              <a:latin typeface="+mn-ea"/>
            </a:rPr>
            <a:t>处以上的修改、涂改痕迹；</a:t>
          </a:r>
          <a:endParaRPr lang="zh-CN" altLang="en-US" sz="1800" dirty="0"/>
        </a:p>
      </dgm:t>
    </dgm:pt>
    <dgm:pt modelId="{8BE82173-53CC-4285-91F5-5E4D1EA5B2FB}" type="parTrans" cxnId="{431DB09A-C9D0-41D0-B4D0-8D4E42D24356}">
      <dgm:prSet/>
      <dgm:spPr/>
      <dgm:t>
        <a:bodyPr/>
        <a:lstStyle/>
        <a:p>
          <a:endParaRPr lang="zh-CN" altLang="en-US"/>
        </a:p>
      </dgm:t>
    </dgm:pt>
    <dgm:pt modelId="{5EC5B200-890E-46A8-9A67-E1D6F5079822}" type="sibTrans" cxnId="{431DB09A-C9D0-41D0-B4D0-8D4E42D24356}">
      <dgm:prSet/>
      <dgm:spPr/>
      <dgm:t>
        <a:bodyPr/>
        <a:lstStyle/>
        <a:p>
          <a:endParaRPr lang="zh-CN" altLang="en-US"/>
        </a:p>
      </dgm:t>
    </dgm:pt>
    <dgm:pt modelId="{B332B7D2-9DB1-4BF2-B480-329ED9D40D88}">
      <dgm:prSet phldrT="[文本]" custT="1"/>
      <dgm:spPr/>
      <dgm:t>
        <a:bodyPr/>
        <a:lstStyle/>
        <a:p>
          <a:pPr>
            <a:lnSpc>
              <a:spcPct val="90000"/>
            </a:lnSpc>
          </a:pPr>
          <a:endParaRPr lang="en-US" altLang="zh-CN" sz="2400" cap="small" dirty="0" smtClean="0">
            <a:latin typeface="+mn-ea"/>
          </a:endParaRPr>
        </a:p>
        <a:p>
          <a:pPr>
            <a:lnSpc>
              <a:spcPts val="2000"/>
            </a:lnSpc>
          </a:pPr>
          <a:r>
            <a:rPr lang="zh-CN" altLang="en-US" sz="2400" cap="small" dirty="0" smtClean="0">
              <a:latin typeface="+mn-ea"/>
            </a:rPr>
            <a:t>巡检表</a:t>
          </a:r>
          <a:endParaRPr lang="en-US" altLang="zh-CN" sz="2400" cap="small" dirty="0" smtClean="0">
            <a:latin typeface="+mn-ea"/>
          </a:endParaRPr>
        </a:p>
        <a:p>
          <a:pPr>
            <a:lnSpc>
              <a:spcPts val="2000"/>
            </a:lnSpc>
          </a:pPr>
          <a:r>
            <a:rPr lang="zh-CN" altLang="en-US" sz="2400" cap="small" dirty="0" smtClean="0">
              <a:latin typeface="+mn-ea"/>
            </a:rPr>
            <a:t>填写</a:t>
          </a:r>
          <a:endParaRPr lang="zh-CN" altLang="en-US" sz="2400" cap="small" dirty="0">
            <a:latin typeface="+mn-ea"/>
          </a:endParaRPr>
        </a:p>
      </dgm:t>
    </dgm:pt>
    <dgm:pt modelId="{0E2189AE-375F-4441-9C61-DEE76FBD8BA2}" type="parTrans" cxnId="{8CB5C09E-476B-4A9B-874C-94106481E4A3}">
      <dgm:prSet/>
      <dgm:spPr/>
      <dgm:t>
        <a:bodyPr/>
        <a:lstStyle/>
        <a:p>
          <a:endParaRPr lang="zh-CN" altLang="en-US"/>
        </a:p>
      </dgm:t>
    </dgm:pt>
    <dgm:pt modelId="{1574AD5A-1774-40F7-BFE7-87291A3B69B6}" type="sibTrans" cxnId="{8CB5C09E-476B-4A9B-874C-94106481E4A3}">
      <dgm:prSet/>
      <dgm:spPr/>
      <dgm:t>
        <a:bodyPr/>
        <a:lstStyle/>
        <a:p>
          <a:endParaRPr lang="zh-CN" altLang="en-US"/>
        </a:p>
      </dgm:t>
    </dgm:pt>
    <dgm:pt modelId="{2D055A70-EF2F-4730-A63A-7C1CBB44B114}">
      <dgm:prSet phldrT="[文本]" custT="1"/>
      <dgm:spPr/>
      <dgm:t>
        <a:bodyPr/>
        <a:lstStyle/>
        <a:p>
          <a:r>
            <a:rPr lang="zh-CN" altLang="en-US" sz="1800" dirty="0" smtClean="0">
              <a:latin typeface="+mn-ea"/>
            </a:rPr>
            <a:t>巡检表中环境及状态等判定巡检结论，应使用“√”进行勾选，若巡检项中有异常情况，应在备注栏中进行说明</a:t>
          </a:r>
          <a:r>
            <a:rPr lang="zh-CN" altLang="en-US" sz="2000" dirty="0" smtClean="0">
              <a:latin typeface="+mn-ea"/>
            </a:rPr>
            <a:t>。</a:t>
          </a:r>
          <a:endParaRPr lang="zh-CN" altLang="en-US" sz="2000" dirty="0"/>
        </a:p>
      </dgm:t>
    </dgm:pt>
    <dgm:pt modelId="{93065261-B4FC-4C9D-A21D-09A813CAE539}" type="parTrans" cxnId="{88BF9F07-905B-413C-8F84-01748ADDFB5D}">
      <dgm:prSet/>
      <dgm:spPr/>
      <dgm:t>
        <a:bodyPr/>
        <a:lstStyle/>
        <a:p>
          <a:endParaRPr lang="zh-CN" altLang="en-US"/>
        </a:p>
      </dgm:t>
    </dgm:pt>
    <dgm:pt modelId="{3FA17825-E3C4-459B-8F5C-2EDD06534D0E}" type="sibTrans" cxnId="{88BF9F07-905B-413C-8F84-01748ADDFB5D}">
      <dgm:prSet/>
      <dgm:spPr/>
      <dgm:t>
        <a:bodyPr/>
        <a:lstStyle/>
        <a:p>
          <a:endParaRPr lang="zh-CN" altLang="en-US"/>
        </a:p>
      </dgm:t>
    </dgm:pt>
    <dgm:pt modelId="{DF34FBA0-87E5-4F18-801F-3A88E1809851}">
      <dgm:prSet phldrT="[文本]" custT="1"/>
      <dgm:spPr/>
      <dgm:t>
        <a:bodyPr/>
        <a:lstStyle/>
        <a:p>
          <a:pPr>
            <a:lnSpc>
              <a:spcPts val="2000"/>
            </a:lnSpc>
          </a:pPr>
          <a:endParaRPr lang="en-US" altLang="zh-CN" sz="2400" cap="small" dirty="0" smtClean="0">
            <a:latin typeface="+mn-ea"/>
          </a:endParaRPr>
        </a:p>
        <a:p>
          <a:pPr>
            <a:lnSpc>
              <a:spcPts val="2000"/>
            </a:lnSpc>
          </a:pPr>
          <a:r>
            <a:rPr lang="zh-CN" altLang="en-US" sz="2400" cap="small" dirty="0" smtClean="0">
              <a:latin typeface="+mn-ea"/>
            </a:rPr>
            <a:t>巡检表</a:t>
          </a:r>
          <a:endParaRPr lang="en-US" altLang="zh-CN" sz="2400" cap="small" dirty="0" smtClean="0">
            <a:latin typeface="+mn-ea"/>
          </a:endParaRPr>
        </a:p>
        <a:p>
          <a:pPr>
            <a:lnSpc>
              <a:spcPts val="2000"/>
            </a:lnSpc>
          </a:pPr>
          <a:r>
            <a:rPr lang="zh-CN" altLang="en-US" sz="2400" cap="small" dirty="0" smtClean="0">
              <a:latin typeface="+mn-ea"/>
            </a:rPr>
            <a:t>填写</a:t>
          </a:r>
          <a:endParaRPr lang="zh-CN" altLang="en-US" sz="2400" cap="small" dirty="0">
            <a:latin typeface="+mn-ea"/>
          </a:endParaRPr>
        </a:p>
      </dgm:t>
    </dgm:pt>
    <dgm:pt modelId="{CA020A66-4D57-424A-8F62-86A8B99CCAF2}" type="sibTrans" cxnId="{21164EBE-49E9-430F-9E8A-2260278AEA23}">
      <dgm:prSet/>
      <dgm:spPr/>
      <dgm:t>
        <a:bodyPr/>
        <a:lstStyle/>
        <a:p>
          <a:endParaRPr lang="zh-CN" altLang="en-US"/>
        </a:p>
      </dgm:t>
    </dgm:pt>
    <dgm:pt modelId="{80EEF493-95B6-4BFD-AA46-533355976102}" type="parTrans" cxnId="{21164EBE-49E9-430F-9E8A-2260278AEA23}">
      <dgm:prSet/>
      <dgm:spPr/>
      <dgm:t>
        <a:bodyPr/>
        <a:lstStyle/>
        <a:p>
          <a:endParaRPr lang="zh-CN" altLang="en-US"/>
        </a:p>
      </dgm:t>
    </dgm:pt>
    <dgm:pt modelId="{CDCA583E-9DD3-43BA-8085-7F21D57F4E06}" type="pres">
      <dgm:prSet presAssocID="{992C135A-764C-4B1A-AC17-5C6728A8DB93}" presName="linearFlow" presStyleCnt="0">
        <dgm:presLayoutVars>
          <dgm:dir/>
          <dgm:animLvl val="lvl"/>
          <dgm:resizeHandles val="exact"/>
        </dgm:presLayoutVars>
      </dgm:prSet>
      <dgm:spPr/>
      <dgm:t>
        <a:bodyPr/>
        <a:lstStyle/>
        <a:p>
          <a:endParaRPr lang="zh-CN" altLang="en-US"/>
        </a:p>
      </dgm:t>
    </dgm:pt>
    <dgm:pt modelId="{4C4B62F4-75BF-48DD-AA8E-BA270533AD58}" type="pres">
      <dgm:prSet presAssocID="{7D429301-8131-419B-8BE8-47058C519F1A}" presName="composite" presStyleCnt="0"/>
      <dgm:spPr/>
    </dgm:pt>
    <dgm:pt modelId="{8C6D04A9-44CA-43BA-AB1F-E9EC555C4830}" type="pres">
      <dgm:prSet presAssocID="{7D429301-8131-419B-8BE8-47058C519F1A}" presName="parentText" presStyleLbl="alignNode1" presStyleIdx="0" presStyleCnt="3" custLinFactNeighborX="-5284" custLinFactNeighborY="-160">
        <dgm:presLayoutVars>
          <dgm:chMax val="1"/>
          <dgm:bulletEnabled val="1"/>
        </dgm:presLayoutVars>
      </dgm:prSet>
      <dgm:spPr/>
      <dgm:t>
        <a:bodyPr/>
        <a:lstStyle/>
        <a:p>
          <a:endParaRPr lang="zh-CN" altLang="en-US"/>
        </a:p>
      </dgm:t>
    </dgm:pt>
    <dgm:pt modelId="{EC321CDC-E2DF-484F-A694-060340E9F17A}" type="pres">
      <dgm:prSet presAssocID="{7D429301-8131-419B-8BE8-47058C519F1A}" presName="descendantText" presStyleLbl="alignAcc1" presStyleIdx="0" presStyleCnt="3">
        <dgm:presLayoutVars>
          <dgm:bulletEnabled val="1"/>
        </dgm:presLayoutVars>
      </dgm:prSet>
      <dgm:spPr/>
      <dgm:t>
        <a:bodyPr/>
        <a:lstStyle/>
        <a:p>
          <a:endParaRPr lang="zh-CN" altLang="en-US"/>
        </a:p>
      </dgm:t>
    </dgm:pt>
    <dgm:pt modelId="{B4906C3F-6189-4ABC-8000-DC2708CAFAD3}" type="pres">
      <dgm:prSet presAssocID="{61C8D319-149A-4ADF-AB7F-66DCAA9A9034}" presName="sp" presStyleCnt="0"/>
      <dgm:spPr/>
    </dgm:pt>
    <dgm:pt modelId="{A31D047D-1E4D-42DA-AE69-9757099D999C}" type="pres">
      <dgm:prSet presAssocID="{DF34FBA0-87E5-4F18-801F-3A88E1809851}" presName="composite" presStyleCnt="0"/>
      <dgm:spPr/>
    </dgm:pt>
    <dgm:pt modelId="{06FBE346-B84E-4AC1-9CC4-389353EF6D52}" type="pres">
      <dgm:prSet presAssocID="{DF34FBA0-87E5-4F18-801F-3A88E1809851}" presName="parentText" presStyleLbl="alignNode1" presStyleIdx="1" presStyleCnt="3">
        <dgm:presLayoutVars>
          <dgm:chMax val="1"/>
          <dgm:bulletEnabled val="1"/>
        </dgm:presLayoutVars>
      </dgm:prSet>
      <dgm:spPr/>
      <dgm:t>
        <a:bodyPr/>
        <a:lstStyle/>
        <a:p>
          <a:endParaRPr lang="zh-CN" altLang="en-US"/>
        </a:p>
      </dgm:t>
    </dgm:pt>
    <dgm:pt modelId="{F10764C9-5629-4CBD-9C5C-17B18FF0D7B1}" type="pres">
      <dgm:prSet presAssocID="{DF34FBA0-87E5-4F18-801F-3A88E1809851}" presName="descendantText" presStyleLbl="alignAcc1" presStyleIdx="1" presStyleCnt="3">
        <dgm:presLayoutVars>
          <dgm:bulletEnabled val="1"/>
        </dgm:presLayoutVars>
      </dgm:prSet>
      <dgm:spPr/>
      <dgm:t>
        <a:bodyPr/>
        <a:lstStyle/>
        <a:p>
          <a:endParaRPr lang="zh-CN" altLang="en-US"/>
        </a:p>
      </dgm:t>
    </dgm:pt>
    <dgm:pt modelId="{B445C790-F364-47EB-ABED-39AB65D11A5F}" type="pres">
      <dgm:prSet presAssocID="{CA020A66-4D57-424A-8F62-86A8B99CCAF2}" presName="sp" presStyleCnt="0"/>
      <dgm:spPr/>
    </dgm:pt>
    <dgm:pt modelId="{B0D1C47B-F8C0-48B4-9726-7CFC7236744C}" type="pres">
      <dgm:prSet presAssocID="{B332B7D2-9DB1-4BF2-B480-329ED9D40D88}" presName="composite" presStyleCnt="0"/>
      <dgm:spPr/>
    </dgm:pt>
    <dgm:pt modelId="{0C8FBA37-A406-47A7-96EB-3DA7900BE26D}" type="pres">
      <dgm:prSet presAssocID="{B332B7D2-9DB1-4BF2-B480-329ED9D40D88}" presName="parentText" presStyleLbl="alignNode1" presStyleIdx="2" presStyleCnt="3">
        <dgm:presLayoutVars>
          <dgm:chMax val="1"/>
          <dgm:bulletEnabled val="1"/>
        </dgm:presLayoutVars>
      </dgm:prSet>
      <dgm:spPr/>
      <dgm:t>
        <a:bodyPr/>
        <a:lstStyle/>
        <a:p>
          <a:endParaRPr lang="zh-CN" altLang="en-US"/>
        </a:p>
      </dgm:t>
    </dgm:pt>
    <dgm:pt modelId="{628021E3-098D-4538-89A8-94F0F9361E4B}" type="pres">
      <dgm:prSet presAssocID="{B332B7D2-9DB1-4BF2-B480-329ED9D40D88}" presName="descendantText" presStyleLbl="alignAcc1" presStyleIdx="2" presStyleCnt="3">
        <dgm:presLayoutVars>
          <dgm:bulletEnabled val="1"/>
        </dgm:presLayoutVars>
      </dgm:prSet>
      <dgm:spPr/>
      <dgm:t>
        <a:bodyPr/>
        <a:lstStyle/>
        <a:p>
          <a:endParaRPr lang="zh-CN" altLang="en-US"/>
        </a:p>
      </dgm:t>
    </dgm:pt>
  </dgm:ptLst>
  <dgm:cxnLst>
    <dgm:cxn modelId="{420982B9-D7FD-4E51-88FA-CBB5957D5F46}" type="presOf" srcId="{2D055A70-EF2F-4730-A63A-7C1CBB44B114}" destId="{628021E3-098D-4538-89A8-94F0F9361E4B}" srcOrd="0" destOrd="0" presId="urn:microsoft.com/office/officeart/2005/8/layout/chevron2"/>
    <dgm:cxn modelId="{712172F4-60BE-4055-9B9C-12D530370A05}" type="presOf" srcId="{7D429301-8131-419B-8BE8-47058C519F1A}" destId="{8C6D04A9-44CA-43BA-AB1F-E9EC555C4830}" srcOrd="0" destOrd="0" presId="urn:microsoft.com/office/officeart/2005/8/layout/chevron2"/>
    <dgm:cxn modelId="{8CB5C09E-476B-4A9B-874C-94106481E4A3}" srcId="{992C135A-764C-4B1A-AC17-5C6728A8DB93}" destId="{B332B7D2-9DB1-4BF2-B480-329ED9D40D88}" srcOrd="2" destOrd="0" parTransId="{0E2189AE-375F-4441-9C61-DEE76FBD8BA2}" sibTransId="{1574AD5A-1774-40F7-BFE7-87291A3B69B6}"/>
    <dgm:cxn modelId="{0C81FD3C-AEA6-45F6-862A-CE60FEC3C53F}" srcId="{7D429301-8131-419B-8BE8-47058C519F1A}" destId="{11A6820A-4C25-414D-90EB-5BAE61DC6723}" srcOrd="0" destOrd="0" parTransId="{D39812A8-CFC9-4FF0-B33B-AA5441D52D6F}" sibTransId="{8123DB48-8284-4348-9F63-948413E9D4F3}"/>
    <dgm:cxn modelId="{88BF9F07-905B-413C-8F84-01748ADDFB5D}" srcId="{B332B7D2-9DB1-4BF2-B480-329ED9D40D88}" destId="{2D055A70-EF2F-4730-A63A-7C1CBB44B114}" srcOrd="0" destOrd="0" parTransId="{93065261-B4FC-4C9D-A21D-09A813CAE539}" sibTransId="{3FA17825-E3C4-459B-8F5C-2EDD06534D0E}"/>
    <dgm:cxn modelId="{7F451344-2190-42BC-B688-AC4FA4016C33}" type="presOf" srcId="{DF34FBA0-87E5-4F18-801F-3A88E1809851}" destId="{06FBE346-B84E-4AC1-9CC4-389353EF6D52}" srcOrd="0" destOrd="0" presId="urn:microsoft.com/office/officeart/2005/8/layout/chevron2"/>
    <dgm:cxn modelId="{4C77528B-9707-49FB-9C62-C61C0176C45F}" type="presOf" srcId="{FCA9F81B-5F25-4C3B-80DA-21247ACBAFA3}" destId="{F10764C9-5629-4CBD-9C5C-17B18FF0D7B1}" srcOrd="0" destOrd="0" presId="urn:microsoft.com/office/officeart/2005/8/layout/chevron2"/>
    <dgm:cxn modelId="{274A2F28-22C0-49A4-9141-A4481BB21A6B}" srcId="{992C135A-764C-4B1A-AC17-5C6728A8DB93}" destId="{7D429301-8131-419B-8BE8-47058C519F1A}" srcOrd="0" destOrd="0" parTransId="{85455155-B558-43B9-9BFC-4105C1A15E8B}" sibTransId="{61C8D319-149A-4ADF-AB7F-66DCAA9A9034}"/>
    <dgm:cxn modelId="{431DB09A-C9D0-41D0-B4D0-8D4E42D24356}" srcId="{DF34FBA0-87E5-4F18-801F-3A88E1809851}" destId="{FCA9F81B-5F25-4C3B-80DA-21247ACBAFA3}" srcOrd="0" destOrd="0" parTransId="{8BE82173-53CC-4285-91F5-5E4D1EA5B2FB}" sibTransId="{5EC5B200-890E-46A8-9A67-E1D6F5079822}"/>
    <dgm:cxn modelId="{26A7BE2C-7AC1-4DE6-9337-2712C4754FD5}" type="presOf" srcId="{992C135A-764C-4B1A-AC17-5C6728A8DB93}" destId="{CDCA583E-9DD3-43BA-8085-7F21D57F4E06}" srcOrd="0" destOrd="0" presId="urn:microsoft.com/office/officeart/2005/8/layout/chevron2"/>
    <dgm:cxn modelId="{21164EBE-49E9-430F-9E8A-2260278AEA23}" srcId="{992C135A-764C-4B1A-AC17-5C6728A8DB93}" destId="{DF34FBA0-87E5-4F18-801F-3A88E1809851}" srcOrd="1" destOrd="0" parTransId="{80EEF493-95B6-4BFD-AA46-533355976102}" sibTransId="{CA020A66-4D57-424A-8F62-86A8B99CCAF2}"/>
    <dgm:cxn modelId="{A3D4B7F5-F7FF-4309-A439-ED3AD542F574}" type="presOf" srcId="{B332B7D2-9DB1-4BF2-B480-329ED9D40D88}" destId="{0C8FBA37-A406-47A7-96EB-3DA7900BE26D}" srcOrd="0" destOrd="0" presId="urn:microsoft.com/office/officeart/2005/8/layout/chevron2"/>
    <dgm:cxn modelId="{494575E5-CA91-4C26-B62C-1916A786EE14}" type="presOf" srcId="{11A6820A-4C25-414D-90EB-5BAE61DC6723}" destId="{EC321CDC-E2DF-484F-A694-060340E9F17A}" srcOrd="0" destOrd="0" presId="urn:microsoft.com/office/officeart/2005/8/layout/chevron2"/>
    <dgm:cxn modelId="{DAFD6E20-14FF-47EF-8D7C-CBB6ADFD9773}" type="presParOf" srcId="{CDCA583E-9DD3-43BA-8085-7F21D57F4E06}" destId="{4C4B62F4-75BF-48DD-AA8E-BA270533AD58}" srcOrd="0" destOrd="0" presId="urn:microsoft.com/office/officeart/2005/8/layout/chevron2"/>
    <dgm:cxn modelId="{557A7E6F-B498-463F-8A96-998E2BB5B18A}" type="presParOf" srcId="{4C4B62F4-75BF-48DD-AA8E-BA270533AD58}" destId="{8C6D04A9-44CA-43BA-AB1F-E9EC555C4830}" srcOrd="0" destOrd="0" presId="urn:microsoft.com/office/officeart/2005/8/layout/chevron2"/>
    <dgm:cxn modelId="{D895608B-1C5A-4ECB-907D-6C8A1816A909}" type="presParOf" srcId="{4C4B62F4-75BF-48DD-AA8E-BA270533AD58}" destId="{EC321CDC-E2DF-484F-A694-060340E9F17A}" srcOrd="1" destOrd="0" presId="urn:microsoft.com/office/officeart/2005/8/layout/chevron2"/>
    <dgm:cxn modelId="{8A57280A-38A5-4D70-9F54-31469EEF15A1}" type="presParOf" srcId="{CDCA583E-9DD3-43BA-8085-7F21D57F4E06}" destId="{B4906C3F-6189-4ABC-8000-DC2708CAFAD3}" srcOrd="1" destOrd="0" presId="urn:microsoft.com/office/officeart/2005/8/layout/chevron2"/>
    <dgm:cxn modelId="{75C3CB23-CDD3-4C7D-89B1-6BBFF65A85DF}" type="presParOf" srcId="{CDCA583E-9DD3-43BA-8085-7F21D57F4E06}" destId="{A31D047D-1E4D-42DA-AE69-9757099D999C}" srcOrd="2" destOrd="0" presId="urn:microsoft.com/office/officeart/2005/8/layout/chevron2"/>
    <dgm:cxn modelId="{0D985460-5A73-4EF4-8321-8448FFD23A4F}" type="presParOf" srcId="{A31D047D-1E4D-42DA-AE69-9757099D999C}" destId="{06FBE346-B84E-4AC1-9CC4-389353EF6D52}" srcOrd="0" destOrd="0" presId="urn:microsoft.com/office/officeart/2005/8/layout/chevron2"/>
    <dgm:cxn modelId="{91DD7DA7-8FD5-4F6D-B6AF-231465764704}" type="presParOf" srcId="{A31D047D-1E4D-42DA-AE69-9757099D999C}" destId="{F10764C9-5629-4CBD-9C5C-17B18FF0D7B1}" srcOrd="1" destOrd="0" presId="urn:microsoft.com/office/officeart/2005/8/layout/chevron2"/>
    <dgm:cxn modelId="{077986E6-B8C6-4D91-A1D5-FFBDFF638077}" type="presParOf" srcId="{CDCA583E-9DD3-43BA-8085-7F21D57F4E06}" destId="{B445C790-F364-47EB-ABED-39AB65D11A5F}" srcOrd="3" destOrd="0" presId="urn:microsoft.com/office/officeart/2005/8/layout/chevron2"/>
    <dgm:cxn modelId="{477FF42B-E9D5-4C6D-94BC-B5FA946AB5EB}" type="presParOf" srcId="{CDCA583E-9DD3-43BA-8085-7F21D57F4E06}" destId="{B0D1C47B-F8C0-48B4-9726-7CFC7236744C}" srcOrd="4" destOrd="0" presId="urn:microsoft.com/office/officeart/2005/8/layout/chevron2"/>
    <dgm:cxn modelId="{654C6416-7523-4CEB-8EAF-4A5075CB384E}" type="presParOf" srcId="{B0D1C47B-F8C0-48B4-9726-7CFC7236744C}" destId="{0C8FBA37-A406-47A7-96EB-3DA7900BE26D}" srcOrd="0" destOrd="0" presId="urn:microsoft.com/office/officeart/2005/8/layout/chevron2"/>
    <dgm:cxn modelId="{AA88094F-5D10-4575-A5AD-4F4E9D0DF305}" type="presParOf" srcId="{B0D1C47B-F8C0-48B4-9726-7CFC7236744C}" destId="{628021E3-098D-4538-89A8-94F0F9361E4B}"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F42CCF43-586C-4290-875F-46FBE917E15C}" type="doc">
      <dgm:prSet loTypeId="urn:microsoft.com/office/officeart/2008/layout/VerticalCurvedList" loCatId="list" qsTypeId="urn:microsoft.com/office/officeart/2005/8/quickstyle/simple1#2" qsCatId="simple" csTypeId="urn:microsoft.com/office/officeart/2005/8/colors/accent1_2#2" csCatId="accent1" phldr="1"/>
      <dgm:spPr/>
      <dgm:t>
        <a:bodyPr/>
        <a:lstStyle/>
        <a:p>
          <a:endParaRPr lang="zh-CN" altLang="en-US"/>
        </a:p>
      </dgm:t>
    </dgm:pt>
    <dgm:pt modelId="{84F9CD49-2B81-416C-B0C1-9439F592C1C1}">
      <dgm:prSet custT="1"/>
      <dgm:spPr>
        <a:xfrm>
          <a:off x="342530" y="223724"/>
          <a:ext cx="8172935" cy="44727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en-US" sz="1800" b="1" dirty="0">
              <a:solidFill>
                <a:sysClr val="window" lastClr="FFFFFF"/>
              </a:solidFill>
              <a:latin typeface="微软雅黑" panose="020B0503020204020204" pitchFamily="34" charset="-122"/>
              <a:ea typeface="微软雅黑" panose="020B0503020204020204" pitchFamily="34" charset="-122"/>
              <a:cs typeface="+mn-cs"/>
            </a:rPr>
            <a:t>1</a:t>
          </a:r>
          <a:r>
            <a:rPr lang="zh-CN" altLang="en-US" sz="1800" b="1" dirty="0" smtClean="0">
              <a:solidFill>
                <a:sysClr val="window" lastClr="FFFFFF"/>
              </a:solidFill>
              <a:latin typeface="微软雅黑" panose="020B0503020204020204" pitchFamily="34" charset="-122"/>
              <a:ea typeface="微软雅黑" panose="020B0503020204020204" pitchFamily="34" charset="-122"/>
              <a:cs typeface="+mn-cs"/>
            </a:rPr>
            <a:t>、听：</a:t>
          </a:r>
          <a:r>
            <a:rPr lang="zh-CN" altLang="en-US" sz="1800" b="1" dirty="0" smtClean="0"/>
            <a:t>倾听</a:t>
          </a:r>
          <a:r>
            <a:rPr lang="zh-CN" altLang="en-US" sz="1800" b="1" dirty="0" smtClean="0"/>
            <a:t>设备运行的声音是否正常，有无因设备机械问题导致的异响或设备报警导致的异响</a:t>
          </a:r>
          <a:r>
            <a:rPr lang="zh-CN" altLang="en-US" sz="1800" dirty="0" smtClean="0"/>
            <a:t>；</a:t>
          </a:r>
          <a:endParaRPr lang="zh-CN" altLang="en-US" sz="1800" b="1" dirty="0">
            <a:solidFill>
              <a:sysClr val="window" lastClr="FFFFFF"/>
            </a:solidFill>
            <a:latin typeface="微软雅黑" panose="020B0503020204020204" pitchFamily="34" charset="-122"/>
            <a:ea typeface="微软雅黑" panose="020B0503020204020204" pitchFamily="34" charset="-122"/>
            <a:cs typeface="+mn-cs"/>
          </a:endParaRPr>
        </a:p>
      </dgm:t>
    </dgm:pt>
    <dgm:pt modelId="{C1539387-03AC-4030-9CA3-7C8AF4045249}" type="parTrans" cxnId="{56D623B2-5A82-416C-8D17-C1B7418817CB}">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5F9A6124-C7A5-4DDA-9E25-E5C237E60003}" type="sibTrans" cxnId="{56D623B2-5A82-416C-8D17-C1B7418817CB}">
      <dgm:prSet/>
      <dgm:spPr>
        <a:xfrm>
          <a:off x="-4803043" y="-736137"/>
          <a:ext cx="5720746" cy="5720746"/>
        </a:xfrm>
        <a:prstGeom prst="blockArc">
          <a:avLst>
            <a:gd name="adj1" fmla="val 18900000"/>
            <a:gd name="adj2" fmla="val 2700000"/>
            <a:gd name="adj3" fmla="val 378"/>
          </a:avLst>
        </a:prstGeom>
        <a:noFill/>
        <a:ln w="25400" cap="flat" cmpd="sng" algn="ctr">
          <a:solidFill>
            <a:srgbClr val="4F81BD">
              <a:shade val="60000"/>
              <a:hueOff val="0"/>
              <a:satOff val="0"/>
              <a:lumOff val="0"/>
              <a:alphaOff val="0"/>
            </a:srgbClr>
          </a:solidFill>
          <a:prstDash val="solid"/>
        </a:ln>
        <a:effectLst/>
      </dgm:spPr>
      <dgm:t>
        <a:bodyPr/>
        <a:lstStyle/>
        <a:p>
          <a:endParaRPr lang="zh-CN" altLang="en-US" sz="2400" b="1">
            <a:latin typeface="微软雅黑" panose="020B0503020204020204" pitchFamily="34" charset="-122"/>
            <a:ea typeface="微软雅黑" panose="020B0503020204020204" pitchFamily="34" charset="-122"/>
          </a:endParaRPr>
        </a:p>
      </dgm:t>
    </dgm:pt>
    <dgm:pt modelId="{450FCDB6-ACAF-4AF7-873E-6334BAB73D2A}">
      <dgm:prSet custT="1"/>
      <dgm:spPr>
        <a:xfrm>
          <a:off x="710448" y="894558"/>
          <a:ext cx="7805017" cy="44727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en-US" sz="1800" b="1" dirty="0">
              <a:solidFill>
                <a:sysClr val="window" lastClr="FFFFFF"/>
              </a:solidFill>
              <a:latin typeface="微软雅黑" panose="020B0503020204020204" pitchFamily="34" charset="-122"/>
              <a:ea typeface="微软雅黑" panose="020B0503020204020204" pitchFamily="34" charset="-122"/>
              <a:cs typeface="+mn-cs"/>
            </a:rPr>
            <a:t>2</a:t>
          </a:r>
          <a:r>
            <a:rPr lang="zh-CN" altLang="en-US" sz="1800" b="1" dirty="0" smtClean="0">
              <a:solidFill>
                <a:sysClr val="window" lastClr="FFFFFF"/>
              </a:solidFill>
              <a:latin typeface="微软雅黑" panose="020B0503020204020204" pitchFamily="34" charset="-122"/>
              <a:ea typeface="微软雅黑" panose="020B0503020204020204" pitchFamily="34" charset="-122"/>
              <a:cs typeface="+mn-cs"/>
            </a:rPr>
            <a:t>、</a:t>
          </a:r>
          <a:r>
            <a:rPr lang="zh-CN" altLang="en-US" sz="1800" b="1" dirty="0" smtClean="0"/>
            <a:t>看：观察设备外观有无异常如，设备破损、指示灯状态异常，有无小动物运动痕迹、漏水现象；</a:t>
          </a:r>
          <a:endParaRPr lang="zh-CN" altLang="en-US" sz="1800" b="1" dirty="0">
            <a:solidFill>
              <a:sysClr val="window" lastClr="FFFFFF"/>
            </a:solidFill>
            <a:latin typeface="微软雅黑" panose="020B0503020204020204" pitchFamily="34" charset="-122"/>
            <a:ea typeface="微软雅黑" panose="020B0503020204020204" pitchFamily="34" charset="-122"/>
            <a:cs typeface="+mn-cs"/>
          </a:endParaRPr>
        </a:p>
      </dgm:t>
    </dgm:pt>
    <dgm:pt modelId="{02733636-344C-4C25-AA95-1F7B5A538D59}" type="parTrans" cxnId="{716856D1-664B-486A-A446-A3D2B3E349CC}">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B5D9EEA1-DA18-45A4-B4CF-73ED8836D936}" type="sibTrans" cxnId="{716856D1-664B-486A-A446-A3D2B3E349CC}">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FFB53691-8B92-4E30-8C08-0829218C9899}">
      <dgm:prSet custT="1"/>
      <dgm:spPr>
        <a:xfrm>
          <a:off x="878687" y="1565391"/>
          <a:ext cx="7636777" cy="44727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en-US" sz="1800" b="1" dirty="0">
              <a:solidFill>
                <a:sysClr val="window" lastClr="FFFFFF"/>
              </a:solidFill>
              <a:latin typeface="微软雅黑" panose="020B0503020204020204" pitchFamily="34" charset="-122"/>
              <a:ea typeface="微软雅黑" panose="020B0503020204020204" pitchFamily="34" charset="-122"/>
              <a:cs typeface="+mn-cs"/>
            </a:rPr>
            <a:t>3</a:t>
          </a:r>
          <a:r>
            <a:rPr lang="zh-CN" altLang="en-US" sz="1800" b="1" dirty="0" smtClean="0">
              <a:solidFill>
                <a:sysClr val="window" lastClr="FFFFFF"/>
              </a:solidFill>
              <a:latin typeface="微软雅黑" panose="020B0503020204020204" pitchFamily="34" charset="-122"/>
              <a:ea typeface="微软雅黑" panose="020B0503020204020204" pitchFamily="34" charset="-122"/>
              <a:cs typeface="+mn-cs"/>
            </a:rPr>
            <a:t>、</a:t>
          </a:r>
          <a:r>
            <a:rPr lang="zh-CN" altLang="en-US" sz="1800" b="1" dirty="0" smtClean="0"/>
            <a:t>嗅：嗅识设备所在区域中有无因高温导致的异常气味或设备泄露导致的异常气味 ；</a:t>
          </a:r>
          <a:endParaRPr lang="zh-CN" altLang="en-US" sz="1800" b="1" dirty="0">
            <a:solidFill>
              <a:sysClr val="window" lastClr="FFFFFF"/>
            </a:solidFill>
            <a:latin typeface="微软雅黑" panose="020B0503020204020204" pitchFamily="34" charset="-122"/>
            <a:ea typeface="微软雅黑" panose="020B0503020204020204" pitchFamily="34" charset="-122"/>
            <a:cs typeface="+mn-cs"/>
          </a:endParaRPr>
        </a:p>
      </dgm:t>
    </dgm:pt>
    <dgm:pt modelId="{FFA16361-6AC4-4F41-B8C2-0A4D40D50BE9}" type="parTrans" cxnId="{D8B64BB5-37CB-4547-B12C-BFA3A6DC52D2}">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1C379147-A7E8-410E-A1DD-E4A6160EC66B}" type="sibTrans" cxnId="{D8B64BB5-37CB-4547-B12C-BFA3A6DC52D2}">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7E33C94A-AD08-4F54-864C-6FE5FC0F66A5}">
      <dgm:prSet custT="1"/>
      <dgm:spPr>
        <a:xfrm>
          <a:off x="878687" y="2235800"/>
          <a:ext cx="7636777" cy="44727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en-US" sz="1800" b="1" dirty="0" smtClean="0">
              <a:solidFill>
                <a:sysClr val="window" lastClr="FFFFFF"/>
              </a:solidFill>
              <a:latin typeface="微软雅黑" panose="020B0503020204020204" pitchFamily="34" charset="-122"/>
              <a:ea typeface="微软雅黑" panose="020B0503020204020204" pitchFamily="34" charset="-122"/>
              <a:cs typeface="+mn-cs"/>
            </a:rPr>
            <a:t>4</a:t>
          </a:r>
          <a:r>
            <a:rPr lang="zh-CN" altLang="en-US" sz="1800" b="1" dirty="0" smtClean="0">
              <a:solidFill>
                <a:sysClr val="window" lastClr="FFFFFF"/>
              </a:solidFill>
              <a:latin typeface="微软雅黑" panose="020B0503020204020204" pitchFamily="34" charset="-122"/>
              <a:ea typeface="微软雅黑" panose="020B0503020204020204" pitchFamily="34" charset="-122"/>
              <a:cs typeface="+mn-cs"/>
            </a:rPr>
            <a:t>、</a:t>
          </a:r>
          <a:r>
            <a:rPr lang="zh-CN" altLang="en-US" sz="1800" b="1" dirty="0" smtClean="0"/>
            <a:t>查：检查设备运行参数是否正常，有无异常状态或报警信息；</a:t>
          </a:r>
          <a:endParaRPr lang="zh-CN" altLang="en-US" sz="1800" b="1" dirty="0">
            <a:solidFill>
              <a:sysClr val="window" lastClr="FFFFFF"/>
            </a:solidFill>
            <a:latin typeface="微软雅黑" panose="020B0503020204020204" pitchFamily="34" charset="-122"/>
            <a:ea typeface="微软雅黑" panose="020B0503020204020204" pitchFamily="34" charset="-122"/>
            <a:cs typeface="+mn-cs"/>
          </a:endParaRPr>
        </a:p>
      </dgm:t>
    </dgm:pt>
    <dgm:pt modelId="{B296ED3F-2B83-48E6-8375-121CBF82E12A}" type="parTrans" cxnId="{70790DF6-5FF7-4752-BE4A-507CD6C9B3A8}">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2A6C5789-519E-40DB-A998-0C1631065100}" type="sibTrans" cxnId="{70790DF6-5FF7-4752-BE4A-507CD6C9B3A8}">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5578A8FC-65AA-4072-9A31-447A1256F866}">
      <dgm:prSet custT="1"/>
      <dgm:spPr>
        <a:xfrm>
          <a:off x="710448" y="2906634"/>
          <a:ext cx="7805017" cy="44727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en-US" sz="1800" b="1" dirty="0">
              <a:solidFill>
                <a:sysClr val="window" lastClr="FFFFFF"/>
              </a:solidFill>
              <a:latin typeface="微软雅黑" panose="020B0503020204020204" pitchFamily="34" charset="-122"/>
              <a:ea typeface="微软雅黑" panose="020B0503020204020204" pitchFamily="34" charset="-122"/>
              <a:cs typeface="+mn-cs"/>
            </a:rPr>
            <a:t>5</a:t>
          </a:r>
          <a:r>
            <a:rPr lang="zh-CN" altLang="en-US" sz="1800" b="1" dirty="0" smtClean="0">
              <a:solidFill>
                <a:sysClr val="window" lastClr="FFFFFF"/>
              </a:solidFill>
              <a:latin typeface="微软雅黑" panose="020B0503020204020204" pitchFamily="34" charset="-122"/>
              <a:ea typeface="微软雅黑" panose="020B0503020204020204" pitchFamily="34" charset="-122"/>
              <a:cs typeface="+mn-cs"/>
            </a:rPr>
            <a:t>、</a:t>
          </a:r>
          <a:r>
            <a:rPr lang="zh-CN" altLang="en-US" sz="1800" b="1" dirty="0" smtClean="0"/>
            <a:t>测：用仪器仪表检查环境温湿度、设备温度及设备运行参数等数值是否正常；</a:t>
          </a:r>
          <a:endParaRPr lang="zh-CN" altLang="en-US" sz="1800" b="1" dirty="0">
            <a:solidFill>
              <a:sysClr val="window" lastClr="FFFFFF"/>
            </a:solidFill>
            <a:latin typeface="微软雅黑" panose="020B0503020204020204" pitchFamily="34" charset="-122"/>
            <a:ea typeface="微软雅黑" panose="020B0503020204020204" pitchFamily="34" charset="-122"/>
            <a:cs typeface="+mn-cs"/>
          </a:endParaRPr>
        </a:p>
      </dgm:t>
    </dgm:pt>
    <dgm:pt modelId="{77CB9545-FED4-4012-AF7A-1F1679F71B14}" type="parTrans" cxnId="{251CD90A-D2B9-4751-90A1-46D3C06AA2E7}">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10ECE1D6-F3E9-43E7-9BBE-A7B07ED362F5}" type="sibTrans" cxnId="{251CD90A-D2B9-4751-90A1-46D3C06AA2E7}">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53DE690B-FF7C-42D4-8F75-E0B16618FA78}">
      <dgm:prSet custT="1"/>
      <dgm:spPr>
        <a:xfrm>
          <a:off x="342530" y="3577468"/>
          <a:ext cx="8172935" cy="44727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en-US" sz="1800" b="1" dirty="0">
              <a:solidFill>
                <a:sysClr val="window" lastClr="FFFFFF"/>
              </a:solidFill>
              <a:latin typeface="微软雅黑" panose="020B0503020204020204" pitchFamily="34" charset="-122"/>
              <a:ea typeface="微软雅黑" panose="020B0503020204020204" pitchFamily="34" charset="-122"/>
              <a:cs typeface="+mn-cs"/>
            </a:rPr>
            <a:t>6</a:t>
          </a:r>
          <a:r>
            <a:rPr lang="zh-CN" altLang="en-US" sz="1800" b="1" dirty="0" smtClean="0">
              <a:solidFill>
                <a:sysClr val="window" lastClr="FFFFFF"/>
              </a:solidFill>
              <a:latin typeface="微软雅黑" panose="020B0503020204020204" pitchFamily="34" charset="-122"/>
              <a:ea typeface="微软雅黑" panose="020B0503020204020204" pitchFamily="34" charset="-122"/>
              <a:cs typeface="+mn-cs"/>
            </a:rPr>
            <a:t>、</a:t>
          </a:r>
          <a:r>
            <a:rPr lang="zh-CN" altLang="en-US" sz="1800" b="1" dirty="0" smtClean="0"/>
            <a:t>记：记录设备运行参数，及时掌握设备运行状况，发现设备异常情况，并做好应急处理工作。 </a:t>
          </a:r>
          <a:endParaRPr lang="zh-CN" altLang="en-US" sz="1800" b="1" dirty="0">
            <a:solidFill>
              <a:sysClr val="window" lastClr="FFFFFF"/>
            </a:solidFill>
            <a:latin typeface="微软雅黑" panose="020B0503020204020204" pitchFamily="34" charset="-122"/>
            <a:ea typeface="微软雅黑" panose="020B0503020204020204" pitchFamily="34" charset="-122"/>
            <a:cs typeface="+mn-cs"/>
          </a:endParaRPr>
        </a:p>
      </dgm:t>
    </dgm:pt>
    <dgm:pt modelId="{A5AE52F1-5929-4215-935E-CEF254D0F45D}" type="parTrans" cxnId="{81C9BFD3-4B26-4924-9152-BC8E9D4881D5}">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50FA41C1-5B99-4511-8535-6BC34EF7709F}" type="sibTrans" cxnId="{81C9BFD3-4B26-4924-9152-BC8E9D4881D5}">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B23E1651-BDFB-4FD9-A20F-52CC4913AD95}" type="pres">
      <dgm:prSet presAssocID="{F42CCF43-586C-4290-875F-46FBE917E15C}" presName="Name0" presStyleCnt="0">
        <dgm:presLayoutVars>
          <dgm:chMax val="7"/>
          <dgm:chPref val="7"/>
          <dgm:dir/>
        </dgm:presLayoutVars>
      </dgm:prSet>
      <dgm:spPr/>
      <dgm:t>
        <a:bodyPr/>
        <a:lstStyle/>
        <a:p>
          <a:endParaRPr lang="zh-CN" altLang="en-US"/>
        </a:p>
      </dgm:t>
    </dgm:pt>
    <dgm:pt modelId="{783E1815-6119-482F-8D8C-ECC2EE03C8A4}" type="pres">
      <dgm:prSet presAssocID="{F42CCF43-586C-4290-875F-46FBE917E15C}" presName="Name1" presStyleCnt="0"/>
      <dgm:spPr/>
    </dgm:pt>
    <dgm:pt modelId="{EE0FCC91-4CF9-42BD-AE60-5C5A5405C009}" type="pres">
      <dgm:prSet presAssocID="{F42CCF43-586C-4290-875F-46FBE917E15C}" presName="cycle" presStyleCnt="0"/>
      <dgm:spPr/>
    </dgm:pt>
    <dgm:pt modelId="{37DE3E6D-26C1-46EC-BB87-A5E6E93B24F2}" type="pres">
      <dgm:prSet presAssocID="{F42CCF43-586C-4290-875F-46FBE917E15C}" presName="srcNode" presStyleLbl="node1" presStyleIdx="0" presStyleCnt="6"/>
      <dgm:spPr/>
    </dgm:pt>
    <dgm:pt modelId="{F246733D-B085-43C3-986C-171259CC37CA}" type="pres">
      <dgm:prSet presAssocID="{F42CCF43-586C-4290-875F-46FBE917E15C}" presName="conn" presStyleLbl="parChTrans1D2" presStyleIdx="0" presStyleCnt="1"/>
      <dgm:spPr/>
      <dgm:t>
        <a:bodyPr/>
        <a:lstStyle/>
        <a:p>
          <a:endParaRPr lang="zh-CN" altLang="en-US"/>
        </a:p>
      </dgm:t>
    </dgm:pt>
    <dgm:pt modelId="{D31D35B1-587A-4A8F-ADB5-A22BA2F88426}" type="pres">
      <dgm:prSet presAssocID="{F42CCF43-586C-4290-875F-46FBE917E15C}" presName="extraNode" presStyleLbl="node1" presStyleIdx="0" presStyleCnt="6"/>
      <dgm:spPr/>
    </dgm:pt>
    <dgm:pt modelId="{43F82911-550B-409A-BD99-2553C793ADEC}" type="pres">
      <dgm:prSet presAssocID="{F42CCF43-586C-4290-875F-46FBE917E15C}" presName="dstNode" presStyleLbl="node1" presStyleIdx="0" presStyleCnt="6"/>
      <dgm:spPr/>
    </dgm:pt>
    <dgm:pt modelId="{C3BA1E48-EA83-4A3B-AA68-C04E8B1F0D11}" type="pres">
      <dgm:prSet presAssocID="{84F9CD49-2B81-416C-B0C1-9439F592C1C1}" presName="text_1" presStyleLbl="node1" presStyleIdx="0" presStyleCnt="6">
        <dgm:presLayoutVars>
          <dgm:bulletEnabled val="1"/>
        </dgm:presLayoutVars>
      </dgm:prSet>
      <dgm:spPr/>
      <dgm:t>
        <a:bodyPr/>
        <a:lstStyle/>
        <a:p>
          <a:endParaRPr lang="zh-CN" altLang="en-US"/>
        </a:p>
      </dgm:t>
    </dgm:pt>
    <dgm:pt modelId="{44F1EE4F-C4F6-48E1-9BA6-F30742DE5398}" type="pres">
      <dgm:prSet presAssocID="{84F9CD49-2B81-416C-B0C1-9439F592C1C1}" presName="accent_1" presStyleCnt="0"/>
      <dgm:spPr/>
    </dgm:pt>
    <dgm:pt modelId="{F6FEB20A-F908-419D-BC0B-E608C757623A}" type="pres">
      <dgm:prSet presAssocID="{84F9CD49-2B81-416C-B0C1-9439F592C1C1}" presName="accentRepeatNode" presStyleLbl="solidFgAcc1" presStyleIdx="0" presStyleCnt="6"/>
      <dgm:spPr>
        <a:xfrm>
          <a:off x="62981" y="167814"/>
          <a:ext cx="559098" cy="559098"/>
        </a:xfrm>
        <a:prstGeom prst="ellipse">
          <a:avLst/>
        </a:prstGeom>
        <a:solidFill>
          <a:sysClr val="window" lastClr="FFFFFF">
            <a:hueOff val="0"/>
            <a:satOff val="0"/>
            <a:lumOff val="0"/>
            <a:alphaOff val="0"/>
          </a:sysClr>
        </a:solidFill>
        <a:ln w="25400" cap="flat" cmpd="sng" algn="ctr">
          <a:solidFill>
            <a:srgbClr val="4F81BD">
              <a:hueOff val="0"/>
              <a:satOff val="0"/>
              <a:lumOff val="0"/>
              <a:alphaOff val="0"/>
            </a:srgbClr>
          </a:solidFill>
          <a:prstDash val="solid"/>
        </a:ln>
        <a:effectLst/>
      </dgm:spPr>
    </dgm:pt>
    <dgm:pt modelId="{EE1CCA4E-4081-4137-9B37-FA4979A9E123}" type="pres">
      <dgm:prSet presAssocID="{450FCDB6-ACAF-4AF7-873E-6334BAB73D2A}" presName="text_2" presStyleLbl="node1" presStyleIdx="1" presStyleCnt="6">
        <dgm:presLayoutVars>
          <dgm:bulletEnabled val="1"/>
        </dgm:presLayoutVars>
      </dgm:prSet>
      <dgm:spPr/>
      <dgm:t>
        <a:bodyPr/>
        <a:lstStyle/>
        <a:p>
          <a:endParaRPr lang="zh-CN" altLang="en-US"/>
        </a:p>
      </dgm:t>
    </dgm:pt>
    <dgm:pt modelId="{C0197EFD-EF31-4405-9460-F3DE5565F195}" type="pres">
      <dgm:prSet presAssocID="{450FCDB6-ACAF-4AF7-873E-6334BAB73D2A}" presName="accent_2" presStyleCnt="0"/>
      <dgm:spPr/>
    </dgm:pt>
    <dgm:pt modelId="{0C334C41-9DE9-4CD2-8D89-0F88C59189CF}" type="pres">
      <dgm:prSet presAssocID="{450FCDB6-ACAF-4AF7-873E-6334BAB73D2A}" presName="accentRepeatNode" presStyleLbl="solidFgAcc1" presStyleIdx="1" presStyleCnt="6"/>
      <dgm:spPr>
        <a:xfrm>
          <a:off x="430899" y="838648"/>
          <a:ext cx="559098" cy="559098"/>
        </a:xfrm>
        <a:prstGeom prst="ellipse">
          <a:avLst/>
        </a:prstGeom>
        <a:solidFill>
          <a:sysClr val="window" lastClr="FFFFFF">
            <a:hueOff val="0"/>
            <a:satOff val="0"/>
            <a:lumOff val="0"/>
            <a:alphaOff val="0"/>
          </a:sysClr>
        </a:solidFill>
        <a:ln w="25400" cap="flat" cmpd="sng" algn="ctr">
          <a:solidFill>
            <a:srgbClr val="4F81BD">
              <a:hueOff val="0"/>
              <a:satOff val="0"/>
              <a:lumOff val="0"/>
              <a:alphaOff val="0"/>
            </a:srgbClr>
          </a:solidFill>
          <a:prstDash val="solid"/>
        </a:ln>
        <a:effectLst/>
      </dgm:spPr>
    </dgm:pt>
    <dgm:pt modelId="{2BD4C2F3-C799-4F76-935F-4230A2A5E424}" type="pres">
      <dgm:prSet presAssocID="{FFB53691-8B92-4E30-8C08-0829218C9899}" presName="text_3" presStyleLbl="node1" presStyleIdx="2" presStyleCnt="6">
        <dgm:presLayoutVars>
          <dgm:bulletEnabled val="1"/>
        </dgm:presLayoutVars>
      </dgm:prSet>
      <dgm:spPr/>
      <dgm:t>
        <a:bodyPr/>
        <a:lstStyle/>
        <a:p>
          <a:endParaRPr lang="zh-CN" altLang="en-US"/>
        </a:p>
      </dgm:t>
    </dgm:pt>
    <dgm:pt modelId="{3AB2B514-4E8D-41D1-955A-3B27928C5368}" type="pres">
      <dgm:prSet presAssocID="{FFB53691-8B92-4E30-8C08-0829218C9899}" presName="accent_3" presStyleCnt="0"/>
      <dgm:spPr/>
    </dgm:pt>
    <dgm:pt modelId="{10796855-BC36-4C6F-A298-8E974A54F7B9}" type="pres">
      <dgm:prSet presAssocID="{FFB53691-8B92-4E30-8C08-0829218C9899}" presName="accentRepeatNode" presStyleLbl="solidFgAcc1" presStyleIdx="2" presStyleCnt="6"/>
      <dgm:spPr>
        <a:xfrm>
          <a:off x="599138" y="1509482"/>
          <a:ext cx="559098" cy="559098"/>
        </a:xfrm>
        <a:prstGeom prst="ellipse">
          <a:avLst/>
        </a:prstGeom>
        <a:solidFill>
          <a:sysClr val="window" lastClr="FFFFFF">
            <a:hueOff val="0"/>
            <a:satOff val="0"/>
            <a:lumOff val="0"/>
            <a:alphaOff val="0"/>
          </a:sysClr>
        </a:solidFill>
        <a:ln w="25400" cap="flat" cmpd="sng" algn="ctr">
          <a:solidFill>
            <a:srgbClr val="4F81BD">
              <a:hueOff val="0"/>
              <a:satOff val="0"/>
              <a:lumOff val="0"/>
              <a:alphaOff val="0"/>
            </a:srgbClr>
          </a:solidFill>
          <a:prstDash val="solid"/>
        </a:ln>
        <a:effectLst/>
      </dgm:spPr>
    </dgm:pt>
    <dgm:pt modelId="{C1CB5E32-67C3-4AC5-95EF-17143B44D77A}" type="pres">
      <dgm:prSet presAssocID="{7E33C94A-AD08-4F54-864C-6FE5FC0F66A5}" presName="text_4" presStyleLbl="node1" presStyleIdx="3" presStyleCnt="6">
        <dgm:presLayoutVars>
          <dgm:bulletEnabled val="1"/>
        </dgm:presLayoutVars>
      </dgm:prSet>
      <dgm:spPr/>
      <dgm:t>
        <a:bodyPr/>
        <a:lstStyle/>
        <a:p>
          <a:endParaRPr lang="zh-CN" altLang="en-US"/>
        </a:p>
      </dgm:t>
    </dgm:pt>
    <dgm:pt modelId="{CDF27242-EFB0-4550-BC73-7835FE2A1053}" type="pres">
      <dgm:prSet presAssocID="{7E33C94A-AD08-4F54-864C-6FE5FC0F66A5}" presName="accent_4" presStyleCnt="0"/>
      <dgm:spPr/>
    </dgm:pt>
    <dgm:pt modelId="{97A341B4-A013-4982-B88A-7E0B374E4736}" type="pres">
      <dgm:prSet presAssocID="{7E33C94A-AD08-4F54-864C-6FE5FC0F66A5}" presName="accentRepeatNode" presStyleLbl="solidFgAcc1" presStyleIdx="3" presStyleCnt="6"/>
      <dgm:spPr>
        <a:xfrm>
          <a:off x="599138" y="2179890"/>
          <a:ext cx="559098" cy="559098"/>
        </a:xfrm>
        <a:prstGeom prst="ellipse">
          <a:avLst/>
        </a:prstGeom>
        <a:solidFill>
          <a:sysClr val="window" lastClr="FFFFFF">
            <a:hueOff val="0"/>
            <a:satOff val="0"/>
            <a:lumOff val="0"/>
            <a:alphaOff val="0"/>
          </a:sysClr>
        </a:solidFill>
        <a:ln w="25400" cap="flat" cmpd="sng" algn="ctr">
          <a:solidFill>
            <a:srgbClr val="4F81BD">
              <a:hueOff val="0"/>
              <a:satOff val="0"/>
              <a:lumOff val="0"/>
              <a:alphaOff val="0"/>
            </a:srgbClr>
          </a:solidFill>
          <a:prstDash val="solid"/>
        </a:ln>
        <a:effectLst/>
      </dgm:spPr>
    </dgm:pt>
    <dgm:pt modelId="{C3B25398-BBCD-455A-9D8F-A0071B9B3641}" type="pres">
      <dgm:prSet presAssocID="{5578A8FC-65AA-4072-9A31-447A1256F866}" presName="text_5" presStyleLbl="node1" presStyleIdx="4" presStyleCnt="6">
        <dgm:presLayoutVars>
          <dgm:bulletEnabled val="1"/>
        </dgm:presLayoutVars>
      </dgm:prSet>
      <dgm:spPr/>
      <dgm:t>
        <a:bodyPr/>
        <a:lstStyle/>
        <a:p>
          <a:endParaRPr lang="zh-CN" altLang="en-US"/>
        </a:p>
      </dgm:t>
    </dgm:pt>
    <dgm:pt modelId="{21233970-7519-463C-AA58-271E6A170737}" type="pres">
      <dgm:prSet presAssocID="{5578A8FC-65AA-4072-9A31-447A1256F866}" presName="accent_5" presStyleCnt="0"/>
      <dgm:spPr/>
    </dgm:pt>
    <dgm:pt modelId="{AC86631D-7E28-4827-B565-0DE1EF6A62C1}" type="pres">
      <dgm:prSet presAssocID="{5578A8FC-65AA-4072-9A31-447A1256F866}" presName="accentRepeatNode" presStyleLbl="solidFgAcc1" presStyleIdx="4" presStyleCnt="6"/>
      <dgm:spPr>
        <a:xfrm>
          <a:off x="430899" y="2850724"/>
          <a:ext cx="559098" cy="559098"/>
        </a:xfrm>
        <a:prstGeom prst="ellipse">
          <a:avLst/>
        </a:prstGeom>
        <a:solidFill>
          <a:sysClr val="window" lastClr="FFFFFF">
            <a:hueOff val="0"/>
            <a:satOff val="0"/>
            <a:lumOff val="0"/>
            <a:alphaOff val="0"/>
          </a:sysClr>
        </a:solidFill>
        <a:ln w="25400" cap="flat" cmpd="sng" algn="ctr">
          <a:solidFill>
            <a:srgbClr val="4F81BD">
              <a:hueOff val="0"/>
              <a:satOff val="0"/>
              <a:lumOff val="0"/>
              <a:alphaOff val="0"/>
            </a:srgbClr>
          </a:solidFill>
          <a:prstDash val="solid"/>
        </a:ln>
        <a:effectLst/>
      </dgm:spPr>
    </dgm:pt>
    <dgm:pt modelId="{D084FE0D-85E7-425B-85A6-E8F69562D52D}" type="pres">
      <dgm:prSet presAssocID="{53DE690B-FF7C-42D4-8F75-E0B16618FA78}" presName="text_6" presStyleLbl="node1" presStyleIdx="5" presStyleCnt="6">
        <dgm:presLayoutVars>
          <dgm:bulletEnabled val="1"/>
        </dgm:presLayoutVars>
      </dgm:prSet>
      <dgm:spPr/>
      <dgm:t>
        <a:bodyPr/>
        <a:lstStyle/>
        <a:p>
          <a:endParaRPr lang="zh-CN" altLang="en-US"/>
        </a:p>
      </dgm:t>
    </dgm:pt>
    <dgm:pt modelId="{A7B70EF9-4801-432E-9327-19D8A67B58D8}" type="pres">
      <dgm:prSet presAssocID="{53DE690B-FF7C-42D4-8F75-E0B16618FA78}" presName="accent_6" presStyleCnt="0"/>
      <dgm:spPr/>
    </dgm:pt>
    <dgm:pt modelId="{2C22ECD7-6D05-4463-9048-B8E5DEB14065}" type="pres">
      <dgm:prSet presAssocID="{53DE690B-FF7C-42D4-8F75-E0B16618FA78}" presName="accentRepeatNode" presStyleLbl="solidFgAcc1" presStyleIdx="5" presStyleCnt="6"/>
      <dgm:spPr>
        <a:xfrm>
          <a:off x="62981" y="3521558"/>
          <a:ext cx="559098" cy="559098"/>
        </a:xfrm>
        <a:prstGeom prst="ellipse">
          <a:avLst/>
        </a:prstGeom>
        <a:solidFill>
          <a:sysClr val="window" lastClr="FFFFFF">
            <a:hueOff val="0"/>
            <a:satOff val="0"/>
            <a:lumOff val="0"/>
            <a:alphaOff val="0"/>
          </a:sysClr>
        </a:solidFill>
        <a:ln w="25400" cap="flat" cmpd="sng" algn="ctr">
          <a:solidFill>
            <a:srgbClr val="4F81BD">
              <a:hueOff val="0"/>
              <a:satOff val="0"/>
              <a:lumOff val="0"/>
              <a:alphaOff val="0"/>
            </a:srgbClr>
          </a:solidFill>
          <a:prstDash val="solid"/>
        </a:ln>
        <a:effectLst/>
      </dgm:spPr>
    </dgm:pt>
  </dgm:ptLst>
  <dgm:cxnLst>
    <dgm:cxn modelId="{70790DF6-5FF7-4752-BE4A-507CD6C9B3A8}" srcId="{F42CCF43-586C-4290-875F-46FBE917E15C}" destId="{7E33C94A-AD08-4F54-864C-6FE5FC0F66A5}" srcOrd="3" destOrd="0" parTransId="{B296ED3F-2B83-48E6-8375-121CBF82E12A}" sibTransId="{2A6C5789-519E-40DB-A998-0C1631065100}"/>
    <dgm:cxn modelId="{CA477757-C7F0-4DA7-ADE6-61198BF3F56E}" type="presOf" srcId="{7E33C94A-AD08-4F54-864C-6FE5FC0F66A5}" destId="{C1CB5E32-67C3-4AC5-95EF-17143B44D77A}" srcOrd="0" destOrd="0" presId="urn:microsoft.com/office/officeart/2008/layout/VerticalCurvedList"/>
    <dgm:cxn modelId="{D188ABAD-F61E-4E53-BED8-E3C7CDA9C7C5}" type="presOf" srcId="{5F9A6124-C7A5-4DDA-9E25-E5C237E60003}" destId="{F246733D-B085-43C3-986C-171259CC37CA}" srcOrd="0" destOrd="0" presId="urn:microsoft.com/office/officeart/2008/layout/VerticalCurvedList"/>
    <dgm:cxn modelId="{2210182D-261B-43CA-AAB6-833BD000E4D0}" type="presOf" srcId="{5578A8FC-65AA-4072-9A31-447A1256F866}" destId="{C3B25398-BBCD-455A-9D8F-A0071B9B3641}" srcOrd="0" destOrd="0" presId="urn:microsoft.com/office/officeart/2008/layout/VerticalCurvedList"/>
    <dgm:cxn modelId="{C679E2C2-CD7D-47BB-947A-1E656DBB9B74}" type="presOf" srcId="{53DE690B-FF7C-42D4-8F75-E0B16618FA78}" destId="{D084FE0D-85E7-425B-85A6-E8F69562D52D}" srcOrd="0" destOrd="0" presId="urn:microsoft.com/office/officeart/2008/layout/VerticalCurvedList"/>
    <dgm:cxn modelId="{81C9BFD3-4B26-4924-9152-BC8E9D4881D5}" srcId="{F42CCF43-586C-4290-875F-46FBE917E15C}" destId="{53DE690B-FF7C-42D4-8F75-E0B16618FA78}" srcOrd="5" destOrd="0" parTransId="{A5AE52F1-5929-4215-935E-CEF254D0F45D}" sibTransId="{50FA41C1-5B99-4511-8535-6BC34EF7709F}"/>
    <dgm:cxn modelId="{56D623B2-5A82-416C-8D17-C1B7418817CB}" srcId="{F42CCF43-586C-4290-875F-46FBE917E15C}" destId="{84F9CD49-2B81-416C-B0C1-9439F592C1C1}" srcOrd="0" destOrd="0" parTransId="{C1539387-03AC-4030-9CA3-7C8AF4045249}" sibTransId="{5F9A6124-C7A5-4DDA-9E25-E5C237E60003}"/>
    <dgm:cxn modelId="{90BF0A2A-2C02-45F6-ADD6-95341B8441F4}" type="presOf" srcId="{450FCDB6-ACAF-4AF7-873E-6334BAB73D2A}" destId="{EE1CCA4E-4081-4137-9B37-FA4979A9E123}" srcOrd="0" destOrd="0" presId="urn:microsoft.com/office/officeart/2008/layout/VerticalCurvedList"/>
    <dgm:cxn modelId="{50206B87-975F-4421-A0E7-6F909AD9414F}" type="presOf" srcId="{84F9CD49-2B81-416C-B0C1-9439F592C1C1}" destId="{C3BA1E48-EA83-4A3B-AA68-C04E8B1F0D11}" srcOrd="0" destOrd="0" presId="urn:microsoft.com/office/officeart/2008/layout/VerticalCurvedList"/>
    <dgm:cxn modelId="{C8E6E54E-1498-4209-A4A9-88F277637045}" type="presOf" srcId="{F42CCF43-586C-4290-875F-46FBE917E15C}" destId="{B23E1651-BDFB-4FD9-A20F-52CC4913AD95}" srcOrd="0" destOrd="0" presId="urn:microsoft.com/office/officeart/2008/layout/VerticalCurvedList"/>
    <dgm:cxn modelId="{5E751FFD-FA1D-4386-B257-402068491398}" type="presOf" srcId="{FFB53691-8B92-4E30-8C08-0829218C9899}" destId="{2BD4C2F3-C799-4F76-935F-4230A2A5E424}" srcOrd="0" destOrd="0" presId="urn:microsoft.com/office/officeart/2008/layout/VerticalCurvedList"/>
    <dgm:cxn modelId="{716856D1-664B-486A-A446-A3D2B3E349CC}" srcId="{F42CCF43-586C-4290-875F-46FBE917E15C}" destId="{450FCDB6-ACAF-4AF7-873E-6334BAB73D2A}" srcOrd="1" destOrd="0" parTransId="{02733636-344C-4C25-AA95-1F7B5A538D59}" sibTransId="{B5D9EEA1-DA18-45A4-B4CF-73ED8836D936}"/>
    <dgm:cxn modelId="{251CD90A-D2B9-4751-90A1-46D3C06AA2E7}" srcId="{F42CCF43-586C-4290-875F-46FBE917E15C}" destId="{5578A8FC-65AA-4072-9A31-447A1256F866}" srcOrd="4" destOrd="0" parTransId="{77CB9545-FED4-4012-AF7A-1F1679F71B14}" sibTransId="{10ECE1D6-F3E9-43E7-9BBE-A7B07ED362F5}"/>
    <dgm:cxn modelId="{D8B64BB5-37CB-4547-B12C-BFA3A6DC52D2}" srcId="{F42CCF43-586C-4290-875F-46FBE917E15C}" destId="{FFB53691-8B92-4E30-8C08-0829218C9899}" srcOrd="2" destOrd="0" parTransId="{FFA16361-6AC4-4F41-B8C2-0A4D40D50BE9}" sibTransId="{1C379147-A7E8-410E-A1DD-E4A6160EC66B}"/>
    <dgm:cxn modelId="{76CD0874-4D8C-4583-AAC7-9B198597E319}" type="presParOf" srcId="{B23E1651-BDFB-4FD9-A20F-52CC4913AD95}" destId="{783E1815-6119-482F-8D8C-ECC2EE03C8A4}" srcOrd="0" destOrd="0" presId="urn:microsoft.com/office/officeart/2008/layout/VerticalCurvedList"/>
    <dgm:cxn modelId="{9275F3FF-D3D2-426E-A79E-2B5A958EA961}" type="presParOf" srcId="{783E1815-6119-482F-8D8C-ECC2EE03C8A4}" destId="{EE0FCC91-4CF9-42BD-AE60-5C5A5405C009}" srcOrd="0" destOrd="0" presId="urn:microsoft.com/office/officeart/2008/layout/VerticalCurvedList"/>
    <dgm:cxn modelId="{31C46F67-C263-4BD7-94AC-EDACDDE9E6F2}" type="presParOf" srcId="{EE0FCC91-4CF9-42BD-AE60-5C5A5405C009}" destId="{37DE3E6D-26C1-46EC-BB87-A5E6E93B24F2}" srcOrd="0" destOrd="0" presId="urn:microsoft.com/office/officeart/2008/layout/VerticalCurvedList"/>
    <dgm:cxn modelId="{5076C0BA-894F-48CD-85AE-E1EE3DD22A0D}" type="presParOf" srcId="{EE0FCC91-4CF9-42BD-AE60-5C5A5405C009}" destId="{F246733D-B085-43C3-986C-171259CC37CA}" srcOrd="1" destOrd="0" presId="urn:microsoft.com/office/officeart/2008/layout/VerticalCurvedList"/>
    <dgm:cxn modelId="{8073ADBC-702D-4A3F-A160-BADE2AF49240}" type="presParOf" srcId="{EE0FCC91-4CF9-42BD-AE60-5C5A5405C009}" destId="{D31D35B1-587A-4A8F-ADB5-A22BA2F88426}" srcOrd="2" destOrd="0" presId="urn:microsoft.com/office/officeart/2008/layout/VerticalCurvedList"/>
    <dgm:cxn modelId="{15DDCD0D-D90D-4E6A-A0B3-05CF934E93C0}" type="presParOf" srcId="{EE0FCC91-4CF9-42BD-AE60-5C5A5405C009}" destId="{43F82911-550B-409A-BD99-2553C793ADEC}" srcOrd="3" destOrd="0" presId="urn:microsoft.com/office/officeart/2008/layout/VerticalCurvedList"/>
    <dgm:cxn modelId="{EDA18C10-46B1-4733-AE25-A78DD6305539}" type="presParOf" srcId="{783E1815-6119-482F-8D8C-ECC2EE03C8A4}" destId="{C3BA1E48-EA83-4A3B-AA68-C04E8B1F0D11}" srcOrd="1" destOrd="0" presId="urn:microsoft.com/office/officeart/2008/layout/VerticalCurvedList"/>
    <dgm:cxn modelId="{98A34B6C-76C3-4363-A2CE-A19798A6D8BE}" type="presParOf" srcId="{783E1815-6119-482F-8D8C-ECC2EE03C8A4}" destId="{44F1EE4F-C4F6-48E1-9BA6-F30742DE5398}" srcOrd="2" destOrd="0" presId="urn:microsoft.com/office/officeart/2008/layout/VerticalCurvedList"/>
    <dgm:cxn modelId="{52DEDA72-E630-4F9F-B9C0-AF00A5EC1D13}" type="presParOf" srcId="{44F1EE4F-C4F6-48E1-9BA6-F30742DE5398}" destId="{F6FEB20A-F908-419D-BC0B-E608C757623A}" srcOrd="0" destOrd="0" presId="urn:microsoft.com/office/officeart/2008/layout/VerticalCurvedList"/>
    <dgm:cxn modelId="{CE0330FF-E8F5-420B-A82F-4C7AB9259A9A}" type="presParOf" srcId="{783E1815-6119-482F-8D8C-ECC2EE03C8A4}" destId="{EE1CCA4E-4081-4137-9B37-FA4979A9E123}" srcOrd="3" destOrd="0" presId="urn:microsoft.com/office/officeart/2008/layout/VerticalCurvedList"/>
    <dgm:cxn modelId="{BEC61775-7AED-41A9-AFAD-B251DB066390}" type="presParOf" srcId="{783E1815-6119-482F-8D8C-ECC2EE03C8A4}" destId="{C0197EFD-EF31-4405-9460-F3DE5565F195}" srcOrd="4" destOrd="0" presId="urn:microsoft.com/office/officeart/2008/layout/VerticalCurvedList"/>
    <dgm:cxn modelId="{BEA06E59-16DD-433E-9389-D3156E73AE8B}" type="presParOf" srcId="{C0197EFD-EF31-4405-9460-F3DE5565F195}" destId="{0C334C41-9DE9-4CD2-8D89-0F88C59189CF}" srcOrd="0" destOrd="0" presId="urn:microsoft.com/office/officeart/2008/layout/VerticalCurvedList"/>
    <dgm:cxn modelId="{68B36A9F-A570-4DDB-949C-6F482B12E985}" type="presParOf" srcId="{783E1815-6119-482F-8D8C-ECC2EE03C8A4}" destId="{2BD4C2F3-C799-4F76-935F-4230A2A5E424}" srcOrd="5" destOrd="0" presId="urn:microsoft.com/office/officeart/2008/layout/VerticalCurvedList"/>
    <dgm:cxn modelId="{7FE59E79-4FCE-4704-A864-DA07C6432109}" type="presParOf" srcId="{783E1815-6119-482F-8D8C-ECC2EE03C8A4}" destId="{3AB2B514-4E8D-41D1-955A-3B27928C5368}" srcOrd="6" destOrd="0" presId="urn:microsoft.com/office/officeart/2008/layout/VerticalCurvedList"/>
    <dgm:cxn modelId="{8ACEC8C8-53F7-452F-A6BB-FD303274B87A}" type="presParOf" srcId="{3AB2B514-4E8D-41D1-955A-3B27928C5368}" destId="{10796855-BC36-4C6F-A298-8E974A54F7B9}" srcOrd="0" destOrd="0" presId="urn:microsoft.com/office/officeart/2008/layout/VerticalCurvedList"/>
    <dgm:cxn modelId="{B2889184-14A6-4D1D-A9C2-751F9EEF60F7}" type="presParOf" srcId="{783E1815-6119-482F-8D8C-ECC2EE03C8A4}" destId="{C1CB5E32-67C3-4AC5-95EF-17143B44D77A}" srcOrd="7" destOrd="0" presId="urn:microsoft.com/office/officeart/2008/layout/VerticalCurvedList"/>
    <dgm:cxn modelId="{DFA61994-7D84-47B3-9E2A-57A94AAD3CDE}" type="presParOf" srcId="{783E1815-6119-482F-8D8C-ECC2EE03C8A4}" destId="{CDF27242-EFB0-4550-BC73-7835FE2A1053}" srcOrd="8" destOrd="0" presId="urn:microsoft.com/office/officeart/2008/layout/VerticalCurvedList"/>
    <dgm:cxn modelId="{6C03CB30-FF0C-4120-AD60-47A3BFA7536A}" type="presParOf" srcId="{CDF27242-EFB0-4550-BC73-7835FE2A1053}" destId="{97A341B4-A013-4982-B88A-7E0B374E4736}" srcOrd="0" destOrd="0" presId="urn:microsoft.com/office/officeart/2008/layout/VerticalCurvedList"/>
    <dgm:cxn modelId="{9A108958-BB31-43B4-B903-ACF6CFE3ADF7}" type="presParOf" srcId="{783E1815-6119-482F-8D8C-ECC2EE03C8A4}" destId="{C3B25398-BBCD-455A-9D8F-A0071B9B3641}" srcOrd="9" destOrd="0" presId="urn:microsoft.com/office/officeart/2008/layout/VerticalCurvedList"/>
    <dgm:cxn modelId="{91DFB225-C393-4100-8190-E1A149AE039B}" type="presParOf" srcId="{783E1815-6119-482F-8D8C-ECC2EE03C8A4}" destId="{21233970-7519-463C-AA58-271E6A170737}" srcOrd="10" destOrd="0" presId="urn:microsoft.com/office/officeart/2008/layout/VerticalCurvedList"/>
    <dgm:cxn modelId="{BCEA3C46-AA3F-47BC-BD74-B5408DA08AA5}" type="presParOf" srcId="{21233970-7519-463C-AA58-271E6A170737}" destId="{AC86631D-7E28-4827-B565-0DE1EF6A62C1}" srcOrd="0" destOrd="0" presId="urn:microsoft.com/office/officeart/2008/layout/VerticalCurvedList"/>
    <dgm:cxn modelId="{3A101F2F-334B-47F7-A844-297F321A4014}" type="presParOf" srcId="{783E1815-6119-482F-8D8C-ECC2EE03C8A4}" destId="{D084FE0D-85E7-425B-85A6-E8F69562D52D}" srcOrd="11" destOrd="0" presId="urn:microsoft.com/office/officeart/2008/layout/VerticalCurvedList"/>
    <dgm:cxn modelId="{F501F025-7968-4C12-9E40-9EB715D64350}" type="presParOf" srcId="{783E1815-6119-482F-8D8C-ECC2EE03C8A4}" destId="{A7B70EF9-4801-432E-9327-19D8A67B58D8}" srcOrd="12" destOrd="0" presId="urn:microsoft.com/office/officeart/2008/layout/VerticalCurvedList"/>
    <dgm:cxn modelId="{0A796EDB-0D82-42BB-A7FF-D8C822477C85}" type="presParOf" srcId="{A7B70EF9-4801-432E-9327-19D8A67B58D8}" destId="{2C22ECD7-6D05-4463-9048-B8E5DEB14065}" srcOrd="0" destOrd="0" presId="urn:microsoft.com/office/officeart/2008/layout/VerticalCurvedList"/>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pPr/>
              <a:t>2019/7/21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pPr/>
              <a:t>‹#›</a:t>
            </a:fld>
            <a:endParaRPr lang="zh-CN" altLang="en-US"/>
          </a:p>
        </p:txBody>
      </p:sp>
    </p:spTree>
    <p:extLst>
      <p:ext uri="{BB962C8B-B14F-4D97-AF65-F5344CB8AC3E}">
        <p14:creationId xmlns="" xmlns:p14="http://schemas.microsoft.com/office/powerpoint/2010/main" val="2327425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pPr/>
              <a:t>2019/7/21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pPr/>
              <a:t>‹#›</a:t>
            </a:fld>
            <a:endParaRPr lang="zh-CN" altLang="en-US"/>
          </a:p>
        </p:txBody>
      </p:sp>
    </p:spTree>
    <p:extLst>
      <p:ext uri="{BB962C8B-B14F-4D97-AF65-F5344CB8AC3E}">
        <p14:creationId xmlns="" xmlns:p14="http://schemas.microsoft.com/office/powerpoint/2010/main" val="103556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5" name="矩形 14"/>
          <p:cNvSpPr/>
          <p:nvPr userDrawn="1"/>
        </p:nvSpPr>
        <p:spPr>
          <a:xfrm>
            <a:off x="0" y="222886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16" name="直接连接符 15"/>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润泽科技数据中心</a:t>
            </a:r>
          </a:p>
          <a:p>
            <a:pPr algn="ctr"/>
            <a:endParaRPr lang="en-US" altLang="zh-CN" sz="3200" b="1" dirty="0" smtClean="0">
              <a:ln w="3175">
                <a:solidFill>
                  <a:srgbClr val="31A5D7"/>
                </a:solidFill>
              </a:ln>
              <a:solidFill>
                <a:schemeClr val="bg1"/>
              </a:solidFill>
              <a:latin typeface="+mj-ea"/>
              <a:ea typeface="+mj-ea"/>
            </a:endParaRPr>
          </a:p>
        </p:txBody>
      </p:sp>
      <p:cxnSp>
        <p:nvCxnSpPr>
          <p:cNvPr id="18" name="直接连接符 17"/>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25" name="直接连接符 24"/>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descr="LOGO"/>
          <p:cNvPicPr>
            <a:picLocks noChangeAspect="1"/>
          </p:cNvPicPr>
          <p:nvPr userDrawn="1"/>
        </p:nvPicPr>
        <p:blipFill>
          <a:blip r:embed="rId3" cstate="print"/>
          <a:stretch>
            <a:fillRect/>
          </a:stretch>
        </p:blipFill>
        <p:spPr>
          <a:xfrm>
            <a:off x="358775" y="34163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4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smtClean="0">
                <a:solidFill>
                  <a:schemeClr val="accent1"/>
                </a:solidFill>
              </a:rPr>
              <a:t>目录</a:t>
            </a:r>
            <a:endParaRPr lang="zh-CN" altLang="en-US" sz="2400" b="1" dirty="0">
              <a:solidFill>
                <a:schemeClr val="accent1"/>
              </a:solidFill>
            </a:endParaRPr>
          </a:p>
        </p:txBody>
      </p:sp>
      <p:pic>
        <p:nvPicPr>
          <p:cNvPr id="2" name="图片 1" descr="LOGO"/>
          <p:cNvPicPr>
            <a:picLocks noChangeAspect="1"/>
          </p:cNvPicPr>
          <p:nvPr userDrawn="1"/>
        </p:nvPicPr>
        <p:blipFill>
          <a:blip r:embed="rId2" cstate="print"/>
          <a:stretch>
            <a:fillRect/>
          </a:stretch>
        </p:blipFill>
        <p:spPr>
          <a:xfrm>
            <a:off x="8150860" y="227965"/>
            <a:ext cx="3602990" cy="82296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175625" y="227965"/>
            <a:ext cx="3602990" cy="82296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211185" y="213360"/>
            <a:ext cx="3602990" cy="82296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115300" y="213360"/>
            <a:ext cx="3602990" cy="82296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079105" y="227965"/>
            <a:ext cx="3602990" cy="82296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211820" y="213360"/>
            <a:ext cx="3602990" cy="82296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28" name="直接连接符 27"/>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userDrawn="1"/>
        </p:nvGrpSpPr>
        <p:grpSpPr>
          <a:xfrm flipH="1">
            <a:off x="975516" y="6268899"/>
            <a:ext cx="412970" cy="421874"/>
            <a:chOff x="7019085" y="157473"/>
            <a:chExt cx="3868830" cy="3952255"/>
          </a:xfrm>
          <a:solidFill>
            <a:schemeClr val="accent1"/>
          </a:solidFill>
        </p:grpSpPr>
        <p:sp>
          <p:nvSpPr>
            <p:cNvPr id="32" name="椭圆 31"/>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椭圆 35"/>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椭圆 43"/>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任意多边形 45"/>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8" name="TextBox 47"/>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187690" y="227965"/>
            <a:ext cx="3602990" cy="82296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9" name="直接连接符 18"/>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1" name="直接连接符 20"/>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pic>
        <p:nvPicPr>
          <p:cNvPr id="2" name="图片 1" descr="LOGO"/>
          <p:cNvPicPr>
            <a:picLocks noChangeAspect="1"/>
          </p:cNvPicPr>
          <p:nvPr userDrawn="1"/>
        </p:nvPicPr>
        <p:blipFill>
          <a:blip r:embed="rId3" cstate="print"/>
          <a:stretch>
            <a:fillRect/>
          </a:stretch>
        </p:blipFill>
        <p:spPr>
          <a:xfrm>
            <a:off x="8230235" y="11303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3"/>
          <p:cNvSpPr txBox="1"/>
          <p:nvPr/>
        </p:nvSpPr>
        <p:spPr>
          <a:xfrm>
            <a:off x="3287688" y="3212976"/>
            <a:ext cx="5387481" cy="584775"/>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zh-CN"/>
            </a:defPPr>
            <a:lvl1pPr algn="ctr">
              <a:defRPr sz="3200" b="1">
                <a:ln w="3175">
                  <a:solidFill>
                    <a:srgbClr val="31A5D7"/>
                  </a:solidFill>
                </a:ln>
                <a:latin typeface="+mj-ea"/>
                <a:ea typeface="+mj-ea"/>
              </a:defRPr>
            </a:lvl1pPr>
          </a:lstStyle>
          <a:p>
            <a:r>
              <a:rPr lang="zh-CN" altLang="en-US" dirty="0" smtClean="0">
                <a:solidFill>
                  <a:schemeClr val="bg1"/>
                </a:solidFill>
              </a:rPr>
              <a:t>数据中心例行巡检培训</a:t>
            </a:r>
            <a:endParaRPr lang="en-US" altLang="zh-CN" dirty="0">
              <a:solidFill>
                <a:schemeClr val="bg1"/>
              </a:solidFill>
            </a:endParaRPr>
          </a:p>
        </p:txBody>
      </p:sp>
      <p:sp>
        <p:nvSpPr>
          <p:cNvPr id="2" name="TextBox 1"/>
          <p:cNvSpPr txBox="1"/>
          <p:nvPr/>
        </p:nvSpPr>
        <p:spPr>
          <a:xfrm>
            <a:off x="8904312" y="4869160"/>
            <a:ext cx="1338828" cy="646331"/>
          </a:xfrm>
          <a:prstGeom prst="rect">
            <a:avLst/>
          </a:prstGeom>
          <a:noFill/>
        </p:spPr>
        <p:txBody>
          <a:bodyPr wrap="none" rtlCol="0">
            <a:spAutoFit/>
          </a:bodyPr>
          <a:lstStyle/>
          <a:p>
            <a:r>
              <a:rPr lang="zh-CN" altLang="en-US" dirty="0" smtClean="0"/>
              <a:t>培训讲师：</a:t>
            </a:r>
            <a:endParaRPr lang="en-US" altLang="zh-CN" dirty="0" smtClean="0"/>
          </a:p>
          <a:p>
            <a:r>
              <a:rPr lang="zh-CN" altLang="en-US" dirty="0" smtClean="0"/>
              <a:t>培训日期：</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9</a:t>
            </a:fld>
            <a:endParaRPr lang="zh-CN" altLang="en-US" dirty="0"/>
          </a:p>
        </p:txBody>
      </p:sp>
      <p:graphicFrame>
        <p:nvGraphicFramePr>
          <p:cNvPr id="3" name="图示 2"/>
          <p:cNvGraphicFramePr/>
          <p:nvPr/>
        </p:nvGraphicFramePr>
        <p:xfrm>
          <a:off x="523836" y="2071678"/>
          <a:ext cx="1107289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380960" y="785794"/>
            <a:ext cx="11215766" cy="1477328"/>
          </a:xfrm>
          <a:prstGeom prst="rect">
            <a:avLst/>
          </a:prstGeom>
        </p:spPr>
        <p:txBody>
          <a:bodyPr wrap="square">
            <a:spAutoFit/>
          </a:bodyPr>
          <a:lstStyle/>
          <a:p>
            <a:pPr marL="0" lvl="1">
              <a:lnSpc>
                <a:spcPct val="150000"/>
              </a:lnSpc>
            </a:pPr>
            <a:r>
              <a:rPr lang="zh-CN" altLang="en-US" sz="2400" dirty="0" smtClean="0"/>
              <a:t>巡检方法</a:t>
            </a:r>
          </a:p>
          <a:p>
            <a:pPr>
              <a:lnSpc>
                <a:spcPct val="150000"/>
              </a:lnSpc>
            </a:pPr>
            <a:r>
              <a:rPr lang="zh-CN" altLang="en-US" dirty="0" smtClean="0"/>
              <a:t>        运维人员对基础设施进行例行巡检时应应通过设备状态指示、设备周边环境等因素的变化来判断设备状态，及时发现设备运行问题。基本巡检原则遵循如下方法：</a:t>
            </a:r>
            <a:endParaRPr lang="zh-CN" altLang="en-US" dirty="0"/>
          </a:p>
        </p:txBody>
      </p:sp>
      <p:sp>
        <p:nvSpPr>
          <p:cNvPr id="12" name="TextBox 11"/>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10</a:t>
            </a:fld>
            <a:endParaRPr lang="zh-CN" altLang="en-US" dirty="0"/>
          </a:p>
        </p:txBody>
      </p:sp>
      <p:sp>
        <p:nvSpPr>
          <p:cNvPr id="6" name="TextBox 5"/>
          <p:cNvSpPr txBox="1"/>
          <p:nvPr/>
        </p:nvSpPr>
        <p:spPr>
          <a:xfrm>
            <a:off x="1707322" y="4427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72" name="组合 171"/>
          <p:cNvGrpSpPr/>
          <p:nvPr/>
        </p:nvGrpSpPr>
        <p:grpSpPr>
          <a:xfrm>
            <a:off x="623392" y="836712"/>
            <a:ext cx="10945216" cy="5365053"/>
            <a:chOff x="662762" y="880398"/>
            <a:chExt cx="10945216" cy="5365053"/>
          </a:xfrm>
        </p:grpSpPr>
        <p:pic>
          <p:nvPicPr>
            <p:cNvPr id="7" name="图片 6"/>
            <p:cNvPicPr/>
            <p:nvPr/>
          </p:nvPicPr>
          <p:blipFill rotWithShape="1">
            <a:blip r:embed="rId3" cstate="print">
              <a:extLst>
                <a:ext uri="{28A0092B-C50C-407E-A947-70E740481C1C}">
                  <a14:useLocalDpi xmlns="" xmlns:a14="http://schemas.microsoft.com/office/drawing/2010/main" val="0"/>
                </a:ext>
              </a:extLst>
            </a:blip>
            <a:srcRect t="12303" b="13191"/>
            <a:stretch>
              <a:fillRect/>
            </a:stretch>
          </p:blipFill>
          <p:spPr>
            <a:xfrm>
              <a:off x="662762" y="880398"/>
              <a:ext cx="10945216" cy="5365053"/>
            </a:xfrm>
            <a:prstGeom prst="rect">
              <a:avLst/>
            </a:prstGeom>
            <a:ln w="38100" cap="sq">
              <a:noFill/>
              <a:prstDash val="solid"/>
              <a:miter lim="800000"/>
              <a:headEnd/>
              <a:tailEnd/>
            </a:ln>
            <a:effectLst>
              <a:outerShdw blurRad="50800" dist="38100" dir="2700000" algn="tl" rotWithShape="0">
                <a:srgbClr val="000000">
                  <a:alpha val="43000"/>
                </a:srgbClr>
              </a:outerShdw>
            </a:effectLst>
          </p:spPr>
        </p:pic>
        <p:sp>
          <p:nvSpPr>
            <p:cNvPr id="4" name="矩形 3"/>
            <p:cNvSpPr/>
            <p:nvPr/>
          </p:nvSpPr>
          <p:spPr>
            <a:xfrm>
              <a:off x="1919395" y="4988166"/>
              <a:ext cx="2231968" cy="553714"/>
            </a:xfrm>
            <a:prstGeom prst="rect">
              <a:avLst/>
            </a:prstGeom>
          </p:spPr>
          <p:txBody>
            <a:bodyPr wrap="square">
              <a:spAutoFit/>
            </a:bodyPr>
            <a:lstStyle/>
            <a:p>
              <a:pPr marL="0" lvl="1">
                <a:lnSpc>
                  <a:spcPct val="150000"/>
                </a:lnSpc>
              </a:pPr>
              <a:r>
                <a:rPr lang="zh-CN" altLang="en-US" sz="2000" dirty="0" smtClean="0"/>
                <a:t>巡检路线</a:t>
              </a:r>
              <a:r>
                <a:rPr lang="en-US" altLang="zh-CN" sz="2000" dirty="0" smtClean="0"/>
                <a:t>-</a:t>
              </a:r>
              <a:r>
                <a:rPr lang="zh-CN" altLang="en-US" sz="2000" dirty="0" smtClean="0"/>
                <a:t>一层</a:t>
              </a:r>
              <a:endParaRPr lang="zh-CN" altLang="en-US" sz="2000" dirty="0"/>
            </a:p>
          </p:txBody>
        </p:sp>
        <p:grpSp>
          <p:nvGrpSpPr>
            <p:cNvPr id="151" name="组合 150"/>
            <p:cNvGrpSpPr/>
            <p:nvPr/>
          </p:nvGrpSpPr>
          <p:grpSpPr>
            <a:xfrm>
              <a:off x="6744002" y="3301625"/>
              <a:ext cx="332097" cy="275587"/>
              <a:chOff x="6744002" y="3301625"/>
              <a:chExt cx="332097" cy="275587"/>
            </a:xfrm>
          </p:grpSpPr>
          <p:sp>
            <p:nvSpPr>
              <p:cNvPr id="9" name="椭圆 8"/>
              <p:cNvSpPr>
                <a:spLocks noChangeAspect="1"/>
              </p:cNvSpPr>
              <p:nvPr/>
            </p:nvSpPr>
            <p:spPr>
              <a:xfrm>
                <a:off x="6837701" y="3351272"/>
                <a:ext cx="215971" cy="21589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 name="TextBox 10"/>
              <p:cNvSpPr txBox="1"/>
              <p:nvPr/>
            </p:nvSpPr>
            <p:spPr>
              <a:xfrm>
                <a:off x="6744002" y="3301625"/>
                <a:ext cx="332097" cy="275587"/>
              </a:xfrm>
              <a:prstGeom prst="rect">
                <a:avLst/>
              </a:prstGeom>
              <a:noFill/>
            </p:spPr>
            <p:txBody>
              <a:bodyPr wrap="square" rtlCol="0">
                <a:spAutoFit/>
              </a:bodyPr>
              <a:lstStyle/>
              <a:p>
                <a:r>
                  <a:rPr lang="en-US" altLang="zh-CN" sz="1200" dirty="0" smtClean="0"/>
                  <a:t> 1</a:t>
                </a:r>
                <a:endParaRPr lang="zh-CN" altLang="en-US" sz="1200" dirty="0"/>
              </a:p>
            </p:txBody>
          </p:sp>
        </p:grpSp>
        <p:grpSp>
          <p:nvGrpSpPr>
            <p:cNvPr id="152" name="组合 151"/>
            <p:cNvGrpSpPr/>
            <p:nvPr/>
          </p:nvGrpSpPr>
          <p:grpSpPr>
            <a:xfrm>
              <a:off x="5539438" y="3146687"/>
              <a:ext cx="332097" cy="276857"/>
              <a:chOff x="5539438" y="3146687"/>
              <a:chExt cx="332097" cy="276857"/>
            </a:xfrm>
          </p:grpSpPr>
          <p:sp>
            <p:nvSpPr>
              <p:cNvPr id="14" name="椭圆 13"/>
              <p:cNvSpPr>
                <a:spLocks noChangeAspect="1"/>
              </p:cNvSpPr>
              <p:nvPr/>
            </p:nvSpPr>
            <p:spPr>
              <a:xfrm>
                <a:off x="5618149" y="3196334"/>
                <a:ext cx="215971" cy="215889"/>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5" name="TextBox 14"/>
              <p:cNvSpPr txBox="1"/>
              <p:nvPr/>
            </p:nvSpPr>
            <p:spPr>
              <a:xfrm>
                <a:off x="5539438" y="3146687"/>
                <a:ext cx="332097" cy="276857"/>
              </a:xfrm>
              <a:prstGeom prst="rect">
                <a:avLst/>
              </a:prstGeom>
              <a:noFill/>
            </p:spPr>
            <p:txBody>
              <a:bodyPr wrap="none" rtlCol="0">
                <a:spAutoFit/>
              </a:bodyPr>
              <a:lstStyle/>
              <a:p>
                <a:r>
                  <a:rPr lang="en-US" altLang="zh-CN" sz="1200" dirty="0" smtClean="0"/>
                  <a:t> 2</a:t>
                </a:r>
                <a:endParaRPr lang="zh-CN" altLang="en-US" sz="1200" dirty="0"/>
              </a:p>
            </p:txBody>
          </p:sp>
        </p:grpSp>
        <p:grpSp>
          <p:nvGrpSpPr>
            <p:cNvPr id="153" name="组合 152"/>
            <p:cNvGrpSpPr/>
            <p:nvPr/>
          </p:nvGrpSpPr>
          <p:grpSpPr>
            <a:xfrm>
              <a:off x="5576902" y="4161405"/>
              <a:ext cx="332097" cy="276857"/>
              <a:chOff x="5576902" y="4161405"/>
              <a:chExt cx="332097" cy="276857"/>
            </a:xfrm>
          </p:grpSpPr>
          <p:sp>
            <p:nvSpPr>
              <p:cNvPr id="17" name="椭圆 16"/>
              <p:cNvSpPr>
                <a:spLocks noChangeAspect="1"/>
              </p:cNvSpPr>
              <p:nvPr/>
            </p:nvSpPr>
            <p:spPr>
              <a:xfrm>
                <a:off x="5655613" y="4211052"/>
                <a:ext cx="215971" cy="215889"/>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 name="TextBox 17"/>
              <p:cNvSpPr txBox="1"/>
              <p:nvPr/>
            </p:nvSpPr>
            <p:spPr>
              <a:xfrm>
                <a:off x="5576902" y="4161405"/>
                <a:ext cx="332097" cy="276857"/>
              </a:xfrm>
              <a:prstGeom prst="rect">
                <a:avLst/>
              </a:prstGeom>
              <a:noFill/>
            </p:spPr>
            <p:txBody>
              <a:bodyPr wrap="none" rtlCol="0">
                <a:spAutoFit/>
              </a:bodyPr>
              <a:lstStyle/>
              <a:p>
                <a:r>
                  <a:rPr lang="en-US" altLang="zh-CN" sz="1200" dirty="0" smtClean="0"/>
                  <a:t> 3</a:t>
                </a:r>
                <a:endParaRPr lang="zh-CN" altLang="en-US" sz="1200" dirty="0"/>
              </a:p>
            </p:txBody>
          </p:sp>
        </p:grpSp>
        <p:grpSp>
          <p:nvGrpSpPr>
            <p:cNvPr id="154" name="组合 153"/>
            <p:cNvGrpSpPr/>
            <p:nvPr/>
          </p:nvGrpSpPr>
          <p:grpSpPr>
            <a:xfrm>
              <a:off x="7937137" y="3107952"/>
              <a:ext cx="332097" cy="276857"/>
              <a:chOff x="7937137" y="3107952"/>
              <a:chExt cx="332097" cy="276857"/>
            </a:xfrm>
          </p:grpSpPr>
          <p:sp>
            <p:nvSpPr>
              <p:cNvPr id="23" name="椭圆 22"/>
              <p:cNvSpPr>
                <a:spLocks noChangeAspect="1"/>
              </p:cNvSpPr>
              <p:nvPr/>
            </p:nvSpPr>
            <p:spPr>
              <a:xfrm>
                <a:off x="8015848" y="3157599"/>
                <a:ext cx="215971" cy="215889"/>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4" name="TextBox 23"/>
              <p:cNvSpPr txBox="1"/>
              <p:nvPr/>
            </p:nvSpPr>
            <p:spPr>
              <a:xfrm>
                <a:off x="7937137" y="3107952"/>
                <a:ext cx="332097" cy="276857"/>
              </a:xfrm>
              <a:prstGeom prst="rect">
                <a:avLst/>
              </a:prstGeom>
              <a:noFill/>
            </p:spPr>
            <p:txBody>
              <a:bodyPr wrap="none" rtlCol="0">
                <a:spAutoFit/>
              </a:bodyPr>
              <a:lstStyle/>
              <a:p>
                <a:r>
                  <a:rPr lang="en-US" altLang="zh-CN" sz="1200" dirty="0" smtClean="0"/>
                  <a:t> 5</a:t>
                </a:r>
                <a:endParaRPr lang="zh-CN" altLang="en-US" sz="1200" dirty="0"/>
              </a:p>
            </p:txBody>
          </p:sp>
        </p:grpSp>
        <p:cxnSp>
          <p:nvCxnSpPr>
            <p:cNvPr id="26" name="直接箭头连接符 25"/>
            <p:cNvCxnSpPr/>
            <p:nvPr/>
          </p:nvCxnSpPr>
          <p:spPr>
            <a:xfrm flipH="1" flipV="1">
              <a:off x="6649389" y="3626106"/>
              <a:ext cx="238119"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18" idx="0"/>
            </p:cNvCxnSpPr>
            <p:nvPr/>
          </p:nvCxnSpPr>
          <p:spPr>
            <a:xfrm>
              <a:off x="5742633" y="3454023"/>
              <a:ext cx="318" cy="707382"/>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5400000" flipV="1">
              <a:off x="6575096" y="4363969"/>
              <a:ext cx="0" cy="148586"/>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6384601" y="3422909"/>
              <a:ext cx="15239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5929318" y="3335280"/>
              <a:ext cx="35940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椭圆 31"/>
            <p:cNvSpPr>
              <a:spLocks noChangeAspect="1"/>
            </p:cNvSpPr>
            <p:nvPr/>
          </p:nvSpPr>
          <p:spPr>
            <a:xfrm>
              <a:off x="7937137" y="3866133"/>
              <a:ext cx="215894" cy="2158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4</a:t>
              </a:r>
              <a:endParaRPr lang="zh-CN" altLang="en-US" sz="1200" dirty="0">
                <a:solidFill>
                  <a:schemeClr val="tx1"/>
                </a:solidFill>
              </a:endParaRPr>
            </a:p>
          </p:txBody>
        </p:sp>
        <p:cxnSp>
          <p:nvCxnSpPr>
            <p:cNvPr id="48" name="直接箭头连接符 47"/>
            <p:cNvCxnSpPr/>
            <p:nvPr/>
          </p:nvCxnSpPr>
          <p:spPr>
            <a:xfrm rot="16200000" flipV="1">
              <a:off x="6365550" y="2879355"/>
              <a:ext cx="1797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flipV="1">
              <a:off x="5785811" y="2653933"/>
              <a:ext cx="620379"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flipV="1">
              <a:off x="5741998" y="2277382"/>
              <a:ext cx="0" cy="46037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5735648" y="2277382"/>
              <a:ext cx="72007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6397301" y="2417080"/>
              <a:ext cx="0" cy="61213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4223751" y="3000638"/>
              <a:ext cx="1296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16200000" flipH="1">
              <a:off x="4079609" y="3140972"/>
              <a:ext cx="14414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3503680" y="3008258"/>
              <a:ext cx="55307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flipH="1" flipV="1">
              <a:off x="3503679" y="2925074"/>
              <a:ext cx="14414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3694810" y="2947934"/>
              <a:ext cx="190812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203332" y="2772041"/>
              <a:ext cx="864213" cy="889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5400000" flipH="1" flipV="1">
              <a:off x="2508016" y="2121809"/>
              <a:ext cx="122426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55" name="组合 154"/>
            <p:cNvGrpSpPr/>
            <p:nvPr/>
          </p:nvGrpSpPr>
          <p:grpSpPr>
            <a:xfrm>
              <a:off x="2941719" y="2733942"/>
              <a:ext cx="329557" cy="275587"/>
              <a:chOff x="2941719" y="2733942"/>
              <a:chExt cx="329557" cy="275587"/>
            </a:xfrm>
          </p:grpSpPr>
          <p:sp>
            <p:nvSpPr>
              <p:cNvPr id="34" name="椭圆 33"/>
              <p:cNvSpPr>
                <a:spLocks noChangeAspect="1"/>
              </p:cNvSpPr>
              <p:nvPr/>
            </p:nvSpPr>
            <p:spPr>
              <a:xfrm>
                <a:off x="3020439" y="2783613"/>
                <a:ext cx="215995"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5" name="TextBox 17"/>
              <p:cNvSpPr txBox="1"/>
              <p:nvPr/>
            </p:nvSpPr>
            <p:spPr>
              <a:xfrm>
                <a:off x="2941719" y="2733942"/>
                <a:ext cx="329557" cy="275587"/>
              </a:xfrm>
              <a:prstGeom prst="rect">
                <a:avLst/>
              </a:prstGeom>
              <a:noFill/>
            </p:spPr>
            <p:txBody>
              <a:bodyPr wrap="none" rtlCol="0">
                <a:spAutoFit/>
              </a:bodyPr>
              <a:lstStyle/>
              <a:p>
                <a:r>
                  <a:rPr lang="en-US" altLang="zh-CN" sz="1200" dirty="0" smtClean="0"/>
                  <a:t> 9</a:t>
                </a:r>
                <a:endParaRPr lang="zh-CN" altLang="en-US" sz="1200" dirty="0"/>
              </a:p>
            </p:txBody>
          </p:sp>
        </p:grpSp>
        <p:grpSp>
          <p:nvGrpSpPr>
            <p:cNvPr id="156" name="组合 155"/>
            <p:cNvGrpSpPr/>
            <p:nvPr/>
          </p:nvGrpSpPr>
          <p:grpSpPr>
            <a:xfrm>
              <a:off x="3991982" y="3177166"/>
              <a:ext cx="329557" cy="275587"/>
              <a:chOff x="3991982" y="3177166"/>
              <a:chExt cx="329557" cy="275587"/>
            </a:xfrm>
          </p:grpSpPr>
          <p:sp>
            <p:nvSpPr>
              <p:cNvPr id="38" name="椭圆 37"/>
              <p:cNvSpPr>
                <a:spLocks noChangeAspect="1"/>
              </p:cNvSpPr>
              <p:nvPr/>
            </p:nvSpPr>
            <p:spPr>
              <a:xfrm>
                <a:off x="4064987" y="3207153"/>
                <a:ext cx="215995"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41" name="TextBox 17"/>
              <p:cNvSpPr txBox="1"/>
              <p:nvPr/>
            </p:nvSpPr>
            <p:spPr>
              <a:xfrm>
                <a:off x="3991982" y="3177166"/>
                <a:ext cx="329557" cy="275587"/>
              </a:xfrm>
              <a:prstGeom prst="rect">
                <a:avLst/>
              </a:prstGeom>
              <a:noFill/>
            </p:spPr>
            <p:txBody>
              <a:bodyPr wrap="none" rtlCol="0">
                <a:spAutoFit/>
              </a:bodyPr>
              <a:lstStyle/>
              <a:p>
                <a:r>
                  <a:rPr lang="en-US" altLang="zh-CN" sz="1200" dirty="0" smtClean="0"/>
                  <a:t> 7</a:t>
                </a:r>
                <a:endParaRPr lang="zh-CN" altLang="en-US" sz="1200" dirty="0"/>
              </a:p>
            </p:txBody>
          </p:sp>
        </p:grpSp>
        <p:grpSp>
          <p:nvGrpSpPr>
            <p:cNvPr id="157" name="组合 156"/>
            <p:cNvGrpSpPr/>
            <p:nvPr/>
          </p:nvGrpSpPr>
          <p:grpSpPr>
            <a:xfrm>
              <a:off x="10211649" y="1058831"/>
              <a:ext cx="387975" cy="275587"/>
              <a:chOff x="10211649" y="1058831"/>
              <a:chExt cx="387975" cy="275587"/>
            </a:xfrm>
          </p:grpSpPr>
          <p:sp>
            <p:nvSpPr>
              <p:cNvPr id="54" name="椭圆 53"/>
              <p:cNvSpPr>
                <a:spLocks noChangeAspect="1"/>
              </p:cNvSpPr>
              <p:nvPr/>
            </p:nvSpPr>
            <p:spPr>
              <a:xfrm>
                <a:off x="10290369" y="1108502"/>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6" name="TextBox 17"/>
              <p:cNvSpPr txBox="1"/>
              <p:nvPr/>
            </p:nvSpPr>
            <p:spPr>
              <a:xfrm>
                <a:off x="10211649" y="1058831"/>
                <a:ext cx="387975" cy="275587"/>
              </a:xfrm>
              <a:prstGeom prst="rect">
                <a:avLst/>
              </a:prstGeom>
              <a:noFill/>
            </p:spPr>
            <p:txBody>
              <a:bodyPr wrap="none" rtlCol="0">
                <a:spAutoFit/>
              </a:bodyPr>
              <a:lstStyle/>
              <a:p>
                <a:r>
                  <a:rPr lang="en-US" altLang="zh-CN" sz="1200" dirty="0"/>
                  <a:t>19</a:t>
                </a:r>
              </a:p>
            </p:txBody>
          </p:sp>
        </p:grpSp>
        <p:grpSp>
          <p:nvGrpSpPr>
            <p:cNvPr id="158" name="组合 157"/>
            <p:cNvGrpSpPr/>
            <p:nvPr/>
          </p:nvGrpSpPr>
          <p:grpSpPr>
            <a:xfrm>
              <a:off x="3879590" y="2693937"/>
              <a:ext cx="329557" cy="275587"/>
              <a:chOff x="3879590" y="2693937"/>
              <a:chExt cx="329557" cy="275587"/>
            </a:xfrm>
          </p:grpSpPr>
          <p:sp>
            <p:nvSpPr>
              <p:cNvPr id="60" name="椭圆 59"/>
              <p:cNvSpPr>
                <a:spLocks noChangeAspect="1"/>
              </p:cNvSpPr>
              <p:nvPr/>
            </p:nvSpPr>
            <p:spPr>
              <a:xfrm>
                <a:off x="3958310" y="2743608"/>
                <a:ext cx="215995"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1" name="TextBox 17"/>
              <p:cNvSpPr txBox="1"/>
              <p:nvPr/>
            </p:nvSpPr>
            <p:spPr>
              <a:xfrm>
                <a:off x="3879590" y="2693937"/>
                <a:ext cx="329557" cy="275587"/>
              </a:xfrm>
              <a:prstGeom prst="rect">
                <a:avLst/>
              </a:prstGeom>
              <a:noFill/>
            </p:spPr>
            <p:txBody>
              <a:bodyPr wrap="none" rtlCol="0">
                <a:spAutoFit/>
              </a:bodyPr>
              <a:lstStyle/>
              <a:p>
                <a:r>
                  <a:rPr lang="en-US" altLang="zh-CN" sz="1200" dirty="0" smtClean="0"/>
                  <a:t> 8</a:t>
                </a:r>
                <a:endParaRPr lang="zh-CN" altLang="en-US" sz="1200" dirty="0"/>
              </a:p>
            </p:txBody>
          </p:sp>
        </p:grpSp>
        <p:grpSp>
          <p:nvGrpSpPr>
            <p:cNvPr id="159" name="组合 158"/>
            <p:cNvGrpSpPr/>
            <p:nvPr/>
          </p:nvGrpSpPr>
          <p:grpSpPr>
            <a:xfrm>
              <a:off x="2838217" y="1334418"/>
              <a:ext cx="425439" cy="275587"/>
              <a:chOff x="2838217" y="1334418"/>
              <a:chExt cx="425439" cy="275587"/>
            </a:xfrm>
          </p:grpSpPr>
          <p:sp>
            <p:nvSpPr>
              <p:cNvPr id="63" name="椭圆 62"/>
              <p:cNvSpPr>
                <a:spLocks noChangeAspect="1"/>
              </p:cNvSpPr>
              <p:nvPr/>
            </p:nvSpPr>
            <p:spPr>
              <a:xfrm>
                <a:off x="2985515" y="1384089"/>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4" name="TextBox 17"/>
              <p:cNvSpPr txBox="1"/>
              <p:nvPr/>
            </p:nvSpPr>
            <p:spPr>
              <a:xfrm>
                <a:off x="2838217" y="1334418"/>
                <a:ext cx="425439" cy="275587"/>
              </a:xfrm>
              <a:prstGeom prst="rect">
                <a:avLst/>
              </a:prstGeom>
              <a:noFill/>
            </p:spPr>
            <p:txBody>
              <a:bodyPr wrap="none" rtlCol="0">
                <a:spAutoFit/>
              </a:bodyPr>
              <a:lstStyle/>
              <a:p>
                <a:r>
                  <a:rPr lang="en-US" altLang="zh-CN" sz="1200" dirty="0" smtClean="0"/>
                  <a:t> 10</a:t>
                </a:r>
                <a:endParaRPr lang="zh-CN" altLang="en-US" sz="1200" dirty="0"/>
              </a:p>
            </p:txBody>
          </p:sp>
        </p:grpSp>
        <p:cxnSp>
          <p:nvCxnSpPr>
            <p:cNvPr id="65" name="直接箭头连接符 64"/>
            <p:cNvCxnSpPr/>
            <p:nvPr/>
          </p:nvCxnSpPr>
          <p:spPr>
            <a:xfrm>
              <a:off x="3189998" y="1580160"/>
              <a:ext cx="77087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0" name="组合 159"/>
            <p:cNvGrpSpPr/>
            <p:nvPr/>
          </p:nvGrpSpPr>
          <p:grpSpPr>
            <a:xfrm>
              <a:off x="3826886" y="1334418"/>
              <a:ext cx="411470" cy="275587"/>
              <a:chOff x="3826886" y="1334418"/>
              <a:chExt cx="411470" cy="275587"/>
            </a:xfrm>
          </p:grpSpPr>
          <p:sp>
            <p:nvSpPr>
              <p:cNvPr id="69" name="椭圆 68"/>
              <p:cNvSpPr>
                <a:spLocks noChangeAspect="1"/>
              </p:cNvSpPr>
              <p:nvPr/>
            </p:nvSpPr>
            <p:spPr>
              <a:xfrm>
                <a:off x="3936085" y="1384089"/>
                <a:ext cx="215995"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70" name="TextBox 17"/>
              <p:cNvSpPr txBox="1"/>
              <p:nvPr/>
            </p:nvSpPr>
            <p:spPr>
              <a:xfrm>
                <a:off x="3826886" y="1334418"/>
                <a:ext cx="411470" cy="275587"/>
              </a:xfrm>
              <a:prstGeom prst="rect">
                <a:avLst/>
              </a:prstGeom>
              <a:noFill/>
            </p:spPr>
            <p:txBody>
              <a:bodyPr wrap="none" rtlCol="0">
                <a:spAutoFit/>
              </a:bodyPr>
              <a:lstStyle/>
              <a:p>
                <a:r>
                  <a:rPr lang="en-US" altLang="zh-CN" sz="1200" dirty="0" smtClean="0"/>
                  <a:t> 11</a:t>
                </a:r>
                <a:endParaRPr lang="zh-CN" altLang="en-US" sz="1200" dirty="0"/>
              </a:p>
            </p:txBody>
          </p:sp>
        </p:grpSp>
        <p:cxnSp>
          <p:nvCxnSpPr>
            <p:cNvPr id="71" name="直接箭头连接符 70"/>
            <p:cNvCxnSpPr/>
            <p:nvPr/>
          </p:nvCxnSpPr>
          <p:spPr>
            <a:xfrm flipH="1">
              <a:off x="3576068" y="1423317"/>
              <a:ext cx="36003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5400000" flipH="1" flipV="1">
              <a:off x="3477644" y="1291873"/>
              <a:ext cx="14414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2498500" y="1291873"/>
              <a:ext cx="8642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6200000" flipH="1">
              <a:off x="2426746" y="1363627"/>
              <a:ext cx="14414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1617143" y="1610005"/>
              <a:ext cx="0" cy="1115682"/>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H="1">
              <a:off x="1725090" y="1609370"/>
              <a:ext cx="72007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1" name="组合 160"/>
            <p:cNvGrpSpPr/>
            <p:nvPr/>
          </p:nvGrpSpPr>
          <p:grpSpPr>
            <a:xfrm>
              <a:off x="1430457" y="1334418"/>
              <a:ext cx="380355" cy="245107"/>
              <a:chOff x="1430457" y="1334418"/>
              <a:chExt cx="380355" cy="245107"/>
            </a:xfrm>
          </p:grpSpPr>
          <p:sp>
            <p:nvSpPr>
              <p:cNvPr id="82" name="椭圆 81"/>
              <p:cNvSpPr>
                <a:spLocks noChangeAspect="1"/>
              </p:cNvSpPr>
              <p:nvPr/>
            </p:nvSpPr>
            <p:spPr>
              <a:xfrm>
                <a:off x="1509177" y="1354245"/>
                <a:ext cx="215994" cy="215997"/>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chemeClr val="tx1"/>
                  </a:solidFill>
                </a:endParaRPr>
              </a:p>
            </p:txBody>
          </p:sp>
          <p:sp>
            <p:nvSpPr>
              <p:cNvPr id="83" name="TextBox 17"/>
              <p:cNvSpPr txBox="1"/>
              <p:nvPr/>
            </p:nvSpPr>
            <p:spPr>
              <a:xfrm>
                <a:off x="1430457" y="1334418"/>
                <a:ext cx="380355" cy="245107"/>
              </a:xfrm>
              <a:prstGeom prst="rect">
                <a:avLst/>
              </a:prstGeom>
              <a:noFill/>
            </p:spPr>
            <p:txBody>
              <a:bodyPr wrap="square" rtlCol="0">
                <a:spAutoFit/>
              </a:bodyPr>
              <a:lstStyle/>
              <a:p>
                <a:pPr algn="l"/>
                <a:r>
                  <a:rPr lang="en-US" altLang="zh-CN" sz="1000" dirty="0"/>
                  <a:t>13</a:t>
                </a:r>
              </a:p>
            </p:txBody>
          </p:sp>
        </p:grpSp>
        <p:grpSp>
          <p:nvGrpSpPr>
            <p:cNvPr id="162" name="组合 161"/>
            <p:cNvGrpSpPr/>
            <p:nvPr/>
          </p:nvGrpSpPr>
          <p:grpSpPr>
            <a:xfrm>
              <a:off x="1393628" y="2693937"/>
              <a:ext cx="383530" cy="275587"/>
              <a:chOff x="1393628" y="2693937"/>
              <a:chExt cx="383530" cy="275587"/>
            </a:xfrm>
          </p:grpSpPr>
          <p:sp>
            <p:nvSpPr>
              <p:cNvPr id="85" name="椭圆 84"/>
              <p:cNvSpPr>
                <a:spLocks noChangeAspect="1"/>
              </p:cNvSpPr>
              <p:nvPr/>
            </p:nvSpPr>
            <p:spPr>
              <a:xfrm>
                <a:off x="1502827" y="2743608"/>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86" name="TextBox 17"/>
              <p:cNvSpPr txBox="1"/>
              <p:nvPr/>
            </p:nvSpPr>
            <p:spPr>
              <a:xfrm>
                <a:off x="1393628" y="2693937"/>
                <a:ext cx="383530" cy="275587"/>
              </a:xfrm>
              <a:prstGeom prst="rect">
                <a:avLst/>
              </a:prstGeom>
              <a:noFill/>
            </p:spPr>
            <p:txBody>
              <a:bodyPr wrap="none" rtlCol="0">
                <a:spAutoFit/>
              </a:bodyPr>
              <a:lstStyle/>
              <a:p>
                <a:r>
                  <a:rPr lang="en-US" altLang="zh-CN" sz="1200" dirty="0"/>
                  <a:t>14</a:t>
                </a:r>
              </a:p>
            </p:txBody>
          </p:sp>
        </p:grpSp>
        <p:cxnSp>
          <p:nvCxnSpPr>
            <p:cNvPr id="87" name="直接箭头连接符 86"/>
            <p:cNvCxnSpPr/>
            <p:nvPr/>
          </p:nvCxnSpPr>
          <p:spPr>
            <a:xfrm>
              <a:off x="1714930" y="2695842"/>
              <a:ext cx="77087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3" name="组合 162"/>
            <p:cNvGrpSpPr/>
            <p:nvPr/>
          </p:nvGrpSpPr>
          <p:grpSpPr>
            <a:xfrm>
              <a:off x="2330229" y="2721242"/>
              <a:ext cx="386705" cy="275587"/>
              <a:chOff x="2330229" y="2721242"/>
              <a:chExt cx="386705" cy="275587"/>
            </a:xfrm>
          </p:grpSpPr>
          <p:sp>
            <p:nvSpPr>
              <p:cNvPr id="89" name="椭圆 88"/>
              <p:cNvSpPr>
                <a:spLocks noChangeAspect="1"/>
              </p:cNvSpPr>
              <p:nvPr/>
            </p:nvSpPr>
            <p:spPr>
              <a:xfrm>
                <a:off x="2435619" y="2743608"/>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0" name="TextBox 17"/>
              <p:cNvSpPr txBox="1"/>
              <p:nvPr/>
            </p:nvSpPr>
            <p:spPr>
              <a:xfrm>
                <a:off x="2330229" y="2721242"/>
                <a:ext cx="386705" cy="275587"/>
              </a:xfrm>
              <a:prstGeom prst="rect">
                <a:avLst/>
              </a:prstGeom>
              <a:noFill/>
            </p:spPr>
            <p:txBody>
              <a:bodyPr wrap="none" rtlCol="0">
                <a:spAutoFit/>
              </a:bodyPr>
              <a:lstStyle/>
              <a:p>
                <a:r>
                  <a:rPr lang="en-US" altLang="zh-CN" sz="1200" dirty="0"/>
                  <a:t>15</a:t>
                </a:r>
              </a:p>
            </p:txBody>
          </p:sp>
        </p:grpSp>
        <p:cxnSp>
          <p:nvCxnSpPr>
            <p:cNvPr id="91" name="直接箭头连接符 90"/>
            <p:cNvCxnSpPr/>
            <p:nvPr/>
          </p:nvCxnSpPr>
          <p:spPr>
            <a:xfrm flipV="1">
              <a:off x="2606978" y="2971429"/>
              <a:ext cx="207409" cy="317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6744002" y="4269354"/>
              <a:ext cx="133219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16200000" flipV="1">
              <a:off x="7954915" y="4171565"/>
              <a:ext cx="1797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7361206" y="4231254"/>
              <a:ext cx="57593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flipV="1">
              <a:off x="7381526" y="3046993"/>
              <a:ext cx="0" cy="108012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7455184" y="3009528"/>
              <a:ext cx="57593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H="1">
              <a:off x="6483659" y="2969524"/>
              <a:ext cx="154809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rot="16200000" flipH="1">
              <a:off x="7986029" y="3100967"/>
              <a:ext cx="1797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5735960" y="4490068"/>
              <a:ext cx="72008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6483659" y="4457312"/>
              <a:ext cx="0" cy="12382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6649389" y="4261734"/>
              <a:ext cx="0" cy="12382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H="1" flipV="1">
              <a:off x="5655640" y="2969524"/>
              <a:ext cx="35940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4" name="组合 163"/>
            <p:cNvGrpSpPr/>
            <p:nvPr/>
          </p:nvGrpSpPr>
          <p:grpSpPr>
            <a:xfrm>
              <a:off x="2227362" y="1364262"/>
              <a:ext cx="424169" cy="275587"/>
              <a:chOff x="2227362" y="1364262"/>
              <a:chExt cx="424169" cy="275587"/>
            </a:xfrm>
          </p:grpSpPr>
          <p:sp>
            <p:nvSpPr>
              <p:cNvPr id="107" name="椭圆 106"/>
              <p:cNvSpPr>
                <a:spLocks noChangeAspect="1"/>
              </p:cNvSpPr>
              <p:nvPr/>
            </p:nvSpPr>
            <p:spPr>
              <a:xfrm>
                <a:off x="2374660" y="1413933"/>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08" name="TextBox 17"/>
              <p:cNvSpPr txBox="1"/>
              <p:nvPr/>
            </p:nvSpPr>
            <p:spPr>
              <a:xfrm>
                <a:off x="2227362" y="1364262"/>
                <a:ext cx="424169" cy="275587"/>
              </a:xfrm>
              <a:prstGeom prst="rect">
                <a:avLst/>
              </a:prstGeom>
              <a:noFill/>
            </p:spPr>
            <p:txBody>
              <a:bodyPr wrap="none" rtlCol="0">
                <a:spAutoFit/>
              </a:bodyPr>
              <a:lstStyle/>
              <a:p>
                <a:r>
                  <a:rPr lang="en-US" altLang="zh-CN" sz="1200" dirty="0" smtClean="0"/>
                  <a:t> 12</a:t>
                </a:r>
                <a:endParaRPr lang="zh-CN" altLang="en-US" sz="1200" dirty="0"/>
              </a:p>
            </p:txBody>
          </p:sp>
        </p:grpSp>
        <p:cxnSp>
          <p:nvCxnSpPr>
            <p:cNvPr id="109" name="直接箭头连接符 108"/>
            <p:cNvCxnSpPr/>
            <p:nvPr/>
          </p:nvCxnSpPr>
          <p:spPr>
            <a:xfrm>
              <a:off x="5539438" y="3052073"/>
              <a:ext cx="0" cy="53974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flipV="1">
              <a:off x="5281634" y="3606421"/>
              <a:ext cx="238119" cy="1143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6649389" y="3399414"/>
              <a:ext cx="0" cy="12382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5" name="组合 164"/>
            <p:cNvGrpSpPr/>
            <p:nvPr/>
          </p:nvGrpSpPr>
          <p:grpSpPr>
            <a:xfrm>
              <a:off x="5152733" y="3330835"/>
              <a:ext cx="386705" cy="275587"/>
              <a:chOff x="5152733" y="3330835"/>
              <a:chExt cx="386705" cy="275587"/>
            </a:xfrm>
          </p:grpSpPr>
          <p:sp>
            <p:nvSpPr>
              <p:cNvPr id="113" name="椭圆 112"/>
              <p:cNvSpPr>
                <a:spLocks noChangeAspect="1"/>
              </p:cNvSpPr>
              <p:nvPr/>
            </p:nvSpPr>
            <p:spPr>
              <a:xfrm>
                <a:off x="5231453" y="3380506"/>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4" name="TextBox 17"/>
              <p:cNvSpPr txBox="1"/>
              <p:nvPr/>
            </p:nvSpPr>
            <p:spPr>
              <a:xfrm>
                <a:off x="5152733" y="3330835"/>
                <a:ext cx="386705" cy="275587"/>
              </a:xfrm>
              <a:prstGeom prst="rect">
                <a:avLst/>
              </a:prstGeom>
              <a:noFill/>
            </p:spPr>
            <p:txBody>
              <a:bodyPr wrap="none" rtlCol="0">
                <a:spAutoFit/>
              </a:bodyPr>
              <a:lstStyle/>
              <a:p>
                <a:r>
                  <a:rPr lang="en-US" altLang="zh-CN" sz="1200" dirty="0"/>
                  <a:t>16</a:t>
                </a:r>
              </a:p>
            </p:txBody>
          </p:sp>
        </p:grpSp>
        <p:grpSp>
          <p:nvGrpSpPr>
            <p:cNvPr id="166" name="组合 165"/>
            <p:cNvGrpSpPr/>
            <p:nvPr/>
          </p:nvGrpSpPr>
          <p:grpSpPr>
            <a:xfrm>
              <a:off x="6288719" y="5044045"/>
              <a:ext cx="386070" cy="275587"/>
              <a:chOff x="6288719" y="5044045"/>
              <a:chExt cx="386070" cy="275587"/>
            </a:xfrm>
          </p:grpSpPr>
          <p:sp>
            <p:nvSpPr>
              <p:cNvPr id="116" name="椭圆 115"/>
              <p:cNvSpPr>
                <a:spLocks noChangeAspect="1"/>
              </p:cNvSpPr>
              <p:nvPr/>
            </p:nvSpPr>
            <p:spPr>
              <a:xfrm>
                <a:off x="6367439" y="5093716"/>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7" name="TextBox 17"/>
              <p:cNvSpPr txBox="1"/>
              <p:nvPr/>
            </p:nvSpPr>
            <p:spPr>
              <a:xfrm>
                <a:off x="6288719" y="5044045"/>
                <a:ext cx="386070" cy="275587"/>
              </a:xfrm>
              <a:prstGeom prst="rect">
                <a:avLst/>
              </a:prstGeom>
              <a:noFill/>
            </p:spPr>
            <p:txBody>
              <a:bodyPr wrap="none" rtlCol="0">
                <a:spAutoFit/>
              </a:bodyPr>
              <a:lstStyle/>
              <a:p>
                <a:r>
                  <a:rPr lang="en-US" altLang="zh-CN" sz="1200" dirty="0"/>
                  <a:t>17</a:t>
                </a:r>
              </a:p>
            </p:txBody>
          </p:sp>
        </p:grpSp>
        <p:cxnSp>
          <p:nvCxnSpPr>
            <p:cNvPr id="118" name="直接箭头连接符 117"/>
            <p:cNvCxnSpPr/>
            <p:nvPr/>
          </p:nvCxnSpPr>
          <p:spPr>
            <a:xfrm>
              <a:off x="5539438" y="3711195"/>
              <a:ext cx="0" cy="1224266"/>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5618176" y="4935461"/>
              <a:ext cx="10439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rot="16200000" flipH="1">
              <a:off x="6077895" y="5633318"/>
              <a:ext cx="122426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rot="16200000" flipH="1">
              <a:off x="8460998" y="4506865"/>
              <a:ext cx="0" cy="3383829"/>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7" name="组合 166"/>
            <p:cNvGrpSpPr/>
            <p:nvPr/>
          </p:nvGrpSpPr>
          <p:grpSpPr>
            <a:xfrm>
              <a:off x="10030305" y="5818890"/>
              <a:ext cx="387340" cy="275587"/>
              <a:chOff x="10030305" y="5818890"/>
              <a:chExt cx="387340" cy="275587"/>
            </a:xfrm>
          </p:grpSpPr>
          <p:sp>
            <p:nvSpPr>
              <p:cNvPr id="123" name="椭圆 122"/>
              <p:cNvSpPr>
                <a:spLocks noChangeAspect="1"/>
              </p:cNvSpPr>
              <p:nvPr/>
            </p:nvSpPr>
            <p:spPr>
              <a:xfrm>
                <a:off x="10135051" y="5848950"/>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4" name="TextBox 17"/>
              <p:cNvSpPr txBox="1"/>
              <p:nvPr/>
            </p:nvSpPr>
            <p:spPr>
              <a:xfrm>
                <a:off x="10030305" y="5818890"/>
                <a:ext cx="387340" cy="275587"/>
              </a:xfrm>
              <a:prstGeom prst="rect">
                <a:avLst/>
              </a:prstGeom>
              <a:noFill/>
            </p:spPr>
            <p:txBody>
              <a:bodyPr wrap="none" rtlCol="0">
                <a:spAutoFit/>
              </a:bodyPr>
              <a:lstStyle/>
              <a:p>
                <a:r>
                  <a:rPr lang="en-US" altLang="zh-CN" sz="1200" dirty="0"/>
                  <a:t>18</a:t>
                </a:r>
              </a:p>
            </p:txBody>
          </p:sp>
        </p:grpSp>
        <p:cxnSp>
          <p:nvCxnSpPr>
            <p:cNvPr id="125" name="直接箭头连接符 124"/>
            <p:cNvCxnSpPr/>
            <p:nvPr/>
          </p:nvCxnSpPr>
          <p:spPr>
            <a:xfrm flipV="1">
              <a:off x="10095810" y="5992966"/>
              <a:ext cx="0" cy="12382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rot="5400000" flipV="1">
              <a:off x="11013633" y="5810888"/>
              <a:ext cx="0" cy="828019"/>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H="1">
              <a:off x="4280900" y="3309880"/>
              <a:ext cx="43179" cy="254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rot="16200000" flipH="1">
              <a:off x="10341088" y="6140467"/>
              <a:ext cx="107949"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11501300" y="1024414"/>
              <a:ext cx="0" cy="48960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H="1">
              <a:off x="10599624" y="913136"/>
              <a:ext cx="791825"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10527857" y="952408"/>
              <a:ext cx="0" cy="2160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rot="5400000" flipH="1" flipV="1">
              <a:off x="10016019" y="1071467"/>
              <a:ext cx="23812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H="1">
              <a:off x="6583351" y="971202"/>
              <a:ext cx="349177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6593511" y="1069626"/>
              <a:ext cx="0" cy="89978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8" name="组合 167"/>
            <p:cNvGrpSpPr/>
            <p:nvPr/>
          </p:nvGrpSpPr>
          <p:grpSpPr>
            <a:xfrm>
              <a:off x="6367457" y="1909721"/>
              <a:ext cx="400040" cy="275587"/>
              <a:chOff x="6367457" y="1909721"/>
              <a:chExt cx="400040" cy="275587"/>
            </a:xfrm>
          </p:grpSpPr>
          <p:sp>
            <p:nvSpPr>
              <p:cNvPr id="136" name="椭圆 135"/>
              <p:cNvSpPr>
                <a:spLocks noChangeAspect="1"/>
              </p:cNvSpPr>
              <p:nvPr/>
            </p:nvSpPr>
            <p:spPr>
              <a:xfrm>
                <a:off x="6446177" y="1959392"/>
                <a:ext cx="215995"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37" name="TextBox 17"/>
              <p:cNvSpPr txBox="1"/>
              <p:nvPr/>
            </p:nvSpPr>
            <p:spPr>
              <a:xfrm>
                <a:off x="6367457" y="1909721"/>
                <a:ext cx="400040" cy="275587"/>
              </a:xfrm>
              <a:prstGeom prst="rect">
                <a:avLst/>
              </a:prstGeom>
              <a:noFill/>
            </p:spPr>
            <p:txBody>
              <a:bodyPr wrap="none" rtlCol="0">
                <a:spAutoFit/>
              </a:bodyPr>
              <a:lstStyle/>
              <a:p>
                <a:r>
                  <a:rPr lang="en-US" altLang="zh-CN" sz="1200" dirty="0"/>
                  <a:t>20</a:t>
                </a:r>
              </a:p>
            </p:txBody>
          </p:sp>
        </p:grpSp>
        <p:cxnSp>
          <p:nvCxnSpPr>
            <p:cNvPr id="138" name="直接箭头连接符 137"/>
            <p:cNvCxnSpPr/>
            <p:nvPr/>
          </p:nvCxnSpPr>
          <p:spPr>
            <a:xfrm flipH="1">
              <a:off x="5576902" y="1969410"/>
              <a:ext cx="791825"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H="1" flipV="1">
              <a:off x="5618176" y="1009302"/>
              <a:ext cx="0" cy="82803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H="1">
              <a:off x="1726360" y="1009302"/>
              <a:ext cx="363591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9" name="组合 168"/>
            <p:cNvGrpSpPr/>
            <p:nvPr/>
          </p:nvGrpSpPr>
          <p:grpSpPr>
            <a:xfrm>
              <a:off x="1420298" y="904528"/>
              <a:ext cx="386070" cy="275587"/>
              <a:chOff x="1420298" y="904528"/>
              <a:chExt cx="386070" cy="275587"/>
            </a:xfrm>
          </p:grpSpPr>
          <p:sp>
            <p:nvSpPr>
              <p:cNvPr id="142" name="椭圆 141"/>
              <p:cNvSpPr>
                <a:spLocks noChangeAspect="1"/>
              </p:cNvSpPr>
              <p:nvPr/>
            </p:nvSpPr>
            <p:spPr>
              <a:xfrm>
                <a:off x="1499018" y="954199"/>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43" name="TextBox 17"/>
              <p:cNvSpPr txBox="1"/>
              <p:nvPr/>
            </p:nvSpPr>
            <p:spPr>
              <a:xfrm>
                <a:off x="1420298" y="904528"/>
                <a:ext cx="386070" cy="275587"/>
              </a:xfrm>
              <a:prstGeom prst="rect">
                <a:avLst/>
              </a:prstGeom>
              <a:noFill/>
            </p:spPr>
            <p:txBody>
              <a:bodyPr wrap="none" rtlCol="0">
                <a:spAutoFit/>
              </a:bodyPr>
              <a:lstStyle/>
              <a:p>
                <a:r>
                  <a:rPr lang="en-US" altLang="zh-CN" sz="1200" dirty="0"/>
                  <a:t>21</a:t>
                </a:r>
              </a:p>
            </p:txBody>
          </p:sp>
        </p:grpSp>
        <p:cxnSp>
          <p:nvCxnSpPr>
            <p:cNvPr id="144" name="直接箭头连接符 143"/>
            <p:cNvCxnSpPr/>
            <p:nvPr/>
          </p:nvCxnSpPr>
          <p:spPr>
            <a:xfrm rot="16200000" flipH="1">
              <a:off x="1358703" y="1196624"/>
              <a:ext cx="14414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H="1" flipV="1">
              <a:off x="1240597" y="1364262"/>
              <a:ext cx="17970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70" name="组合 169"/>
            <p:cNvGrpSpPr/>
            <p:nvPr/>
          </p:nvGrpSpPr>
          <p:grpSpPr>
            <a:xfrm>
              <a:off x="854527" y="1234089"/>
              <a:ext cx="335271" cy="275587"/>
              <a:chOff x="854527" y="1234089"/>
              <a:chExt cx="335271" cy="275587"/>
            </a:xfrm>
          </p:grpSpPr>
          <p:sp>
            <p:nvSpPr>
              <p:cNvPr id="147" name="椭圆 146"/>
              <p:cNvSpPr>
                <a:spLocks noChangeAspect="1"/>
              </p:cNvSpPr>
              <p:nvPr/>
            </p:nvSpPr>
            <p:spPr>
              <a:xfrm>
                <a:off x="933247" y="1283760"/>
                <a:ext cx="215994"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48" name="TextBox 17"/>
              <p:cNvSpPr txBox="1"/>
              <p:nvPr/>
            </p:nvSpPr>
            <p:spPr>
              <a:xfrm>
                <a:off x="854527" y="1234089"/>
                <a:ext cx="335271" cy="275587"/>
              </a:xfrm>
              <a:prstGeom prst="rect">
                <a:avLst/>
              </a:prstGeom>
              <a:noFill/>
            </p:spPr>
            <p:txBody>
              <a:bodyPr wrap="none" rtlCol="0">
                <a:spAutoFit/>
              </a:bodyPr>
              <a:lstStyle/>
              <a:p>
                <a:r>
                  <a:rPr lang="zh-CN" altLang="en-US" sz="1200" dirty="0"/>
                  <a:t>上</a:t>
                </a:r>
              </a:p>
            </p:txBody>
          </p:sp>
        </p:grpSp>
        <p:grpSp>
          <p:nvGrpSpPr>
            <p:cNvPr id="171" name="组合 170"/>
            <p:cNvGrpSpPr/>
            <p:nvPr/>
          </p:nvGrpSpPr>
          <p:grpSpPr>
            <a:xfrm>
              <a:off x="5929318" y="2450100"/>
              <a:ext cx="329557" cy="275587"/>
              <a:chOff x="5929318" y="2450100"/>
              <a:chExt cx="329557" cy="275587"/>
            </a:xfrm>
          </p:grpSpPr>
          <p:sp>
            <p:nvSpPr>
              <p:cNvPr id="20" name="椭圆 19"/>
              <p:cNvSpPr>
                <a:spLocks noChangeAspect="1"/>
              </p:cNvSpPr>
              <p:nvPr/>
            </p:nvSpPr>
            <p:spPr>
              <a:xfrm>
                <a:off x="6008038" y="2499771"/>
                <a:ext cx="215995" cy="215998"/>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1" name="TextBox 20"/>
              <p:cNvSpPr txBox="1"/>
              <p:nvPr/>
            </p:nvSpPr>
            <p:spPr>
              <a:xfrm>
                <a:off x="5929318" y="2450100"/>
                <a:ext cx="329557" cy="275587"/>
              </a:xfrm>
              <a:prstGeom prst="rect">
                <a:avLst/>
              </a:prstGeom>
              <a:noFill/>
            </p:spPr>
            <p:txBody>
              <a:bodyPr wrap="none" rtlCol="0">
                <a:spAutoFit/>
              </a:bodyPr>
              <a:lstStyle/>
              <a:p>
                <a:r>
                  <a:rPr lang="en-US" altLang="zh-CN" sz="1200" dirty="0" smtClean="0"/>
                  <a:t> 6</a:t>
                </a:r>
                <a:endParaRPr lang="zh-CN" altLang="en-US" sz="1200" dirty="0"/>
              </a:p>
            </p:txBody>
          </p:sp>
        </p:grpSp>
      </p:grpSp>
      <p:cxnSp>
        <p:nvCxnSpPr>
          <p:cNvPr id="135" name="直接箭头连接符 134"/>
          <p:cNvCxnSpPr/>
          <p:nvPr/>
        </p:nvCxnSpPr>
        <p:spPr>
          <a:xfrm>
            <a:off x="10599624" y="1130895"/>
            <a:ext cx="176896" cy="127"/>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flipH="1">
            <a:off x="10488488" y="1179922"/>
            <a:ext cx="28803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10416480" y="875982"/>
            <a:ext cx="1584176" cy="477054"/>
          </a:xfrm>
          <a:prstGeom prst="rect">
            <a:avLst/>
          </a:prstGeom>
          <a:noFill/>
        </p:spPr>
        <p:txBody>
          <a:bodyPr wrap="square" rtlCol="0">
            <a:spAutoFit/>
          </a:bodyPr>
          <a:lstStyle/>
          <a:p>
            <a:r>
              <a:rPr lang="zh-CN" altLang="en-US" sz="700" dirty="0" smtClean="0">
                <a:solidFill>
                  <a:schemeClr val="tx2"/>
                </a:solidFill>
                <a:latin typeface="+mn-ea"/>
              </a:rPr>
              <a:t>由此上一夹层打一点下来</a:t>
            </a:r>
          </a:p>
          <a:p>
            <a:endParaRPr lang="zh-CN" altLang="en-US" dirty="0"/>
          </a:p>
        </p:txBody>
      </p:sp>
      <p:sp>
        <p:nvSpPr>
          <p:cNvPr id="182" name="TextBox 181"/>
          <p:cNvSpPr txBox="1"/>
          <p:nvPr/>
        </p:nvSpPr>
        <p:spPr>
          <a:xfrm>
            <a:off x="10488488" y="6021288"/>
            <a:ext cx="1584176" cy="477054"/>
          </a:xfrm>
          <a:prstGeom prst="rect">
            <a:avLst/>
          </a:prstGeom>
          <a:noFill/>
        </p:spPr>
        <p:txBody>
          <a:bodyPr wrap="square" rtlCol="0">
            <a:spAutoFit/>
          </a:bodyPr>
          <a:lstStyle/>
          <a:p>
            <a:r>
              <a:rPr lang="zh-CN" altLang="en-US" sz="700" dirty="0" smtClean="0">
                <a:solidFill>
                  <a:schemeClr val="tx2"/>
                </a:solidFill>
                <a:latin typeface="+mn-ea"/>
              </a:rPr>
              <a:t>由此上一夹层打一点下来</a:t>
            </a:r>
          </a:p>
          <a:p>
            <a:endParaRPr lang="zh-CN" altLang="en-US" dirty="0"/>
          </a:p>
        </p:txBody>
      </p:sp>
      <p:cxnSp>
        <p:nvCxnSpPr>
          <p:cNvPr id="183" name="直接箭头连接符 182"/>
          <p:cNvCxnSpPr/>
          <p:nvPr/>
        </p:nvCxnSpPr>
        <p:spPr>
          <a:xfrm rot="5400000" flipV="1">
            <a:off x="10560480" y="5782840"/>
            <a:ext cx="0" cy="2880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rot="16200000" flipH="1" flipV="1">
            <a:off x="10499700" y="5845480"/>
            <a:ext cx="0" cy="2880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79"/>
          <p:cNvSpPr txBox="1"/>
          <p:nvPr/>
        </p:nvSpPr>
        <p:spPr>
          <a:xfrm>
            <a:off x="718125" y="769302"/>
            <a:ext cx="1584176" cy="583565"/>
          </a:xfrm>
          <a:prstGeom prst="rect">
            <a:avLst/>
          </a:prstGeom>
          <a:noFill/>
        </p:spPr>
        <p:txBody>
          <a:bodyPr wrap="square" rtlCol="0">
            <a:spAutoFit/>
          </a:bodyPr>
          <a:lstStyle/>
          <a:p>
            <a:r>
              <a:rPr lang="zh-CN" altLang="en-US" sz="700" dirty="0" smtClean="0">
                <a:solidFill>
                  <a:schemeClr val="tx2"/>
                </a:solidFill>
                <a:latin typeface="+mn-ea"/>
              </a:rPr>
              <a:t>由此上一夹层</a:t>
            </a:r>
          </a:p>
          <a:p>
            <a:r>
              <a:rPr lang="zh-CN" altLang="en-US" sz="700" dirty="0" smtClean="0">
                <a:solidFill>
                  <a:schemeClr val="tx2"/>
                </a:solidFill>
                <a:latin typeface="+mn-ea"/>
              </a:rPr>
              <a:t>打一点上二楼</a:t>
            </a:r>
          </a:p>
          <a:p>
            <a:endParaRPr lang="zh-CN" altLang="en-US" dirty="0"/>
          </a:p>
        </p:txBody>
      </p:sp>
      <p:sp>
        <p:nvSpPr>
          <p:cNvPr id="22" name="矩形 21"/>
          <p:cNvSpPr/>
          <p:nvPr/>
        </p:nvSpPr>
        <p:spPr>
          <a:xfrm>
            <a:off x="7591425" y="3317240"/>
            <a:ext cx="108013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79"/>
          <p:cNvSpPr txBox="1"/>
          <p:nvPr/>
        </p:nvSpPr>
        <p:spPr>
          <a:xfrm>
            <a:off x="7584440" y="3307715"/>
            <a:ext cx="1410335" cy="475615"/>
          </a:xfrm>
          <a:prstGeom prst="rect">
            <a:avLst/>
          </a:prstGeom>
          <a:noFill/>
        </p:spPr>
        <p:txBody>
          <a:bodyPr wrap="square" rtlCol="0">
            <a:spAutoFit/>
          </a:bodyPr>
          <a:lstStyle/>
          <a:p>
            <a:r>
              <a:rPr lang="zh-CN" altLang="en-US" sz="700" dirty="0" smtClean="0">
                <a:solidFill>
                  <a:srgbClr val="FF0000"/>
                </a:solidFill>
                <a:latin typeface="+mn-ea"/>
              </a:rPr>
              <a:t>由此上一夹层打一点下来</a:t>
            </a:r>
            <a:endParaRPr lang="zh-CN" altLang="en-US" sz="700" dirty="0" smtClean="0">
              <a:solidFill>
                <a:schemeClr val="tx2"/>
              </a:solidFill>
              <a:latin typeface="+mn-ea"/>
            </a:endParaRPr>
          </a:p>
          <a:p>
            <a:endParaRPr lang="zh-CN" altLang="en-US" dirty="0"/>
          </a:p>
        </p:txBody>
      </p:sp>
      <p:sp>
        <p:nvSpPr>
          <p:cNvPr id="30" name="矩形 29"/>
          <p:cNvSpPr/>
          <p:nvPr/>
        </p:nvSpPr>
        <p:spPr>
          <a:xfrm>
            <a:off x="7591425" y="3565525"/>
            <a:ext cx="108013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179"/>
          <p:cNvSpPr txBox="1"/>
          <p:nvPr/>
        </p:nvSpPr>
        <p:spPr>
          <a:xfrm>
            <a:off x="7540625" y="3551555"/>
            <a:ext cx="1410335" cy="475615"/>
          </a:xfrm>
          <a:prstGeom prst="rect">
            <a:avLst/>
          </a:prstGeom>
          <a:noFill/>
        </p:spPr>
        <p:txBody>
          <a:bodyPr wrap="square" rtlCol="0">
            <a:spAutoFit/>
          </a:bodyPr>
          <a:lstStyle/>
          <a:p>
            <a:r>
              <a:rPr lang="zh-CN" altLang="en-US" sz="700" dirty="0" smtClean="0">
                <a:solidFill>
                  <a:srgbClr val="FF0000"/>
                </a:solidFill>
                <a:latin typeface="+mn-ea"/>
              </a:rPr>
              <a:t>由此上一夹层打一点下来</a:t>
            </a:r>
            <a:endParaRPr lang="zh-CN" altLang="en-US" sz="700" dirty="0" smtClean="0">
              <a:solidFill>
                <a:schemeClr val="tx2"/>
              </a:solidFill>
              <a:latin typeface="+mn-ea"/>
            </a:endParaRPr>
          </a:p>
          <a:p>
            <a:endParaRPr lang="zh-CN" altLang="en-US" dirty="0"/>
          </a:p>
        </p:txBody>
      </p:sp>
      <p:cxnSp>
        <p:nvCxnSpPr>
          <p:cNvPr id="31" name="直接箭头连接符 30"/>
          <p:cNvCxnSpPr/>
          <p:nvPr/>
        </p:nvCxnSpPr>
        <p:spPr>
          <a:xfrm flipH="1" flipV="1">
            <a:off x="7176135" y="3140710"/>
            <a:ext cx="431800" cy="288290"/>
          </a:xfrm>
          <a:prstGeom prst="straightConnector1">
            <a:avLst/>
          </a:prstGeom>
          <a:ln w="15875" cmpd="sng">
            <a:solidFill>
              <a:srgbClr val="0033CC"/>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5" idx="1"/>
          </p:cNvCxnSpPr>
          <p:nvPr/>
        </p:nvCxnSpPr>
        <p:spPr>
          <a:xfrm flipH="1">
            <a:off x="7125335" y="3789680"/>
            <a:ext cx="415290" cy="213995"/>
          </a:xfrm>
          <a:prstGeom prst="straightConnector1">
            <a:avLst/>
          </a:prstGeom>
          <a:ln w="15875">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593465" y="3429000"/>
            <a:ext cx="108013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179"/>
          <p:cNvSpPr txBox="1"/>
          <p:nvPr/>
        </p:nvSpPr>
        <p:spPr>
          <a:xfrm>
            <a:off x="3558540" y="3424555"/>
            <a:ext cx="1410335" cy="475615"/>
          </a:xfrm>
          <a:prstGeom prst="rect">
            <a:avLst/>
          </a:prstGeom>
          <a:noFill/>
        </p:spPr>
        <p:txBody>
          <a:bodyPr wrap="square" rtlCol="0">
            <a:spAutoFit/>
          </a:bodyPr>
          <a:lstStyle/>
          <a:p>
            <a:r>
              <a:rPr lang="zh-CN" altLang="en-US" sz="700" dirty="0" smtClean="0">
                <a:solidFill>
                  <a:srgbClr val="FF0000"/>
                </a:solidFill>
                <a:latin typeface="+mn-ea"/>
              </a:rPr>
              <a:t>由此上一夹层打一点下来</a:t>
            </a:r>
            <a:endParaRPr lang="zh-CN" altLang="en-US" sz="700" dirty="0" smtClean="0">
              <a:solidFill>
                <a:schemeClr val="tx2"/>
              </a:solidFill>
              <a:latin typeface="+mn-ea"/>
            </a:endParaRPr>
          </a:p>
          <a:p>
            <a:endParaRPr lang="zh-CN" altLang="en-US" dirty="0"/>
          </a:p>
        </p:txBody>
      </p:sp>
      <p:cxnSp>
        <p:nvCxnSpPr>
          <p:cNvPr id="45" name="直接箭头连接符 44"/>
          <p:cNvCxnSpPr/>
          <p:nvPr/>
        </p:nvCxnSpPr>
        <p:spPr>
          <a:xfrm flipV="1">
            <a:off x="4673600" y="3140710"/>
            <a:ext cx="342265" cy="399415"/>
          </a:xfrm>
          <a:prstGeom prst="straightConnector1">
            <a:avLst/>
          </a:prstGeom>
          <a:ln w="15875">
            <a:solidFill>
              <a:srgbClr val="0033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p:nvPr/>
        </p:nvPicPr>
        <p:blipFill rotWithShape="1">
          <a:blip r:embed="rId3" cstate="print">
            <a:extLst>
              <a:ext uri="{28A0092B-C50C-407E-A947-70E740481C1C}">
                <a14:useLocalDpi xmlns="" xmlns:a14="http://schemas.microsoft.com/office/drawing/2010/main" val="0"/>
              </a:ext>
            </a:extLst>
          </a:blip>
          <a:srcRect t="13426" b="13714"/>
          <a:stretch>
            <a:fillRect/>
          </a:stretch>
        </p:blipFill>
        <p:spPr>
          <a:xfrm>
            <a:off x="660031" y="1109519"/>
            <a:ext cx="10945216" cy="5112568"/>
          </a:xfrm>
          <a:prstGeom prst="rect">
            <a:avLst/>
          </a:prstGeom>
          <a:ln w="38100" cap="sq">
            <a:noFill/>
            <a:prstDash val="solid"/>
            <a:miter lim="800000"/>
            <a:headEnd/>
            <a:tailEnd/>
          </a:ln>
          <a:effectLst>
            <a:outerShdw blurRad="50800" dist="38100" dir="2700000" algn="tl" rotWithShape="0">
              <a:srgbClr val="000000">
                <a:alpha val="43000"/>
              </a:srgbClr>
            </a:outerShdw>
          </a:effectLst>
        </p:spPr>
      </p:pic>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11</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991544" y="4869160"/>
            <a:ext cx="1971724" cy="553998"/>
          </a:xfrm>
          <a:prstGeom prst="rect">
            <a:avLst/>
          </a:prstGeom>
        </p:spPr>
        <p:txBody>
          <a:bodyPr wrap="square">
            <a:spAutoFit/>
          </a:bodyPr>
          <a:lstStyle/>
          <a:p>
            <a:pPr marL="0" lvl="1">
              <a:lnSpc>
                <a:spcPct val="150000"/>
              </a:lnSpc>
            </a:pPr>
            <a:r>
              <a:rPr lang="zh-CN" altLang="en-US" sz="2000" dirty="0" smtClean="0"/>
              <a:t>巡检路线</a:t>
            </a:r>
            <a:r>
              <a:rPr lang="en-US" altLang="zh-CN" sz="2000" dirty="0" smtClean="0"/>
              <a:t>-</a:t>
            </a:r>
            <a:r>
              <a:rPr lang="zh-CN" altLang="en-US" sz="2000" dirty="0" smtClean="0"/>
              <a:t>二层</a:t>
            </a:r>
            <a:endParaRPr lang="zh-CN" altLang="en-US" sz="2000"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cxnSp>
        <p:nvCxnSpPr>
          <p:cNvPr id="5" name="直接箭头连接符 4"/>
          <p:cNvCxnSpPr/>
          <p:nvPr/>
        </p:nvCxnSpPr>
        <p:spPr>
          <a:xfrm>
            <a:off x="1247140" y="1559560"/>
            <a:ext cx="240665"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457960" y="1595120"/>
            <a:ext cx="0" cy="1402080"/>
          </a:xfrm>
          <a:prstGeom prst="straightConnector1">
            <a:avLst/>
          </a:prstGeom>
          <a:ln w="15875" cmpd="sng">
            <a:solidFill>
              <a:srgbClr val="FF33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554480" y="3046730"/>
            <a:ext cx="900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2540635" y="2879090"/>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251710" y="2661920"/>
            <a:ext cx="400050" cy="275590"/>
            <a:chOff x="229" y="5148"/>
            <a:chExt cx="630" cy="434"/>
          </a:xfrm>
        </p:grpSpPr>
        <p:sp>
          <p:nvSpPr>
            <p:cNvPr id="89" name="椭圆 8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0" name="TextBox 17"/>
            <p:cNvSpPr txBox="1"/>
            <p:nvPr/>
          </p:nvSpPr>
          <p:spPr>
            <a:xfrm>
              <a:off x="229" y="5148"/>
              <a:ext cx="630" cy="434"/>
            </a:xfrm>
            <a:prstGeom prst="rect">
              <a:avLst/>
            </a:prstGeom>
            <a:noFill/>
          </p:spPr>
          <p:txBody>
            <a:bodyPr wrap="none" rtlCol="0">
              <a:spAutoFit/>
            </a:bodyPr>
            <a:lstStyle/>
            <a:p>
              <a:r>
                <a:rPr lang="en-US" altLang="zh-CN" sz="1200" dirty="0"/>
                <a:t>22</a:t>
              </a:r>
            </a:p>
          </p:txBody>
        </p:sp>
      </p:grpSp>
      <p:grpSp>
        <p:nvGrpSpPr>
          <p:cNvPr id="16" name="组合 15"/>
          <p:cNvGrpSpPr/>
          <p:nvPr/>
        </p:nvGrpSpPr>
        <p:grpSpPr>
          <a:xfrm>
            <a:off x="1487805" y="1421765"/>
            <a:ext cx="400040" cy="275587"/>
            <a:chOff x="229" y="5148"/>
            <a:chExt cx="630" cy="434"/>
          </a:xfrm>
        </p:grpSpPr>
        <p:sp>
          <p:nvSpPr>
            <p:cNvPr id="17" name="椭圆 1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 name="TextBox 17"/>
            <p:cNvSpPr txBox="1"/>
            <p:nvPr/>
          </p:nvSpPr>
          <p:spPr>
            <a:xfrm>
              <a:off x="229" y="5148"/>
              <a:ext cx="630" cy="434"/>
            </a:xfrm>
            <a:prstGeom prst="rect">
              <a:avLst/>
            </a:prstGeom>
            <a:noFill/>
          </p:spPr>
          <p:txBody>
            <a:bodyPr wrap="none" rtlCol="0">
              <a:spAutoFit/>
            </a:bodyPr>
            <a:lstStyle/>
            <a:p>
              <a:r>
                <a:rPr lang="en-US" altLang="zh-CN" sz="1200" dirty="0"/>
                <a:t>24</a:t>
              </a:r>
            </a:p>
          </p:txBody>
        </p:sp>
      </p:grpSp>
      <p:grpSp>
        <p:nvGrpSpPr>
          <p:cNvPr id="19" name="组合 18"/>
          <p:cNvGrpSpPr/>
          <p:nvPr/>
        </p:nvGrpSpPr>
        <p:grpSpPr>
          <a:xfrm>
            <a:off x="2245360" y="1414145"/>
            <a:ext cx="400040" cy="275587"/>
            <a:chOff x="229" y="5156"/>
            <a:chExt cx="630" cy="434"/>
          </a:xfrm>
        </p:grpSpPr>
        <p:sp>
          <p:nvSpPr>
            <p:cNvPr id="20" name="椭圆 19"/>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1" name="TextBox 17"/>
            <p:cNvSpPr txBox="1"/>
            <p:nvPr/>
          </p:nvSpPr>
          <p:spPr>
            <a:xfrm>
              <a:off x="229" y="5156"/>
              <a:ext cx="630" cy="434"/>
            </a:xfrm>
            <a:prstGeom prst="rect">
              <a:avLst/>
            </a:prstGeom>
            <a:noFill/>
          </p:spPr>
          <p:txBody>
            <a:bodyPr wrap="none" rtlCol="0">
              <a:spAutoFit/>
            </a:bodyPr>
            <a:lstStyle/>
            <a:p>
              <a:r>
                <a:rPr lang="en-US" altLang="zh-CN" sz="1200" dirty="0"/>
                <a:t>25</a:t>
              </a:r>
            </a:p>
          </p:txBody>
        </p:sp>
      </p:grpSp>
      <p:cxnSp>
        <p:nvCxnSpPr>
          <p:cNvPr id="26" name="直接箭头连接符 25"/>
          <p:cNvCxnSpPr/>
          <p:nvPr/>
        </p:nvCxnSpPr>
        <p:spPr>
          <a:xfrm flipH="1">
            <a:off x="1887855" y="2748915"/>
            <a:ext cx="396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487805" y="2669540"/>
            <a:ext cx="400040" cy="275587"/>
            <a:chOff x="229" y="5148"/>
            <a:chExt cx="630" cy="434"/>
          </a:xfrm>
        </p:grpSpPr>
        <p:sp>
          <p:nvSpPr>
            <p:cNvPr id="23" name="椭圆 22"/>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4" name="TextBox 17"/>
            <p:cNvSpPr txBox="1"/>
            <p:nvPr/>
          </p:nvSpPr>
          <p:spPr>
            <a:xfrm>
              <a:off x="229" y="5148"/>
              <a:ext cx="630" cy="434"/>
            </a:xfrm>
            <a:prstGeom prst="rect">
              <a:avLst/>
            </a:prstGeom>
            <a:noFill/>
          </p:spPr>
          <p:txBody>
            <a:bodyPr wrap="none" rtlCol="0">
              <a:spAutoFit/>
            </a:bodyPr>
            <a:lstStyle/>
            <a:p>
              <a:r>
                <a:rPr lang="en-US" altLang="zh-CN" sz="1200" dirty="0"/>
                <a:t>23</a:t>
              </a:r>
            </a:p>
          </p:txBody>
        </p:sp>
      </p:grpSp>
      <p:cxnSp>
        <p:nvCxnSpPr>
          <p:cNvPr id="27" name="直接箭头连接符 26"/>
          <p:cNvCxnSpPr/>
          <p:nvPr/>
        </p:nvCxnSpPr>
        <p:spPr>
          <a:xfrm flipV="1">
            <a:off x="1648460" y="1697355"/>
            <a:ext cx="0" cy="900007"/>
          </a:xfrm>
          <a:prstGeom prst="straightConnector1">
            <a:avLst/>
          </a:prstGeom>
          <a:ln w="15875" cmpd="sng">
            <a:solidFill>
              <a:srgbClr val="FF33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887855" y="1574800"/>
            <a:ext cx="396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068320" y="1414145"/>
            <a:ext cx="400040" cy="275587"/>
            <a:chOff x="229" y="5156"/>
            <a:chExt cx="630" cy="434"/>
          </a:xfrm>
        </p:grpSpPr>
        <p:sp>
          <p:nvSpPr>
            <p:cNvPr id="39" name="椭圆 3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40" name="TextBox 17"/>
            <p:cNvSpPr txBox="1"/>
            <p:nvPr/>
          </p:nvSpPr>
          <p:spPr>
            <a:xfrm>
              <a:off x="229" y="5156"/>
              <a:ext cx="630" cy="434"/>
            </a:xfrm>
            <a:prstGeom prst="rect">
              <a:avLst/>
            </a:prstGeom>
            <a:noFill/>
          </p:spPr>
          <p:txBody>
            <a:bodyPr wrap="none" rtlCol="0">
              <a:spAutoFit/>
            </a:bodyPr>
            <a:lstStyle/>
            <a:p>
              <a:r>
                <a:rPr lang="en-US" altLang="zh-CN" sz="1200" dirty="0"/>
                <a:t>26</a:t>
              </a:r>
            </a:p>
          </p:txBody>
        </p:sp>
      </p:grpSp>
      <p:cxnSp>
        <p:nvCxnSpPr>
          <p:cNvPr id="41" name="直接箭头连接符 40"/>
          <p:cNvCxnSpPr/>
          <p:nvPr/>
        </p:nvCxnSpPr>
        <p:spPr>
          <a:xfrm flipH="1" flipV="1">
            <a:off x="2566035" y="1302385"/>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645410" y="1337945"/>
            <a:ext cx="900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3625215" y="131953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16200000" flipH="1" flipV="1">
            <a:off x="3471545" y="1355090"/>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4084955" y="1689735"/>
            <a:ext cx="0" cy="1019175"/>
          </a:xfrm>
          <a:prstGeom prst="straightConnector1">
            <a:avLst/>
          </a:prstGeom>
          <a:ln w="15875" cmpd="sng">
            <a:solidFill>
              <a:srgbClr val="FF33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468370" y="1579880"/>
            <a:ext cx="396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776980" y="1414145"/>
            <a:ext cx="396865" cy="275587"/>
            <a:chOff x="229" y="5156"/>
            <a:chExt cx="625" cy="434"/>
          </a:xfrm>
        </p:grpSpPr>
        <p:sp>
          <p:nvSpPr>
            <p:cNvPr id="49" name="椭圆 4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0" name="TextBox 17"/>
            <p:cNvSpPr txBox="1"/>
            <p:nvPr/>
          </p:nvSpPr>
          <p:spPr>
            <a:xfrm>
              <a:off x="229" y="5156"/>
              <a:ext cx="625" cy="434"/>
            </a:xfrm>
            <a:prstGeom prst="rect">
              <a:avLst/>
            </a:prstGeom>
            <a:noFill/>
          </p:spPr>
          <p:txBody>
            <a:bodyPr wrap="none" rtlCol="0">
              <a:spAutoFit/>
            </a:bodyPr>
            <a:lstStyle/>
            <a:p>
              <a:r>
                <a:rPr lang="en-US" altLang="zh-CN" sz="1200" dirty="0"/>
                <a:t>27</a:t>
              </a:r>
            </a:p>
          </p:txBody>
        </p:sp>
      </p:grpSp>
      <p:grpSp>
        <p:nvGrpSpPr>
          <p:cNvPr id="51" name="组合 50"/>
          <p:cNvGrpSpPr/>
          <p:nvPr/>
        </p:nvGrpSpPr>
        <p:grpSpPr>
          <a:xfrm>
            <a:off x="3785235" y="2771140"/>
            <a:ext cx="400040" cy="275587"/>
            <a:chOff x="229" y="5156"/>
            <a:chExt cx="630" cy="434"/>
          </a:xfrm>
        </p:grpSpPr>
        <p:sp>
          <p:nvSpPr>
            <p:cNvPr id="52" name="椭圆 5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3" name="TextBox 17"/>
            <p:cNvSpPr txBox="1"/>
            <p:nvPr/>
          </p:nvSpPr>
          <p:spPr>
            <a:xfrm>
              <a:off x="229" y="5156"/>
              <a:ext cx="630" cy="434"/>
            </a:xfrm>
            <a:prstGeom prst="rect">
              <a:avLst/>
            </a:prstGeom>
            <a:noFill/>
          </p:spPr>
          <p:txBody>
            <a:bodyPr wrap="none" rtlCol="0">
              <a:spAutoFit/>
            </a:bodyPr>
            <a:lstStyle/>
            <a:p>
              <a:r>
                <a:rPr lang="en-US" altLang="zh-CN" sz="1200" dirty="0"/>
                <a:t>28</a:t>
              </a:r>
            </a:p>
          </p:txBody>
        </p:sp>
      </p:grpSp>
      <p:cxnSp>
        <p:nvCxnSpPr>
          <p:cNvPr id="54" name="直接箭头连接符 53"/>
          <p:cNvCxnSpPr/>
          <p:nvPr/>
        </p:nvCxnSpPr>
        <p:spPr>
          <a:xfrm flipH="1">
            <a:off x="3342640" y="2743835"/>
            <a:ext cx="648005" cy="952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3074670" y="2758440"/>
            <a:ext cx="400040" cy="275587"/>
            <a:chOff x="229" y="5156"/>
            <a:chExt cx="630" cy="434"/>
          </a:xfrm>
        </p:grpSpPr>
        <p:sp>
          <p:nvSpPr>
            <p:cNvPr id="56" name="椭圆 55"/>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7" name="TextBox 17"/>
            <p:cNvSpPr txBox="1"/>
            <p:nvPr/>
          </p:nvSpPr>
          <p:spPr>
            <a:xfrm>
              <a:off x="229" y="5156"/>
              <a:ext cx="630" cy="434"/>
            </a:xfrm>
            <a:prstGeom prst="rect">
              <a:avLst/>
            </a:prstGeom>
            <a:noFill/>
          </p:spPr>
          <p:txBody>
            <a:bodyPr wrap="none" rtlCol="0">
              <a:spAutoFit/>
            </a:bodyPr>
            <a:lstStyle/>
            <a:p>
              <a:r>
                <a:rPr lang="en-US" altLang="zh-CN" sz="1200" dirty="0"/>
                <a:t>29</a:t>
              </a:r>
            </a:p>
          </p:txBody>
        </p:sp>
      </p:grpSp>
      <p:cxnSp>
        <p:nvCxnSpPr>
          <p:cNvPr id="59" name="直接箭头连接符 58"/>
          <p:cNvCxnSpPr/>
          <p:nvPr/>
        </p:nvCxnSpPr>
        <p:spPr>
          <a:xfrm rot="16200000">
            <a:off x="3500755" y="2811145"/>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3625215" y="290258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685540" y="304673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4222750" y="303403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4022725" y="3223895"/>
            <a:ext cx="400040" cy="275587"/>
            <a:chOff x="229" y="5156"/>
            <a:chExt cx="630" cy="434"/>
          </a:xfrm>
        </p:grpSpPr>
        <p:sp>
          <p:nvSpPr>
            <p:cNvPr id="64" name="椭圆 63"/>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5" name="TextBox 17"/>
            <p:cNvSpPr txBox="1"/>
            <p:nvPr/>
          </p:nvSpPr>
          <p:spPr>
            <a:xfrm>
              <a:off x="229" y="5156"/>
              <a:ext cx="630" cy="434"/>
            </a:xfrm>
            <a:prstGeom prst="rect">
              <a:avLst/>
            </a:prstGeom>
            <a:noFill/>
          </p:spPr>
          <p:txBody>
            <a:bodyPr wrap="none" rtlCol="0">
              <a:spAutoFit/>
            </a:bodyPr>
            <a:lstStyle/>
            <a:p>
              <a:r>
                <a:rPr lang="en-US" altLang="zh-CN" sz="1200" dirty="0"/>
                <a:t>30</a:t>
              </a:r>
            </a:p>
          </p:txBody>
        </p:sp>
      </p:grpSp>
      <p:cxnSp>
        <p:nvCxnSpPr>
          <p:cNvPr id="66" name="直接箭头连接符 65"/>
          <p:cNvCxnSpPr/>
          <p:nvPr/>
        </p:nvCxnSpPr>
        <p:spPr>
          <a:xfrm>
            <a:off x="4342130" y="3056890"/>
            <a:ext cx="147601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5816600" y="3150235"/>
            <a:ext cx="1270" cy="972007"/>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5928995" y="4248785"/>
            <a:ext cx="504004"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6504940" y="426402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6311900" y="4377055"/>
            <a:ext cx="386705" cy="275587"/>
            <a:chOff x="229" y="5156"/>
            <a:chExt cx="609" cy="434"/>
          </a:xfrm>
        </p:grpSpPr>
        <p:sp>
          <p:nvSpPr>
            <p:cNvPr id="72" name="椭圆 7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73" name="TextBox 17"/>
            <p:cNvSpPr txBox="1"/>
            <p:nvPr/>
          </p:nvSpPr>
          <p:spPr>
            <a:xfrm>
              <a:off x="229" y="5156"/>
              <a:ext cx="609" cy="434"/>
            </a:xfrm>
            <a:prstGeom prst="rect">
              <a:avLst/>
            </a:prstGeom>
            <a:noFill/>
          </p:spPr>
          <p:txBody>
            <a:bodyPr wrap="none" rtlCol="0">
              <a:spAutoFit/>
            </a:bodyPr>
            <a:lstStyle/>
            <a:p>
              <a:r>
                <a:rPr lang="en-US" altLang="zh-CN" sz="1200" dirty="0"/>
                <a:t>31</a:t>
              </a:r>
            </a:p>
          </p:txBody>
        </p:sp>
      </p:grpSp>
      <p:cxnSp>
        <p:nvCxnSpPr>
          <p:cNvPr id="74" name="直接箭头连接符 73"/>
          <p:cNvCxnSpPr/>
          <p:nvPr/>
        </p:nvCxnSpPr>
        <p:spPr>
          <a:xfrm>
            <a:off x="6662420" y="4296410"/>
            <a:ext cx="14400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rot="5400000">
            <a:off x="5984138" y="5163922"/>
            <a:ext cx="154801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6884670" y="6002655"/>
            <a:ext cx="17280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flipV="1">
            <a:off x="8710930" y="428180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8360410" y="5858510"/>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H="1" flipV="1">
            <a:off x="8711565" y="5822950"/>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8133715" y="5587365"/>
            <a:ext cx="400040" cy="275587"/>
            <a:chOff x="229" y="5156"/>
            <a:chExt cx="630" cy="434"/>
          </a:xfrm>
        </p:grpSpPr>
        <p:sp>
          <p:nvSpPr>
            <p:cNvPr id="82" name="椭圆 8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83" name="TextBox 17"/>
            <p:cNvSpPr txBox="1"/>
            <p:nvPr/>
          </p:nvSpPr>
          <p:spPr>
            <a:xfrm>
              <a:off x="229" y="5156"/>
              <a:ext cx="630" cy="434"/>
            </a:xfrm>
            <a:prstGeom prst="rect">
              <a:avLst/>
            </a:prstGeom>
            <a:noFill/>
          </p:spPr>
          <p:txBody>
            <a:bodyPr wrap="none" rtlCol="0">
              <a:spAutoFit/>
            </a:bodyPr>
            <a:lstStyle/>
            <a:p>
              <a:r>
                <a:rPr lang="en-US" altLang="zh-CN" sz="1200" dirty="0"/>
                <a:t>32</a:t>
              </a:r>
            </a:p>
          </p:txBody>
        </p:sp>
      </p:grpSp>
      <p:cxnSp>
        <p:nvCxnSpPr>
          <p:cNvPr id="85" name="直接箭头连接符 84"/>
          <p:cNvCxnSpPr/>
          <p:nvPr/>
        </p:nvCxnSpPr>
        <p:spPr>
          <a:xfrm>
            <a:off x="8505825" y="5720715"/>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8878570" y="5582920"/>
            <a:ext cx="400040" cy="275587"/>
            <a:chOff x="229" y="5156"/>
            <a:chExt cx="630" cy="434"/>
          </a:xfrm>
        </p:grpSpPr>
        <p:sp>
          <p:nvSpPr>
            <p:cNvPr id="87" name="椭圆 8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88" name="TextBox 17"/>
            <p:cNvSpPr txBox="1"/>
            <p:nvPr/>
          </p:nvSpPr>
          <p:spPr>
            <a:xfrm>
              <a:off x="229" y="5156"/>
              <a:ext cx="630" cy="434"/>
            </a:xfrm>
            <a:prstGeom prst="rect">
              <a:avLst/>
            </a:prstGeom>
            <a:noFill/>
          </p:spPr>
          <p:txBody>
            <a:bodyPr wrap="none" rtlCol="0">
              <a:spAutoFit/>
            </a:bodyPr>
            <a:lstStyle/>
            <a:p>
              <a:r>
                <a:rPr lang="en-US" altLang="zh-CN" sz="1200" dirty="0"/>
                <a:t>33</a:t>
              </a:r>
            </a:p>
          </p:txBody>
        </p:sp>
      </p:grpSp>
      <p:cxnSp>
        <p:nvCxnSpPr>
          <p:cNvPr id="91" name="直接箭头连接符 90"/>
          <p:cNvCxnSpPr/>
          <p:nvPr/>
        </p:nvCxnSpPr>
        <p:spPr>
          <a:xfrm rot="16200000" flipV="1">
            <a:off x="8686410" y="5096959"/>
            <a:ext cx="972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8884920" y="4389755"/>
            <a:ext cx="400040" cy="275587"/>
            <a:chOff x="229" y="5156"/>
            <a:chExt cx="630" cy="434"/>
          </a:xfrm>
        </p:grpSpPr>
        <p:sp>
          <p:nvSpPr>
            <p:cNvPr id="93" name="椭圆 92"/>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4" name="TextBox 17"/>
            <p:cNvSpPr txBox="1"/>
            <p:nvPr/>
          </p:nvSpPr>
          <p:spPr>
            <a:xfrm>
              <a:off x="229" y="5156"/>
              <a:ext cx="630" cy="434"/>
            </a:xfrm>
            <a:prstGeom prst="rect">
              <a:avLst/>
            </a:prstGeom>
            <a:noFill/>
          </p:spPr>
          <p:txBody>
            <a:bodyPr wrap="none" rtlCol="0">
              <a:spAutoFit/>
            </a:bodyPr>
            <a:lstStyle/>
            <a:p>
              <a:r>
                <a:rPr lang="en-US" altLang="zh-CN" sz="1200" dirty="0"/>
                <a:t>34</a:t>
              </a:r>
            </a:p>
          </p:txBody>
        </p:sp>
      </p:grpSp>
      <p:cxnSp>
        <p:nvCxnSpPr>
          <p:cNvPr id="95" name="直接箭头连接符 94"/>
          <p:cNvCxnSpPr/>
          <p:nvPr/>
        </p:nvCxnSpPr>
        <p:spPr>
          <a:xfrm flipH="1">
            <a:off x="8477250" y="454787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118475" y="4425950"/>
            <a:ext cx="400040" cy="275587"/>
            <a:chOff x="229" y="5156"/>
            <a:chExt cx="630" cy="434"/>
          </a:xfrm>
        </p:grpSpPr>
        <p:sp>
          <p:nvSpPr>
            <p:cNvPr id="97" name="椭圆 9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8" name="TextBox 17"/>
            <p:cNvSpPr txBox="1"/>
            <p:nvPr/>
          </p:nvSpPr>
          <p:spPr>
            <a:xfrm>
              <a:off x="229" y="5156"/>
              <a:ext cx="630" cy="434"/>
            </a:xfrm>
            <a:prstGeom prst="rect">
              <a:avLst/>
            </a:prstGeom>
            <a:noFill/>
          </p:spPr>
          <p:txBody>
            <a:bodyPr wrap="none" rtlCol="0">
              <a:spAutoFit/>
            </a:bodyPr>
            <a:lstStyle/>
            <a:p>
              <a:r>
                <a:rPr lang="en-US" altLang="zh-CN" sz="1200" dirty="0"/>
                <a:t>35</a:t>
              </a:r>
            </a:p>
          </p:txBody>
        </p:sp>
      </p:grpSp>
      <p:cxnSp>
        <p:nvCxnSpPr>
          <p:cNvPr id="99" name="直接箭头连接符 98"/>
          <p:cNvCxnSpPr/>
          <p:nvPr/>
        </p:nvCxnSpPr>
        <p:spPr>
          <a:xfrm>
            <a:off x="8360410" y="4408170"/>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8832215" y="4308475"/>
            <a:ext cx="835025" cy="825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9732645" y="430149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9629775" y="4389755"/>
            <a:ext cx="400040" cy="275587"/>
            <a:chOff x="229" y="5156"/>
            <a:chExt cx="630" cy="434"/>
          </a:xfrm>
        </p:grpSpPr>
        <p:sp>
          <p:nvSpPr>
            <p:cNvPr id="105" name="椭圆 104"/>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06" name="TextBox 17"/>
            <p:cNvSpPr txBox="1"/>
            <p:nvPr/>
          </p:nvSpPr>
          <p:spPr>
            <a:xfrm>
              <a:off x="229" y="5156"/>
              <a:ext cx="630" cy="434"/>
            </a:xfrm>
            <a:prstGeom prst="rect">
              <a:avLst/>
            </a:prstGeom>
            <a:noFill/>
          </p:spPr>
          <p:txBody>
            <a:bodyPr wrap="none" rtlCol="0">
              <a:spAutoFit/>
            </a:bodyPr>
            <a:lstStyle/>
            <a:p>
              <a:r>
                <a:rPr lang="en-US" altLang="zh-CN" sz="1200" dirty="0"/>
                <a:t>36</a:t>
              </a:r>
            </a:p>
          </p:txBody>
        </p:sp>
      </p:grpSp>
      <p:cxnSp>
        <p:nvCxnSpPr>
          <p:cNvPr id="107" name="直接箭头连接符 106"/>
          <p:cNvCxnSpPr/>
          <p:nvPr/>
        </p:nvCxnSpPr>
        <p:spPr>
          <a:xfrm>
            <a:off x="9992995" y="454787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8" name="组合 107"/>
          <p:cNvGrpSpPr/>
          <p:nvPr/>
        </p:nvGrpSpPr>
        <p:grpSpPr>
          <a:xfrm>
            <a:off x="10377170" y="4383405"/>
            <a:ext cx="398135" cy="275587"/>
            <a:chOff x="229" y="5156"/>
            <a:chExt cx="627" cy="434"/>
          </a:xfrm>
        </p:grpSpPr>
        <p:sp>
          <p:nvSpPr>
            <p:cNvPr id="109" name="椭圆 10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0" name="TextBox 17"/>
            <p:cNvSpPr txBox="1"/>
            <p:nvPr/>
          </p:nvSpPr>
          <p:spPr>
            <a:xfrm>
              <a:off x="229" y="5156"/>
              <a:ext cx="627" cy="434"/>
            </a:xfrm>
            <a:prstGeom prst="rect">
              <a:avLst/>
            </a:prstGeom>
            <a:noFill/>
          </p:spPr>
          <p:txBody>
            <a:bodyPr wrap="none" rtlCol="0">
              <a:spAutoFit/>
            </a:bodyPr>
            <a:lstStyle/>
            <a:p>
              <a:r>
                <a:rPr lang="en-US" altLang="zh-CN" sz="1200" dirty="0"/>
                <a:t>37</a:t>
              </a:r>
            </a:p>
          </p:txBody>
        </p:sp>
      </p:grpSp>
      <p:cxnSp>
        <p:nvCxnSpPr>
          <p:cNvPr id="111" name="直接箭头连接符 110"/>
          <p:cNvCxnSpPr/>
          <p:nvPr/>
        </p:nvCxnSpPr>
        <p:spPr>
          <a:xfrm rot="5400000">
            <a:off x="10195170" y="5096324"/>
            <a:ext cx="972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2" name="组合 111"/>
          <p:cNvGrpSpPr/>
          <p:nvPr/>
        </p:nvGrpSpPr>
        <p:grpSpPr>
          <a:xfrm>
            <a:off x="10377170" y="5582920"/>
            <a:ext cx="400040" cy="275587"/>
            <a:chOff x="229" y="5156"/>
            <a:chExt cx="630" cy="434"/>
          </a:xfrm>
        </p:grpSpPr>
        <p:sp>
          <p:nvSpPr>
            <p:cNvPr id="113" name="椭圆 112"/>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4" name="TextBox 17"/>
            <p:cNvSpPr txBox="1"/>
            <p:nvPr/>
          </p:nvSpPr>
          <p:spPr>
            <a:xfrm>
              <a:off x="229" y="5156"/>
              <a:ext cx="630" cy="434"/>
            </a:xfrm>
            <a:prstGeom prst="rect">
              <a:avLst/>
            </a:prstGeom>
            <a:noFill/>
          </p:spPr>
          <p:txBody>
            <a:bodyPr wrap="none" rtlCol="0">
              <a:spAutoFit/>
            </a:bodyPr>
            <a:lstStyle/>
            <a:p>
              <a:r>
                <a:rPr lang="en-US" altLang="zh-CN" sz="1200" dirty="0"/>
                <a:t>38</a:t>
              </a:r>
            </a:p>
          </p:txBody>
        </p:sp>
      </p:grpSp>
      <p:cxnSp>
        <p:nvCxnSpPr>
          <p:cNvPr id="115" name="直接箭头连接符 114"/>
          <p:cNvCxnSpPr/>
          <p:nvPr/>
        </p:nvCxnSpPr>
        <p:spPr>
          <a:xfrm flipH="1">
            <a:off x="9992995" y="5728335"/>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9646285" y="5570220"/>
            <a:ext cx="400040" cy="275587"/>
            <a:chOff x="229" y="5156"/>
            <a:chExt cx="630" cy="434"/>
          </a:xfrm>
        </p:grpSpPr>
        <p:sp>
          <p:nvSpPr>
            <p:cNvPr id="117" name="椭圆 11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8" name="TextBox 17"/>
            <p:cNvSpPr txBox="1"/>
            <p:nvPr/>
          </p:nvSpPr>
          <p:spPr>
            <a:xfrm>
              <a:off x="229" y="5156"/>
              <a:ext cx="630" cy="434"/>
            </a:xfrm>
            <a:prstGeom prst="rect">
              <a:avLst/>
            </a:prstGeom>
            <a:noFill/>
          </p:spPr>
          <p:txBody>
            <a:bodyPr wrap="none" rtlCol="0">
              <a:spAutoFit/>
            </a:bodyPr>
            <a:lstStyle/>
            <a:p>
              <a:r>
                <a:rPr lang="en-US" altLang="zh-CN" sz="1200" dirty="0"/>
                <a:t>39</a:t>
              </a:r>
            </a:p>
          </p:txBody>
        </p:sp>
      </p:grpSp>
      <p:cxnSp>
        <p:nvCxnSpPr>
          <p:cNvPr id="120" name="直接箭头连接符 119"/>
          <p:cNvCxnSpPr/>
          <p:nvPr/>
        </p:nvCxnSpPr>
        <p:spPr>
          <a:xfrm flipH="1">
            <a:off x="9744710" y="578675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9744710" y="6002655"/>
            <a:ext cx="108000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rot="16200000" flipV="1">
            <a:off x="10158238" y="5156547"/>
            <a:ext cx="140401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H="1">
            <a:off x="8204200" y="4258945"/>
            <a:ext cx="2628019"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7960360" y="3853180"/>
            <a:ext cx="400040" cy="275587"/>
            <a:chOff x="229" y="5156"/>
            <a:chExt cx="630" cy="434"/>
          </a:xfrm>
        </p:grpSpPr>
        <p:sp>
          <p:nvSpPr>
            <p:cNvPr id="125" name="椭圆 124"/>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6" name="TextBox 17"/>
            <p:cNvSpPr txBox="1"/>
            <p:nvPr/>
          </p:nvSpPr>
          <p:spPr>
            <a:xfrm>
              <a:off x="229" y="5156"/>
              <a:ext cx="630" cy="434"/>
            </a:xfrm>
            <a:prstGeom prst="rect">
              <a:avLst/>
            </a:prstGeom>
            <a:noFill/>
          </p:spPr>
          <p:txBody>
            <a:bodyPr wrap="none" rtlCol="0">
              <a:spAutoFit/>
            </a:bodyPr>
            <a:lstStyle/>
            <a:p>
              <a:r>
                <a:rPr lang="en-US" altLang="zh-CN" sz="1200" dirty="0"/>
                <a:t>40</a:t>
              </a:r>
            </a:p>
          </p:txBody>
        </p:sp>
      </p:grpSp>
      <p:cxnSp>
        <p:nvCxnSpPr>
          <p:cNvPr id="127" name="直接箭头连接符 126"/>
          <p:cNvCxnSpPr/>
          <p:nvPr/>
        </p:nvCxnSpPr>
        <p:spPr>
          <a:xfrm flipH="1" flipV="1">
            <a:off x="8133715" y="412242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H="1">
            <a:off x="7491095" y="4266565"/>
            <a:ext cx="612005"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flipV="1">
            <a:off x="7516495" y="405892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rot="16200000" flipH="1" flipV="1">
            <a:off x="7290655" y="3999645"/>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H="1">
            <a:off x="7418705" y="412686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H="1">
            <a:off x="6516370" y="4248785"/>
            <a:ext cx="887095"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7194550" y="3557270"/>
            <a:ext cx="108013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TextBox 179"/>
          <p:cNvSpPr txBox="1"/>
          <p:nvPr/>
        </p:nvSpPr>
        <p:spPr>
          <a:xfrm>
            <a:off x="7122795" y="3557270"/>
            <a:ext cx="1410335" cy="475615"/>
          </a:xfrm>
          <a:prstGeom prst="rect">
            <a:avLst/>
          </a:prstGeom>
          <a:noFill/>
        </p:spPr>
        <p:txBody>
          <a:bodyPr wrap="square" rtlCol="0">
            <a:spAutoFit/>
          </a:bodyPr>
          <a:lstStyle/>
          <a:p>
            <a:r>
              <a:rPr lang="zh-CN" altLang="en-US" sz="700" dirty="0" smtClean="0">
                <a:solidFill>
                  <a:srgbClr val="FF0000"/>
                </a:solidFill>
                <a:latin typeface="+mn-ea"/>
              </a:rPr>
              <a:t>由此上二夹层打两点下来</a:t>
            </a:r>
            <a:endParaRPr lang="zh-CN" altLang="en-US" sz="700" dirty="0" smtClean="0">
              <a:solidFill>
                <a:schemeClr val="tx2"/>
              </a:solidFill>
              <a:latin typeface="+mn-ea"/>
            </a:endParaRPr>
          </a:p>
          <a:p>
            <a:endParaRPr lang="zh-CN" altLang="en-US" dirty="0"/>
          </a:p>
        </p:txBody>
      </p:sp>
      <p:cxnSp>
        <p:nvCxnSpPr>
          <p:cNvPr id="141" name="直接箭头连接符 140"/>
          <p:cNvCxnSpPr/>
          <p:nvPr/>
        </p:nvCxnSpPr>
        <p:spPr>
          <a:xfrm flipH="1">
            <a:off x="7032625" y="3693160"/>
            <a:ext cx="161925" cy="3841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H="1" flipV="1">
            <a:off x="7032625" y="3213100"/>
            <a:ext cx="161925" cy="48006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rot="16200000" flipV="1">
            <a:off x="6102206" y="3714945"/>
            <a:ext cx="82800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6557645" y="3229610"/>
            <a:ext cx="216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16200000" flipV="1">
            <a:off x="5870643" y="2166392"/>
            <a:ext cx="17280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6898005" y="1302385"/>
            <a:ext cx="17280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H="1">
            <a:off x="8710930" y="131889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50" name="组合 149"/>
          <p:cNvGrpSpPr/>
          <p:nvPr/>
        </p:nvGrpSpPr>
        <p:grpSpPr>
          <a:xfrm>
            <a:off x="8133715" y="1437005"/>
            <a:ext cx="386705" cy="275587"/>
            <a:chOff x="229" y="5156"/>
            <a:chExt cx="609" cy="434"/>
          </a:xfrm>
        </p:grpSpPr>
        <p:sp>
          <p:nvSpPr>
            <p:cNvPr id="151" name="椭圆 150"/>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52" name="TextBox 17"/>
            <p:cNvSpPr txBox="1"/>
            <p:nvPr/>
          </p:nvSpPr>
          <p:spPr>
            <a:xfrm>
              <a:off x="229" y="5156"/>
              <a:ext cx="609" cy="434"/>
            </a:xfrm>
            <a:prstGeom prst="rect">
              <a:avLst/>
            </a:prstGeom>
            <a:noFill/>
          </p:spPr>
          <p:txBody>
            <a:bodyPr wrap="none" rtlCol="0">
              <a:spAutoFit/>
            </a:bodyPr>
            <a:lstStyle/>
            <a:p>
              <a:r>
                <a:rPr lang="en-US" altLang="zh-CN" sz="1200" dirty="0"/>
                <a:t>41</a:t>
              </a:r>
            </a:p>
          </p:txBody>
        </p:sp>
      </p:grpSp>
      <p:grpSp>
        <p:nvGrpSpPr>
          <p:cNvPr id="153" name="组合 152"/>
          <p:cNvGrpSpPr/>
          <p:nvPr/>
        </p:nvGrpSpPr>
        <p:grpSpPr>
          <a:xfrm>
            <a:off x="8884920" y="1426210"/>
            <a:ext cx="400040" cy="275587"/>
            <a:chOff x="229" y="5156"/>
            <a:chExt cx="630" cy="434"/>
          </a:xfrm>
        </p:grpSpPr>
        <p:sp>
          <p:nvSpPr>
            <p:cNvPr id="154" name="椭圆 153"/>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55" name="TextBox 17"/>
            <p:cNvSpPr txBox="1"/>
            <p:nvPr/>
          </p:nvSpPr>
          <p:spPr>
            <a:xfrm>
              <a:off x="229" y="5156"/>
              <a:ext cx="630" cy="434"/>
            </a:xfrm>
            <a:prstGeom prst="rect">
              <a:avLst/>
            </a:prstGeom>
            <a:noFill/>
          </p:spPr>
          <p:txBody>
            <a:bodyPr wrap="none" rtlCol="0">
              <a:spAutoFit/>
            </a:bodyPr>
            <a:lstStyle/>
            <a:p>
              <a:r>
                <a:rPr lang="en-US" altLang="zh-CN" sz="1200" dirty="0"/>
                <a:t>42</a:t>
              </a:r>
            </a:p>
          </p:txBody>
        </p:sp>
      </p:grpSp>
      <p:cxnSp>
        <p:nvCxnSpPr>
          <p:cNvPr id="156" name="直接箭头连接符 155"/>
          <p:cNvCxnSpPr/>
          <p:nvPr/>
        </p:nvCxnSpPr>
        <p:spPr>
          <a:xfrm flipH="1">
            <a:off x="8432800" y="1431290"/>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8476615" y="157480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rot="5400000">
            <a:off x="8704410" y="2187804"/>
            <a:ext cx="936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59" name="组合 158"/>
          <p:cNvGrpSpPr/>
          <p:nvPr/>
        </p:nvGrpSpPr>
        <p:grpSpPr>
          <a:xfrm>
            <a:off x="8887460" y="2654300"/>
            <a:ext cx="400040" cy="275587"/>
            <a:chOff x="229" y="5156"/>
            <a:chExt cx="630" cy="434"/>
          </a:xfrm>
        </p:grpSpPr>
        <p:sp>
          <p:nvSpPr>
            <p:cNvPr id="160" name="椭圆 159"/>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61" name="TextBox 17"/>
            <p:cNvSpPr txBox="1"/>
            <p:nvPr/>
          </p:nvSpPr>
          <p:spPr>
            <a:xfrm>
              <a:off x="229" y="5156"/>
              <a:ext cx="630" cy="434"/>
            </a:xfrm>
            <a:prstGeom prst="rect">
              <a:avLst/>
            </a:prstGeom>
            <a:noFill/>
          </p:spPr>
          <p:txBody>
            <a:bodyPr wrap="none" rtlCol="0">
              <a:spAutoFit/>
            </a:bodyPr>
            <a:lstStyle/>
            <a:p>
              <a:r>
                <a:rPr lang="en-US" altLang="zh-CN" sz="1200" dirty="0"/>
                <a:t>43</a:t>
              </a:r>
            </a:p>
          </p:txBody>
        </p:sp>
      </p:grpSp>
      <p:cxnSp>
        <p:nvCxnSpPr>
          <p:cNvPr id="162" name="直接箭头连接符 161"/>
          <p:cNvCxnSpPr/>
          <p:nvPr/>
        </p:nvCxnSpPr>
        <p:spPr>
          <a:xfrm flipH="1">
            <a:off x="8477885" y="275844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3" name="组合 162"/>
          <p:cNvGrpSpPr/>
          <p:nvPr/>
        </p:nvGrpSpPr>
        <p:grpSpPr>
          <a:xfrm>
            <a:off x="8127365" y="2644140"/>
            <a:ext cx="401310" cy="275587"/>
            <a:chOff x="229" y="5156"/>
            <a:chExt cx="632" cy="434"/>
          </a:xfrm>
        </p:grpSpPr>
        <p:sp>
          <p:nvSpPr>
            <p:cNvPr id="164" name="椭圆 163"/>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65" name="TextBox 17"/>
            <p:cNvSpPr txBox="1"/>
            <p:nvPr/>
          </p:nvSpPr>
          <p:spPr>
            <a:xfrm>
              <a:off x="229" y="5156"/>
              <a:ext cx="632" cy="434"/>
            </a:xfrm>
            <a:prstGeom prst="rect">
              <a:avLst/>
            </a:prstGeom>
            <a:noFill/>
          </p:spPr>
          <p:txBody>
            <a:bodyPr wrap="none" rtlCol="0">
              <a:spAutoFit/>
            </a:bodyPr>
            <a:lstStyle/>
            <a:p>
              <a:r>
                <a:rPr lang="en-US" altLang="zh-CN" sz="1200" dirty="0"/>
                <a:t>44</a:t>
              </a:r>
            </a:p>
          </p:txBody>
        </p:sp>
      </p:grpSp>
      <p:cxnSp>
        <p:nvCxnSpPr>
          <p:cNvPr id="166" name="直接箭头连接符 165"/>
          <p:cNvCxnSpPr/>
          <p:nvPr/>
        </p:nvCxnSpPr>
        <p:spPr>
          <a:xfrm>
            <a:off x="8409940" y="2896235"/>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flipH="1">
            <a:off x="8712200" y="286004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flipV="1">
            <a:off x="8844915" y="2997200"/>
            <a:ext cx="851535" cy="698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9744710" y="2781300"/>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70" name="组合 169"/>
          <p:cNvGrpSpPr/>
          <p:nvPr/>
        </p:nvGrpSpPr>
        <p:grpSpPr>
          <a:xfrm>
            <a:off x="9667240" y="2641600"/>
            <a:ext cx="400040" cy="275587"/>
            <a:chOff x="229" y="5156"/>
            <a:chExt cx="630" cy="434"/>
          </a:xfrm>
        </p:grpSpPr>
        <p:sp>
          <p:nvSpPr>
            <p:cNvPr id="171" name="椭圆 170"/>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72" name="TextBox 17"/>
            <p:cNvSpPr txBox="1"/>
            <p:nvPr/>
          </p:nvSpPr>
          <p:spPr>
            <a:xfrm>
              <a:off x="229" y="5156"/>
              <a:ext cx="630" cy="434"/>
            </a:xfrm>
            <a:prstGeom prst="rect">
              <a:avLst/>
            </a:prstGeom>
            <a:noFill/>
          </p:spPr>
          <p:txBody>
            <a:bodyPr wrap="none" rtlCol="0">
              <a:spAutoFit/>
            </a:bodyPr>
            <a:lstStyle/>
            <a:p>
              <a:r>
                <a:rPr lang="en-US" altLang="zh-CN" sz="1200" dirty="0"/>
                <a:t>45</a:t>
              </a:r>
            </a:p>
          </p:txBody>
        </p:sp>
      </p:grpSp>
      <p:cxnSp>
        <p:nvCxnSpPr>
          <p:cNvPr id="173" name="直接箭头连接符 172"/>
          <p:cNvCxnSpPr/>
          <p:nvPr/>
        </p:nvCxnSpPr>
        <p:spPr>
          <a:xfrm>
            <a:off x="10029190" y="2753360"/>
            <a:ext cx="432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10378440" y="2631440"/>
            <a:ext cx="400040" cy="275587"/>
            <a:chOff x="229" y="5156"/>
            <a:chExt cx="630" cy="434"/>
          </a:xfrm>
        </p:grpSpPr>
        <p:sp>
          <p:nvSpPr>
            <p:cNvPr id="175" name="椭圆 174"/>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76" name="TextBox 17"/>
            <p:cNvSpPr txBox="1"/>
            <p:nvPr/>
          </p:nvSpPr>
          <p:spPr>
            <a:xfrm>
              <a:off x="229" y="5156"/>
              <a:ext cx="630" cy="434"/>
            </a:xfrm>
            <a:prstGeom prst="rect">
              <a:avLst/>
            </a:prstGeom>
            <a:noFill/>
          </p:spPr>
          <p:txBody>
            <a:bodyPr wrap="none" rtlCol="0">
              <a:spAutoFit/>
            </a:bodyPr>
            <a:lstStyle/>
            <a:p>
              <a:r>
                <a:rPr lang="en-US" altLang="zh-CN" sz="1200" dirty="0"/>
                <a:t>46</a:t>
              </a:r>
            </a:p>
          </p:txBody>
        </p:sp>
      </p:grpSp>
      <p:cxnSp>
        <p:nvCxnSpPr>
          <p:cNvPr id="177" name="直接箭头连接符 176"/>
          <p:cNvCxnSpPr/>
          <p:nvPr/>
        </p:nvCxnSpPr>
        <p:spPr>
          <a:xfrm rot="16200000" flipV="1">
            <a:off x="10208090" y="2115414"/>
            <a:ext cx="936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78" name="组合 177"/>
          <p:cNvGrpSpPr/>
          <p:nvPr/>
        </p:nvGrpSpPr>
        <p:grpSpPr>
          <a:xfrm>
            <a:off x="10381615" y="1434465"/>
            <a:ext cx="396865" cy="275587"/>
            <a:chOff x="229" y="5156"/>
            <a:chExt cx="625" cy="434"/>
          </a:xfrm>
        </p:grpSpPr>
        <p:sp>
          <p:nvSpPr>
            <p:cNvPr id="179" name="椭圆 17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0" name="TextBox 17"/>
            <p:cNvSpPr txBox="1"/>
            <p:nvPr/>
          </p:nvSpPr>
          <p:spPr>
            <a:xfrm>
              <a:off x="229" y="5156"/>
              <a:ext cx="625" cy="434"/>
            </a:xfrm>
            <a:prstGeom prst="rect">
              <a:avLst/>
            </a:prstGeom>
            <a:noFill/>
          </p:spPr>
          <p:txBody>
            <a:bodyPr wrap="none" rtlCol="0">
              <a:spAutoFit/>
            </a:bodyPr>
            <a:lstStyle/>
            <a:p>
              <a:r>
                <a:rPr lang="en-US" altLang="zh-CN" sz="1200" dirty="0"/>
                <a:t>47</a:t>
              </a:r>
            </a:p>
          </p:txBody>
        </p:sp>
      </p:grpSp>
      <p:grpSp>
        <p:nvGrpSpPr>
          <p:cNvPr id="181" name="组合 180"/>
          <p:cNvGrpSpPr/>
          <p:nvPr/>
        </p:nvGrpSpPr>
        <p:grpSpPr>
          <a:xfrm>
            <a:off x="9667240" y="1431290"/>
            <a:ext cx="400040" cy="275587"/>
            <a:chOff x="229" y="5156"/>
            <a:chExt cx="630" cy="434"/>
          </a:xfrm>
        </p:grpSpPr>
        <p:sp>
          <p:nvSpPr>
            <p:cNvPr id="182" name="椭圆 18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3" name="TextBox 17"/>
            <p:cNvSpPr txBox="1"/>
            <p:nvPr/>
          </p:nvSpPr>
          <p:spPr>
            <a:xfrm>
              <a:off x="229" y="5156"/>
              <a:ext cx="630" cy="434"/>
            </a:xfrm>
            <a:prstGeom prst="rect">
              <a:avLst/>
            </a:prstGeom>
            <a:noFill/>
          </p:spPr>
          <p:txBody>
            <a:bodyPr wrap="none" rtlCol="0">
              <a:spAutoFit/>
            </a:bodyPr>
            <a:lstStyle/>
            <a:p>
              <a:r>
                <a:rPr lang="en-US" altLang="zh-CN" sz="1200" dirty="0"/>
                <a:t>48</a:t>
              </a:r>
            </a:p>
          </p:txBody>
        </p:sp>
      </p:grpSp>
      <p:cxnSp>
        <p:nvCxnSpPr>
          <p:cNvPr id="184" name="直接箭头连接符 183"/>
          <p:cNvCxnSpPr/>
          <p:nvPr/>
        </p:nvCxnSpPr>
        <p:spPr>
          <a:xfrm flipH="1">
            <a:off x="10011410" y="1577340"/>
            <a:ext cx="432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flipV="1">
            <a:off x="9742805" y="1282065"/>
            <a:ext cx="0" cy="216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flipV="1">
            <a:off x="9923780" y="1302385"/>
            <a:ext cx="936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rot="5400000">
            <a:off x="10050238" y="2224371"/>
            <a:ext cx="162001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H="1">
            <a:off x="8274685" y="3040380"/>
            <a:ext cx="248401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91" name="组合 190"/>
          <p:cNvGrpSpPr/>
          <p:nvPr/>
        </p:nvGrpSpPr>
        <p:grpSpPr>
          <a:xfrm>
            <a:off x="7933690" y="3241040"/>
            <a:ext cx="400040" cy="275587"/>
            <a:chOff x="229" y="5156"/>
            <a:chExt cx="630" cy="434"/>
          </a:xfrm>
        </p:grpSpPr>
        <p:sp>
          <p:nvSpPr>
            <p:cNvPr id="192" name="椭圆 19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93" name="TextBox 17"/>
            <p:cNvSpPr txBox="1"/>
            <p:nvPr/>
          </p:nvSpPr>
          <p:spPr>
            <a:xfrm>
              <a:off x="229" y="5156"/>
              <a:ext cx="630" cy="434"/>
            </a:xfrm>
            <a:prstGeom prst="rect">
              <a:avLst/>
            </a:prstGeom>
            <a:noFill/>
          </p:spPr>
          <p:txBody>
            <a:bodyPr wrap="none" rtlCol="0">
              <a:spAutoFit/>
            </a:bodyPr>
            <a:lstStyle/>
            <a:p>
              <a:r>
                <a:rPr lang="en-US" altLang="zh-CN" sz="1200" dirty="0"/>
                <a:t>49</a:t>
              </a:r>
            </a:p>
          </p:txBody>
        </p:sp>
      </p:grpSp>
      <p:cxnSp>
        <p:nvCxnSpPr>
          <p:cNvPr id="194" name="直接箭头连接符 193"/>
          <p:cNvCxnSpPr/>
          <p:nvPr/>
        </p:nvCxnSpPr>
        <p:spPr>
          <a:xfrm flipH="1">
            <a:off x="8140065" y="3056890"/>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H="1">
            <a:off x="6898005" y="3034030"/>
            <a:ext cx="111600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p:nvPr/>
        </p:nvCxnSpPr>
        <p:spPr>
          <a:xfrm flipH="1">
            <a:off x="6806565" y="3006090"/>
            <a:ext cx="0" cy="216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flipH="1" flipV="1">
            <a:off x="6452870" y="3159125"/>
            <a:ext cx="324002"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nvCxnSpPr>
        <p:spPr>
          <a:xfrm flipH="1" flipV="1">
            <a:off x="6504940" y="2823845"/>
            <a:ext cx="0" cy="288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99" name="组合 198"/>
          <p:cNvGrpSpPr/>
          <p:nvPr/>
        </p:nvGrpSpPr>
        <p:grpSpPr>
          <a:xfrm>
            <a:off x="5981065" y="2512695"/>
            <a:ext cx="400040" cy="275587"/>
            <a:chOff x="229" y="5156"/>
            <a:chExt cx="630" cy="434"/>
          </a:xfrm>
        </p:grpSpPr>
        <p:sp>
          <p:nvSpPr>
            <p:cNvPr id="200" name="椭圆 199"/>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01" name="TextBox 17"/>
            <p:cNvSpPr txBox="1"/>
            <p:nvPr/>
          </p:nvSpPr>
          <p:spPr>
            <a:xfrm>
              <a:off x="229" y="5156"/>
              <a:ext cx="630" cy="434"/>
            </a:xfrm>
            <a:prstGeom prst="rect">
              <a:avLst/>
            </a:prstGeom>
            <a:noFill/>
          </p:spPr>
          <p:txBody>
            <a:bodyPr wrap="none" rtlCol="0">
              <a:spAutoFit/>
            </a:bodyPr>
            <a:lstStyle/>
            <a:p>
              <a:r>
                <a:rPr lang="en-US" altLang="zh-CN" sz="1200" dirty="0"/>
                <a:t>50</a:t>
              </a:r>
            </a:p>
          </p:txBody>
        </p:sp>
      </p:grpSp>
      <p:cxnSp>
        <p:nvCxnSpPr>
          <p:cNvPr id="205" name="直接箭头连接符 204"/>
          <p:cNvCxnSpPr/>
          <p:nvPr/>
        </p:nvCxnSpPr>
        <p:spPr>
          <a:xfrm flipH="1" flipV="1">
            <a:off x="6474460" y="2343150"/>
            <a:ext cx="0" cy="216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p:nvPr/>
        </p:nvCxnSpPr>
        <p:spPr>
          <a:xfrm flipH="1" flipV="1">
            <a:off x="5928995" y="2358390"/>
            <a:ext cx="432003"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p:nvPr/>
        </p:nvCxnSpPr>
        <p:spPr>
          <a:xfrm flipH="1">
            <a:off x="5841365" y="2354580"/>
            <a:ext cx="0" cy="324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p:nvPr/>
        </p:nvCxnSpPr>
        <p:spPr>
          <a:xfrm>
            <a:off x="5863590" y="2713990"/>
            <a:ext cx="216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p:nvPr/>
        </p:nvCxnSpPr>
        <p:spPr>
          <a:xfrm>
            <a:off x="6300470" y="2713990"/>
            <a:ext cx="14400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p:nvPr/>
        </p:nvCxnSpPr>
        <p:spPr>
          <a:xfrm flipH="1">
            <a:off x="6433185" y="2745740"/>
            <a:ext cx="0" cy="288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13" name="直接箭头连接符 212"/>
          <p:cNvCxnSpPr/>
          <p:nvPr/>
        </p:nvCxnSpPr>
        <p:spPr>
          <a:xfrm flipH="1" flipV="1">
            <a:off x="5539740" y="3003550"/>
            <a:ext cx="828006"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p:nvPr/>
        </p:nvCxnSpPr>
        <p:spPr>
          <a:xfrm rot="16200000" flipV="1">
            <a:off x="4765133" y="2151177"/>
            <a:ext cx="162001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5" name="直接箭头连接符 214"/>
          <p:cNvCxnSpPr/>
          <p:nvPr/>
        </p:nvCxnSpPr>
        <p:spPr>
          <a:xfrm flipH="1" flipV="1">
            <a:off x="1487805" y="1268730"/>
            <a:ext cx="4073525" cy="1333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p:nvPr/>
        </p:nvCxnSpPr>
        <p:spPr>
          <a:xfrm flipH="1">
            <a:off x="1487805" y="130619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17" name="直接箭头连接符 216"/>
          <p:cNvCxnSpPr/>
          <p:nvPr/>
        </p:nvCxnSpPr>
        <p:spPr>
          <a:xfrm rot="16200000" flipH="1" flipV="1">
            <a:off x="1336040" y="1365250"/>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179"/>
          <p:cNvSpPr txBox="1"/>
          <p:nvPr/>
        </p:nvSpPr>
        <p:spPr>
          <a:xfrm>
            <a:off x="575250" y="1098232"/>
            <a:ext cx="1584176" cy="583565"/>
          </a:xfrm>
          <a:prstGeom prst="rect">
            <a:avLst/>
          </a:prstGeom>
          <a:noFill/>
        </p:spPr>
        <p:txBody>
          <a:bodyPr wrap="square" rtlCol="0">
            <a:spAutoFit/>
          </a:bodyPr>
          <a:lstStyle/>
          <a:p>
            <a:r>
              <a:rPr lang="zh-CN" altLang="en-US" sz="700" dirty="0" smtClean="0">
                <a:solidFill>
                  <a:schemeClr val="tx2"/>
                </a:solidFill>
                <a:latin typeface="+mn-ea"/>
              </a:rPr>
              <a:t>由此上二夹层</a:t>
            </a:r>
          </a:p>
          <a:p>
            <a:r>
              <a:rPr lang="zh-CN" altLang="en-US" sz="700" dirty="0" smtClean="0">
                <a:solidFill>
                  <a:schemeClr val="tx2"/>
                </a:solidFill>
                <a:latin typeface="+mn-ea"/>
              </a:rPr>
              <a:t>打两点上三楼</a:t>
            </a:r>
          </a:p>
          <a:p>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p:nvPr/>
        </p:nvPicPr>
        <p:blipFill rotWithShape="1">
          <a:blip r:embed="rId3" cstate="print">
            <a:extLst>
              <a:ext uri="{28A0092B-C50C-407E-A947-70E740481C1C}">
                <a14:useLocalDpi xmlns="" xmlns:a14="http://schemas.microsoft.com/office/drawing/2010/main" val="0"/>
              </a:ext>
            </a:extLst>
          </a:blip>
          <a:srcRect t="13426" b="13714"/>
          <a:stretch>
            <a:fillRect/>
          </a:stretch>
        </p:blipFill>
        <p:spPr>
          <a:xfrm>
            <a:off x="660031" y="1109519"/>
            <a:ext cx="10945216" cy="5112568"/>
          </a:xfrm>
          <a:prstGeom prst="rect">
            <a:avLst/>
          </a:prstGeom>
          <a:ln w="38100" cap="sq">
            <a:noFill/>
            <a:prstDash val="solid"/>
            <a:miter lim="800000"/>
            <a:headEnd/>
            <a:tailEnd/>
          </a:ln>
          <a:effectLst>
            <a:outerShdw blurRad="50800" dist="38100" dir="2700000" algn="tl" rotWithShape="0">
              <a:srgbClr val="000000">
                <a:alpha val="43000"/>
              </a:srgbClr>
            </a:outerShdw>
          </a:effectLst>
        </p:spPr>
      </p:pic>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12</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991544" y="4869160"/>
            <a:ext cx="1971724" cy="553085"/>
          </a:xfrm>
          <a:prstGeom prst="rect">
            <a:avLst/>
          </a:prstGeom>
        </p:spPr>
        <p:txBody>
          <a:bodyPr wrap="square">
            <a:spAutoFit/>
          </a:bodyPr>
          <a:lstStyle/>
          <a:p>
            <a:pPr marL="0" lvl="1">
              <a:lnSpc>
                <a:spcPct val="150000"/>
              </a:lnSpc>
            </a:pPr>
            <a:r>
              <a:rPr lang="zh-CN" altLang="en-US" sz="2000" dirty="0" smtClean="0"/>
              <a:t>巡检路线</a:t>
            </a:r>
            <a:r>
              <a:rPr lang="en-US" altLang="zh-CN" sz="2000" dirty="0" smtClean="0"/>
              <a:t>-</a:t>
            </a:r>
            <a:r>
              <a:rPr lang="zh-CN" altLang="en-US" sz="2000" dirty="0" smtClean="0"/>
              <a:t>三层</a:t>
            </a:r>
            <a:endParaRPr lang="zh-CN" altLang="en-US" sz="2000"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cxnSp>
        <p:nvCxnSpPr>
          <p:cNvPr id="5" name="直接箭头连接符 4"/>
          <p:cNvCxnSpPr/>
          <p:nvPr/>
        </p:nvCxnSpPr>
        <p:spPr>
          <a:xfrm>
            <a:off x="1247140" y="1559560"/>
            <a:ext cx="240665"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457960" y="1595120"/>
            <a:ext cx="0" cy="1402080"/>
          </a:xfrm>
          <a:prstGeom prst="straightConnector1">
            <a:avLst/>
          </a:prstGeom>
          <a:ln w="15875" cmpd="sng">
            <a:solidFill>
              <a:srgbClr val="FF33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554480" y="3046730"/>
            <a:ext cx="900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2540635" y="2879090"/>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251710" y="2661920"/>
            <a:ext cx="386715" cy="275590"/>
            <a:chOff x="229" y="5148"/>
            <a:chExt cx="609" cy="434"/>
          </a:xfrm>
        </p:grpSpPr>
        <p:sp>
          <p:nvSpPr>
            <p:cNvPr id="89" name="椭圆 8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0" name="TextBox 17"/>
            <p:cNvSpPr txBox="1"/>
            <p:nvPr/>
          </p:nvSpPr>
          <p:spPr>
            <a:xfrm>
              <a:off x="229" y="5148"/>
              <a:ext cx="609" cy="434"/>
            </a:xfrm>
            <a:prstGeom prst="rect">
              <a:avLst/>
            </a:prstGeom>
            <a:noFill/>
          </p:spPr>
          <p:txBody>
            <a:bodyPr wrap="none" rtlCol="0">
              <a:spAutoFit/>
            </a:bodyPr>
            <a:lstStyle/>
            <a:p>
              <a:r>
                <a:rPr lang="en-US" altLang="zh-CN" sz="1200" dirty="0"/>
                <a:t>51</a:t>
              </a:r>
            </a:p>
          </p:txBody>
        </p:sp>
      </p:grpSp>
      <p:grpSp>
        <p:nvGrpSpPr>
          <p:cNvPr id="16" name="组合 15"/>
          <p:cNvGrpSpPr/>
          <p:nvPr/>
        </p:nvGrpSpPr>
        <p:grpSpPr>
          <a:xfrm>
            <a:off x="1487805" y="1421765"/>
            <a:ext cx="400040" cy="275587"/>
            <a:chOff x="229" y="5148"/>
            <a:chExt cx="630" cy="434"/>
          </a:xfrm>
        </p:grpSpPr>
        <p:sp>
          <p:nvSpPr>
            <p:cNvPr id="17" name="椭圆 1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 name="TextBox 17"/>
            <p:cNvSpPr txBox="1"/>
            <p:nvPr/>
          </p:nvSpPr>
          <p:spPr>
            <a:xfrm>
              <a:off x="229" y="5148"/>
              <a:ext cx="630" cy="434"/>
            </a:xfrm>
            <a:prstGeom prst="rect">
              <a:avLst/>
            </a:prstGeom>
            <a:noFill/>
          </p:spPr>
          <p:txBody>
            <a:bodyPr wrap="none" rtlCol="0">
              <a:spAutoFit/>
            </a:bodyPr>
            <a:lstStyle/>
            <a:p>
              <a:r>
                <a:rPr lang="en-US" altLang="zh-CN" sz="1200" dirty="0"/>
                <a:t>53</a:t>
              </a:r>
            </a:p>
          </p:txBody>
        </p:sp>
      </p:grpSp>
      <p:grpSp>
        <p:nvGrpSpPr>
          <p:cNvPr id="19" name="组合 18"/>
          <p:cNvGrpSpPr/>
          <p:nvPr/>
        </p:nvGrpSpPr>
        <p:grpSpPr>
          <a:xfrm>
            <a:off x="2245360" y="1414145"/>
            <a:ext cx="400675" cy="275587"/>
            <a:chOff x="229" y="5156"/>
            <a:chExt cx="631" cy="434"/>
          </a:xfrm>
        </p:grpSpPr>
        <p:sp>
          <p:nvSpPr>
            <p:cNvPr id="20" name="椭圆 19"/>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1" name="TextBox 17"/>
            <p:cNvSpPr txBox="1"/>
            <p:nvPr/>
          </p:nvSpPr>
          <p:spPr>
            <a:xfrm>
              <a:off x="229" y="5156"/>
              <a:ext cx="631" cy="434"/>
            </a:xfrm>
            <a:prstGeom prst="rect">
              <a:avLst/>
            </a:prstGeom>
            <a:noFill/>
          </p:spPr>
          <p:txBody>
            <a:bodyPr wrap="none" rtlCol="0">
              <a:spAutoFit/>
            </a:bodyPr>
            <a:lstStyle/>
            <a:p>
              <a:r>
                <a:rPr lang="en-US" altLang="zh-CN" sz="1200" dirty="0"/>
                <a:t>54</a:t>
              </a:r>
            </a:p>
          </p:txBody>
        </p:sp>
      </p:grpSp>
      <p:cxnSp>
        <p:nvCxnSpPr>
          <p:cNvPr id="26" name="直接箭头连接符 25"/>
          <p:cNvCxnSpPr/>
          <p:nvPr/>
        </p:nvCxnSpPr>
        <p:spPr>
          <a:xfrm flipH="1">
            <a:off x="1887855" y="2748915"/>
            <a:ext cx="396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487805" y="2669540"/>
            <a:ext cx="400040" cy="275587"/>
            <a:chOff x="229" y="5148"/>
            <a:chExt cx="630" cy="434"/>
          </a:xfrm>
        </p:grpSpPr>
        <p:sp>
          <p:nvSpPr>
            <p:cNvPr id="23" name="椭圆 22"/>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4" name="TextBox 17"/>
            <p:cNvSpPr txBox="1"/>
            <p:nvPr/>
          </p:nvSpPr>
          <p:spPr>
            <a:xfrm>
              <a:off x="229" y="5148"/>
              <a:ext cx="630" cy="434"/>
            </a:xfrm>
            <a:prstGeom prst="rect">
              <a:avLst/>
            </a:prstGeom>
            <a:noFill/>
          </p:spPr>
          <p:txBody>
            <a:bodyPr wrap="none" rtlCol="0">
              <a:spAutoFit/>
            </a:bodyPr>
            <a:lstStyle/>
            <a:p>
              <a:r>
                <a:rPr lang="en-US" altLang="zh-CN" sz="1200" dirty="0"/>
                <a:t>52</a:t>
              </a:r>
            </a:p>
          </p:txBody>
        </p:sp>
      </p:grpSp>
      <p:cxnSp>
        <p:nvCxnSpPr>
          <p:cNvPr id="27" name="直接箭头连接符 26"/>
          <p:cNvCxnSpPr/>
          <p:nvPr/>
        </p:nvCxnSpPr>
        <p:spPr>
          <a:xfrm flipV="1">
            <a:off x="1648460" y="1697355"/>
            <a:ext cx="0" cy="900007"/>
          </a:xfrm>
          <a:prstGeom prst="straightConnector1">
            <a:avLst/>
          </a:prstGeom>
          <a:ln w="15875" cmpd="sng">
            <a:solidFill>
              <a:srgbClr val="FF33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887855" y="1574800"/>
            <a:ext cx="396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068320" y="1414145"/>
            <a:ext cx="400040" cy="275587"/>
            <a:chOff x="229" y="5156"/>
            <a:chExt cx="630" cy="434"/>
          </a:xfrm>
        </p:grpSpPr>
        <p:sp>
          <p:nvSpPr>
            <p:cNvPr id="39" name="椭圆 3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40" name="TextBox 17"/>
            <p:cNvSpPr txBox="1"/>
            <p:nvPr/>
          </p:nvSpPr>
          <p:spPr>
            <a:xfrm>
              <a:off x="229" y="5156"/>
              <a:ext cx="630" cy="434"/>
            </a:xfrm>
            <a:prstGeom prst="rect">
              <a:avLst/>
            </a:prstGeom>
            <a:noFill/>
          </p:spPr>
          <p:txBody>
            <a:bodyPr wrap="none" rtlCol="0">
              <a:spAutoFit/>
            </a:bodyPr>
            <a:lstStyle/>
            <a:p>
              <a:r>
                <a:rPr lang="en-US" altLang="zh-CN" sz="1200" dirty="0"/>
                <a:t>55</a:t>
              </a:r>
            </a:p>
          </p:txBody>
        </p:sp>
      </p:grpSp>
      <p:cxnSp>
        <p:nvCxnSpPr>
          <p:cNvPr id="41" name="直接箭头连接符 40"/>
          <p:cNvCxnSpPr/>
          <p:nvPr/>
        </p:nvCxnSpPr>
        <p:spPr>
          <a:xfrm flipH="1" flipV="1">
            <a:off x="2566035" y="1302385"/>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645410" y="1337945"/>
            <a:ext cx="900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3625215" y="131953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16200000" flipH="1" flipV="1">
            <a:off x="3471545" y="1355090"/>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4084955" y="1689735"/>
            <a:ext cx="0" cy="1019175"/>
          </a:xfrm>
          <a:prstGeom prst="straightConnector1">
            <a:avLst/>
          </a:prstGeom>
          <a:ln w="15875" cmpd="sng">
            <a:solidFill>
              <a:srgbClr val="FF33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468370" y="1579880"/>
            <a:ext cx="396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776980" y="1414145"/>
            <a:ext cx="400040" cy="275587"/>
            <a:chOff x="229" y="5156"/>
            <a:chExt cx="630" cy="434"/>
          </a:xfrm>
        </p:grpSpPr>
        <p:sp>
          <p:nvSpPr>
            <p:cNvPr id="49" name="椭圆 4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0" name="TextBox 17"/>
            <p:cNvSpPr txBox="1"/>
            <p:nvPr/>
          </p:nvSpPr>
          <p:spPr>
            <a:xfrm>
              <a:off x="229" y="5156"/>
              <a:ext cx="630" cy="434"/>
            </a:xfrm>
            <a:prstGeom prst="rect">
              <a:avLst/>
            </a:prstGeom>
            <a:noFill/>
          </p:spPr>
          <p:txBody>
            <a:bodyPr wrap="none" rtlCol="0">
              <a:spAutoFit/>
            </a:bodyPr>
            <a:lstStyle/>
            <a:p>
              <a:r>
                <a:rPr lang="en-US" altLang="zh-CN" sz="1200" dirty="0"/>
                <a:t>56</a:t>
              </a:r>
            </a:p>
          </p:txBody>
        </p:sp>
      </p:grpSp>
      <p:grpSp>
        <p:nvGrpSpPr>
          <p:cNvPr id="51" name="组合 50"/>
          <p:cNvGrpSpPr/>
          <p:nvPr/>
        </p:nvGrpSpPr>
        <p:grpSpPr>
          <a:xfrm>
            <a:off x="3785235" y="2771140"/>
            <a:ext cx="396865" cy="275587"/>
            <a:chOff x="229" y="5156"/>
            <a:chExt cx="625" cy="434"/>
          </a:xfrm>
        </p:grpSpPr>
        <p:sp>
          <p:nvSpPr>
            <p:cNvPr id="52" name="椭圆 5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3" name="TextBox 17"/>
            <p:cNvSpPr txBox="1"/>
            <p:nvPr/>
          </p:nvSpPr>
          <p:spPr>
            <a:xfrm>
              <a:off x="229" y="5156"/>
              <a:ext cx="625" cy="434"/>
            </a:xfrm>
            <a:prstGeom prst="rect">
              <a:avLst/>
            </a:prstGeom>
            <a:noFill/>
          </p:spPr>
          <p:txBody>
            <a:bodyPr wrap="none" rtlCol="0">
              <a:spAutoFit/>
            </a:bodyPr>
            <a:lstStyle/>
            <a:p>
              <a:r>
                <a:rPr lang="en-US" altLang="zh-CN" sz="1200" dirty="0"/>
                <a:t>57</a:t>
              </a:r>
            </a:p>
          </p:txBody>
        </p:sp>
      </p:grpSp>
      <p:cxnSp>
        <p:nvCxnSpPr>
          <p:cNvPr id="54" name="直接箭头连接符 53"/>
          <p:cNvCxnSpPr/>
          <p:nvPr/>
        </p:nvCxnSpPr>
        <p:spPr>
          <a:xfrm flipH="1">
            <a:off x="3342640" y="2743835"/>
            <a:ext cx="648005" cy="952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3074670" y="2758440"/>
            <a:ext cx="400040" cy="275587"/>
            <a:chOff x="229" y="5156"/>
            <a:chExt cx="630" cy="434"/>
          </a:xfrm>
        </p:grpSpPr>
        <p:sp>
          <p:nvSpPr>
            <p:cNvPr id="56" name="椭圆 55"/>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7" name="TextBox 17"/>
            <p:cNvSpPr txBox="1"/>
            <p:nvPr/>
          </p:nvSpPr>
          <p:spPr>
            <a:xfrm>
              <a:off x="229" y="5156"/>
              <a:ext cx="630" cy="434"/>
            </a:xfrm>
            <a:prstGeom prst="rect">
              <a:avLst/>
            </a:prstGeom>
            <a:noFill/>
          </p:spPr>
          <p:txBody>
            <a:bodyPr wrap="none" rtlCol="0">
              <a:spAutoFit/>
            </a:bodyPr>
            <a:lstStyle/>
            <a:p>
              <a:r>
                <a:rPr lang="en-US" altLang="zh-CN" sz="1200" dirty="0"/>
                <a:t>58</a:t>
              </a:r>
            </a:p>
          </p:txBody>
        </p:sp>
      </p:grpSp>
      <p:cxnSp>
        <p:nvCxnSpPr>
          <p:cNvPr id="59" name="直接箭头连接符 58"/>
          <p:cNvCxnSpPr/>
          <p:nvPr/>
        </p:nvCxnSpPr>
        <p:spPr>
          <a:xfrm rot="16200000">
            <a:off x="3500755" y="2811145"/>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3625215" y="290258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685540" y="304673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4222750" y="303403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4022725" y="3223895"/>
            <a:ext cx="400040" cy="275587"/>
            <a:chOff x="229" y="5156"/>
            <a:chExt cx="630" cy="434"/>
          </a:xfrm>
        </p:grpSpPr>
        <p:sp>
          <p:nvSpPr>
            <p:cNvPr id="64" name="椭圆 63"/>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5" name="TextBox 17"/>
            <p:cNvSpPr txBox="1"/>
            <p:nvPr/>
          </p:nvSpPr>
          <p:spPr>
            <a:xfrm>
              <a:off x="229" y="5156"/>
              <a:ext cx="630" cy="434"/>
            </a:xfrm>
            <a:prstGeom prst="rect">
              <a:avLst/>
            </a:prstGeom>
            <a:noFill/>
          </p:spPr>
          <p:txBody>
            <a:bodyPr wrap="none" rtlCol="0">
              <a:spAutoFit/>
            </a:bodyPr>
            <a:lstStyle/>
            <a:p>
              <a:r>
                <a:rPr lang="en-US" altLang="zh-CN" sz="1200" dirty="0"/>
                <a:t>59</a:t>
              </a:r>
            </a:p>
          </p:txBody>
        </p:sp>
      </p:grpSp>
      <p:cxnSp>
        <p:nvCxnSpPr>
          <p:cNvPr id="66" name="直接箭头连接符 65"/>
          <p:cNvCxnSpPr/>
          <p:nvPr/>
        </p:nvCxnSpPr>
        <p:spPr>
          <a:xfrm>
            <a:off x="4342130" y="3056890"/>
            <a:ext cx="147601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5816600" y="3150235"/>
            <a:ext cx="1270" cy="972007"/>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5928995" y="4248785"/>
            <a:ext cx="504004"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6504940" y="426402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6311900" y="4377055"/>
            <a:ext cx="400040" cy="275587"/>
            <a:chOff x="229" y="5156"/>
            <a:chExt cx="630" cy="434"/>
          </a:xfrm>
        </p:grpSpPr>
        <p:sp>
          <p:nvSpPr>
            <p:cNvPr id="72" name="椭圆 7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73" name="TextBox 17"/>
            <p:cNvSpPr txBox="1"/>
            <p:nvPr/>
          </p:nvSpPr>
          <p:spPr>
            <a:xfrm>
              <a:off x="229" y="5156"/>
              <a:ext cx="630" cy="434"/>
            </a:xfrm>
            <a:prstGeom prst="rect">
              <a:avLst/>
            </a:prstGeom>
            <a:noFill/>
          </p:spPr>
          <p:txBody>
            <a:bodyPr wrap="none" rtlCol="0">
              <a:spAutoFit/>
            </a:bodyPr>
            <a:lstStyle/>
            <a:p>
              <a:r>
                <a:rPr lang="en-US" altLang="zh-CN" sz="1200" dirty="0"/>
                <a:t>60</a:t>
              </a:r>
            </a:p>
          </p:txBody>
        </p:sp>
      </p:grpSp>
      <p:cxnSp>
        <p:nvCxnSpPr>
          <p:cNvPr id="74" name="直接箭头连接符 73"/>
          <p:cNvCxnSpPr/>
          <p:nvPr/>
        </p:nvCxnSpPr>
        <p:spPr>
          <a:xfrm>
            <a:off x="6662420" y="4296410"/>
            <a:ext cx="14400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rot="5400000">
            <a:off x="5984138" y="5163922"/>
            <a:ext cx="154801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6884670" y="6002655"/>
            <a:ext cx="17280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flipV="1">
            <a:off x="8710930" y="428180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8360410" y="5858510"/>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H="1" flipV="1">
            <a:off x="8711565" y="5822950"/>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8105775" y="5567680"/>
            <a:ext cx="386705" cy="275587"/>
            <a:chOff x="229" y="5156"/>
            <a:chExt cx="609" cy="434"/>
          </a:xfrm>
        </p:grpSpPr>
        <p:sp>
          <p:nvSpPr>
            <p:cNvPr id="82" name="椭圆 8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83" name="TextBox 17"/>
            <p:cNvSpPr txBox="1"/>
            <p:nvPr/>
          </p:nvSpPr>
          <p:spPr>
            <a:xfrm>
              <a:off x="229" y="5156"/>
              <a:ext cx="609" cy="434"/>
            </a:xfrm>
            <a:prstGeom prst="rect">
              <a:avLst/>
            </a:prstGeom>
            <a:noFill/>
          </p:spPr>
          <p:txBody>
            <a:bodyPr wrap="none" rtlCol="0">
              <a:spAutoFit/>
            </a:bodyPr>
            <a:lstStyle/>
            <a:p>
              <a:r>
                <a:rPr lang="en-US" altLang="zh-CN" sz="1200" dirty="0"/>
                <a:t>61</a:t>
              </a:r>
            </a:p>
          </p:txBody>
        </p:sp>
      </p:grpSp>
      <p:cxnSp>
        <p:nvCxnSpPr>
          <p:cNvPr id="85" name="直接箭头连接符 84"/>
          <p:cNvCxnSpPr/>
          <p:nvPr/>
        </p:nvCxnSpPr>
        <p:spPr>
          <a:xfrm>
            <a:off x="8505825" y="5720715"/>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8878570" y="5582920"/>
            <a:ext cx="400040" cy="275587"/>
            <a:chOff x="229" y="5156"/>
            <a:chExt cx="630" cy="434"/>
          </a:xfrm>
        </p:grpSpPr>
        <p:sp>
          <p:nvSpPr>
            <p:cNvPr id="87" name="椭圆 8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88" name="TextBox 17"/>
            <p:cNvSpPr txBox="1"/>
            <p:nvPr/>
          </p:nvSpPr>
          <p:spPr>
            <a:xfrm>
              <a:off x="229" y="5156"/>
              <a:ext cx="630" cy="434"/>
            </a:xfrm>
            <a:prstGeom prst="rect">
              <a:avLst/>
            </a:prstGeom>
            <a:noFill/>
          </p:spPr>
          <p:txBody>
            <a:bodyPr wrap="none" rtlCol="0">
              <a:spAutoFit/>
            </a:bodyPr>
            <a:lstStyle/>
            <a:p>
              <a:r>
                <a:rPr lang="en-US" altLang="zh-CN" sz="1200" dirty="0"/>
                <a:t>62</a:t>
              </a:r>
            </a:p>
          </p:txBody>
        </p:sp>
      </p:grpSp>
      <p:cxnSp>
        <p:nvCxnSpPr>
          <p:cNvPr id="91" name="直接箭头连接符 90"/>
          <p:cNvCxnSpPr/>
          <p:nvPr/>
        </p:nvCxnSpPr>
        <p:spPr>
          <a:xfrm rot="16200000" flipV="1">
            <a:off x="8686410" y="5096959"/>
            <a:ext cx="972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8884920" y="4389755"/>
            <a:ext cx="400040" cy="275587"/>
            <a:chOff x="229" y="5156"/>
            <a:chExt cx="630" cy="434"/>
          </a:xfrm>
        </p:grpSpPr>
        <p:sp>
          <p:nvSpPr>
            <p:cNvPr id="93" name="椭圆 92"/>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4" name="TextBox 17"/>
            <p:cNvSpPr txBox="1"/>
            <p:nvPr/>
          </p:nvSpPr>
          <p:spPr>
            <a:xfrm>
              <a:off x="229" y="5156"/>
              <a:ext cx="630" cy="434"/>
            </a:xfrm>
            <a:prstGeom prst="rect">
              <a:avLst/>
            </a:prstGeom>
            <a:noFill/>
          </p:spPr>
          <p:txBody>
            <a:bodyPr wrap="none" rtlCol="0">
              <a:spAutoFit/>
            </a:bodyPr>
            <a:lstStyle/>
            <a:p>
              <a:r>
                <a:rPr lang="en-US" altLang="zh-CN" sz="1200" dirty="0"/>
                <a:t>63</a:t>
              </a:r>
            </a:p>
          </p:txBody>
        </p:sp>
      </p:grpSp>
      <p:cxnSp>
        <p:nvCxnSpPr>
          <p:cNvPr id="95" name="直接箭头连接符 94"/>
          <p:cNvCxnSpPr/>
          <p:nvPr/>
        </p:nvCxnSpPr>
        <p:spPr>
          <a:xfrm flipH="1">
            <a:off x="8477250" y="454787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118475" y="4425950"/>
            <a:ext cx="400040" cy="275587"/>
            <a:chOff x="229" y="5156"/>
            <a:chExt cx="630" cy="434"/>
          </a:xfrm>
        </p:grpSpPr>
        <p:sp>
          <p:nvSpPr>
            <p:cNvPr id="97" name="椭圆 9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8" name="TextBox 17"/>
            <p:cNvSpPr txBox="1"/>
            <p:nvPr/>
          </p:nvSpPr>
          <p:spPr>
            <a:xfrm>
              <a:off x="229" y="5156"/>
              <a:ext cx="630" cy="434"/>
            </a:xfrm>
            <a:prstGeom prst="rect">
              <a:avLst/>
            </a:prstGeom>
            <a:noFill/>
          </p:spPr>
          <p:txBody>
            <a:bodyPr wrap="none" rtlCol="0">
              <a:spAutoFit/>
            </a:bodyPr>
            <a:lstStyle/>
            <a:p>
              <a:r>
                <a:rPr lang="en-US" altLang="zh-CN" sz="1200" dirty="0"/>
                <a:t>64</a:t>
              </a:r>
            </a:p>
          </p:txBody>
        </p:sp>
      </p:grpSp>
      <p:cxnSp>
        <p:nvCxnSpPr>
          <p:cNvPr id="99" name="直接箭头连接符 98"/>
          <p:cNvCxnSpPr/>
          <p:nvPr/>
        </p:nvCxnSpPr>
        <p:spPr>
          <a:xfrm>
            <a:off x="8360410" y="4408170"/>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8832215" y="4308475"/>
            <a:ext cx="835025" cy="825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9732645" y="430149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9629775" y="4389755"/>
            <a:ext cx="400040" cy="275587"/>
            <a:chOff x="229" y="5156"/>
            <a:chExt cx="630" cy="434"/>
          </a:xfrm>
        </p:grpSpPr>
        <p:sp>
          <p:nvSpPr>
            <p:cNvPr id="105" name="椭圆 104"/>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06" name="TextBox 17"/>
            <p:cNvSpPr txBox="1"/>
            <p:nvPr/>
          </p:nvSpPr>
          <p:spPr>
            <a:xfrm>
              <a:off x="229" y="5156"/>
              <a:ext cx="630" cy="434"/>
            </a:xfrm>
            <a:prstGeom prst="rect">
              <a:avLst/>
            </a:prstGeom>
            <a:noFill/>
          </p:spPr>
          <p:txBody>
            <a:bodyPr wrap="none" rtlCol="0">
              <a:spAutoFit/>
            </a:bodyPr>
            <a:lstStyle/>
            <a:p>
              <a:r>
                <a:rPr lang="en-US" altLang="zh-CN" sz="1200" dirty="0"/>
                <a:t>65</a:t>
              </a:r>
            </a:p>
          </p:txBody>
        </p:sp>
      </p:grpSp>
      <p:cxnSp>
        <p:nvCxnSpPr>
          <p:cNvPr id="107" name="直接箭头连接符 106"/>
          <p:cNvCxnSpPr/>
          <p:nvPr/>
        </p:nvCxnSpPr>
        <p:spPr>
          <a:xfrm>
            <a:off x="9992995" y="454787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8" name="组合 107"/>
          <p:cNvGrpSpPr/>
          <p:nvPr/>
        </p:nvGrpSpPr>
        <p:grpSpPr>
          <a:xfrm>
            <a:off x="10377170" y="4383405"/>
            <a:ext cx="400040" cy="275587"/>
            <a:chOff x="229" y="5156"/>
            <a:chExt cx="630" cy="434"/>
          </a:xfrm>
        </p:grpSpPr>
        <p:sp>
          <p:nvSpPr>
            <p:cNvPr id="109" name="椭圆 10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0" name="TextBox 17"/>
            <p:cNvSpPr txBox="1"/>
            <p:nvPr/>
          </p:nvSpPr>
          <p:spPr>
            <a:xfrm>
              <a:off x="229" y="5156"/>
              <a:ext cx="630" cy="434"/>
            </a:xfrm>
            <a:prstGeom prst="rect">
              <a:avLst/>
            </a:prstGeom>
            <a:noFill/>
          </p:spPr>
          <p:txBody>
            <a:bodyPr wrap="none" rtlCol="0">
              <a:spAutoFit/>
            </a:bodyPr>
            <a:lstStyle/>
            <a:p>
              <a:r>
                <a:rPr lang="en-US" altLang="zh-CN" sz="1200" dirty="0"/>
                <a:t>66</a:t>
              </a:r>
            </a:p>
          </p:txBody>
        </p:sp>
      </p:grpSp>
      <p:cxnSp>
        <p:nvCxnSpPr>
          <p:cNvPr id="111" name="直接箭头连接符 110"/>
          <p:cNvCxnSpPr/>
          <p:nvPr/>
        </p:nvCxnSpPr>
        <p:spPr>
          <a:xfrm rot="5400000">
            <a:off x="10195170" y="5096324"/>
            <a:ext cx="972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2" name="组合 111"/>
          <p:cNvGrpSpPr/>
          <p:nvPr/>
        </p:nvGrpSpPr>
        <p:grpSpPr>
          <a:xfrm>
            <a:off x="10377170" y="5582920"/>
            <a:ext cx="400040" cy="275587"/>
            <a:chOff x="229" y="5156"/>
            <a:chExt cx="630" cy="434"/>
          </a:xfrm>
        </p:grpSpPr>
        <p:sp>
          <p:nvSpPr>
            <p:cNvPr id="113" name="椭圆 112"/>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4" name="TextBox 17"/>
            <p:cNvSpPr txBox="1"/>
            <p:nvPr/>
          </p:nvSpPr>
          <p:spPr>
            <a:xfrm>
              <a:off x="229" y="5156"/>
              <a:ext cx="630" cy="434"/>
            </a:xfrm>
            <a:prstGeom prst="rect">
              <a:avLst/>
            </a:prstGeom>
            <a:noFill/>
          </p:spPr>
          <p:txBody>
            <a:bodyPr wrap="none" rtlCol="0">
              <a:spAutoFit/>
            </a:bodyPr>
            <a:lstStyle/>
            <a:p>
              <a:r>
                <a:rPr lang="en-US" altLang="zh-CN" sz="1200" dirty="0"/>
                <a:t>67</a:t>
              </a:r>
            </a:p>
          </p:txBody>
        </p:sp>
      </p:grpSp>
      <p:cxnSp>
        <p:nvCxnSpPr>
          <p:cNvPr id="115" name="直接箭头连接符 114"/>
          <p:cNvCxnSpPr/>
          <p:nvPr/>
        </p:nvCxnSpPr>
        <p:spPr>
          <a:xfrm flipH="1">
            <a:off x="9992995" y="5728335"/>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9646285" y="5570220"/>
            <a:ext cx="400040" cy="275587"/>
            <a:chOff x="229" y="5156"/>
            <a:chExt cx="630" cy="434"/>
          </a:xfrm>
        </p:grpSpPr>
        <p:sp>
          <p:nvSpPr>
            <p:cNvPr id="117" name="椭圆 11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8" name="TextBox 17"/>
            <p:cNvSpPr txBox="1"/>
            <p:nvPr/>
          </p:nvSpPr>
          <p:spPr>
            <a:xfrm>
              <a:off x="229" y="5156"/>
              <a:ext cx="630" cy="434"/>
            </a:xfrm>
            <a:prstGeom prst="rect">
              <a:avLst/>
            </a:prstGeom>
            <a:noFill/>
          </p:spPr>
          <p:txBody>
            <a:bodyPr wrap="none" rtlCol="0">
              <a:spAutoFit/>
            </a:bodyPr>
            <a:lstStyle/>
            <a:p>
              <a:r>
                <a:rPr lang="en-US" altLang="zh-CN" sz="1200" dirty="0"/>
                <a:t>68</a:t>
              </a:r>
            </a:p>
          </p:txBody>
        </p:sp>
      </p:grpSp>
      <p:cxnSp>
        <p:nvCxnSpPr>
          <p:cNvPr id="120" name="直接箭头连接符 119"/>
          <p:cNvCxnSpPr/>
          <p:nvPr/>
        </p:nvCxnSpPr>
        <p:spPr>
          <a:xfrm flipH="1">
            <a:off x="9744710" y="578675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9744710" y="6002655"/>
            <a:ext cx="108000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rot="16200000" flipV="1">
            <a:off x="10158238" y="5156547"/>
            <a:ext cx="140401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H="1">
            <a:off x="8204200" y="4258945"/>
            <a:ext cx="2628019"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7960360" y="3853180"/>
            <a:ext cx="400040" cy="275587"/>
            <a:chOff x="229" y="5156"/>
            <a:chExt cx="630" cy="434"/>
          </a:xfrm>
        </p:grpSpPr>
        <p:sp>
          <p:nvSpPr>
            <p:cNvPr id="125" name="椭圆 124"/>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6" name="TextBox 17"/>
            <p:cNvSpPr txBox="1"/>
            <p:nvPr/>
          </p:nvSpPr>
          <p:spPr>
            <a:xfrm>
              <a:off x="229" y="5156"/>
              <a:ext cx="630" cy="434"/>
            </a:xfrm>
            <a:prstGeom prst="rect">
              <a:avLst/>
            </a:prstGeom>
            <a:noFill/>
          </p:spPr>
          <p:txBody>
            <a:bodyPr wrap="none" rtlCol="0">
              <a:spAutoFit/>
            </a:bodyPr>
            <a:lstStyle/>
            <a:p>
              <a:r>
                <a:rPr lang="en-US" altLang="zh-CN" sz="1200" dirty="0"/>
                <a:t>69</a:t>
              </a:r>
            </a:p>
          </p:txBody>
        </p:sp>
      </p:grpSp>
      <p:cxnSp>
        <p:nvCxnSpPr>
          <p:cNvPr id="127" name="直接箭头连接符 126"/>
          <p:cNvCxnSpPr/>
          <p:nvPr/>
        </p:nvCxnSpPr>
        <p:spPr>
          <a:xfrm flipH="1" flipV="1">
            <a:off x="8133715" y="412242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H="1">
            <a:off x="7491095" y="4266565"/>
            <a:ext cx="612005"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flipV="1">
            <a:off x="7516495" y="405892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rot="16200000" flipH="1" flipV="1">
            <a:off x="7290655" y="3999645"/>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H="1">
            <a:off x="7418705" y="412686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H="1">
            <a:off x="6516370" y="4248785"/>
            <a:ext cx="887095"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7194550" y="3557270"/>
            <a:ext cx="108013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TextBox 179"/>
          <p:cNvSpPr txBox="1"/>
          <p:nvPr/>
        </p:nvSpPr>
        <p:spPr>
          <a:xfrm>
            <a:off x="7122795" y="3557270"/>
            <a:ext cx="1410335" cy="475615"/>
          </a:xfrm>
          <a:prstGeom prst="rect">
            <a:avLst/>
          </a:prstGeom>
          <a:noFill/>
        </p:spPr>
        <p:txBody>
          <a:bodyPr wrap="square" rtlCol="0">
            <a:spAutoFit/>
          </a:bodyPr>
          <a:lstStyle/>
          <a:p>
            <a:r>
              <a:rPr lang="zh-CN" altLang="en-US" sz="700" dirty="0" smtClean="0">
                <a:solidFill>
                  <a:srgbClr val="FF0000"/>
                </a:solidFill>
                <a:latin typeface="+mn-ea"/>
              </a:rPr>
              <a:t>由此上三夹层打两点下来</a:t>
            </a:r>
            <a:endParaRPr lang="zh-CN" altLang="en-US" sz="700" dirty="0" smtClean="0">
              <a:solidFill>
                <a:schemeClr val="tx2"/>
              </a:solidFill>
              <a:latin typeface="+mn-ea"/>
            </a:endParaRPr>
          </a:p>
          <a:p>
            <a:endParaRPr lang="zh-CN" altLang="en-US" dirty="0"/>
          </a:p>
        </p:txBody>
      </p:sp>
      <p:cxnSp>
        <p:nvCxnSpPr>
          <p:cNvPr id="141" name="直接箭头连接符 140"/>
          <p:cNvCxnSpPr/>
          <p:nvPr/>
        </p:nvCxnSpPr>
        <p:spPr>
          <a:xfrm flipH="1">
            <a:off x="7032625" y="3693160"/>
            <a:ext cx="161925" cy="3841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H="1" flipV="1">
            <a:off x="7032625" y="3213100"/>
            <a:ext cx="161925" cy="48006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rot="16200000" flipV="1">
            <a:off x="6102206" y="3714945"/>
            <a:ext cx="82800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6474460" y="3241040"/>
            <a:ext cx="288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16200000" flipV="1">
            <a:off x="5898583" y="2193062"/>
            <a:ext cx="17280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6898005" y="1302385"/>
            <a:ext cx="17280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H="1">
            <a:off x="8710930" y="131889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50" name="组合 149"/>
          <p:cNvGrpSpPr/>
          <p:nvPr/>
        </p:nvGrpSpPr>
        <p:grpSpPr>
          <a:xfrm>
            <a:off x="8133715" y="1437005"/>
            <a:ext cx="400040" cy="275587"/>
            <a:chOff x="229" y="5156"/>
            <a:chExt cx="630" cy="434"/>
          </a:xfrm>
        </p:grpSpPr>
        <p:sp>
          <p:nvSpPr>
            <p:cNvPr id="151" name="椭圆 150"/>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52" name="TextBox 17"/>
            <p:cNvSpPr txBox="1"/>
            <p:nvPr/>
          </p:nvSpPr>
          <p:spPr>
            <a:xfrm>
              <a:off x="229" y="5156"/>
              <a:ext cx="630" cy="434"/>
            </a:xfrm>
            <a:prstGeom prst="rect">
              <a:avLst/>
            </a:prstGeom>
            <a:noFill/>
          </p:spPr>
          <p:txBody>
            <a:bodyPr wrap="none" rtlCol="0">
              <a:spAutoFit/>
            </a:bodyPr>
            <a:lstStyle/>
            <a:p>
              <a:r>
                <a:rPr lang="en-US" altLang="zh-CN" sz="1200" dirty="0"/>
                <a:t>70</a:t>
              </a:r>
            </a:p>
          </p:txBody>
        </p:sp>
      </p:grpSp>
      <p:grpSp>
        <p:nvGrpSpPr>
          <p:cNvPr id="153" name="组合 152"/>
          <p:cNvGrpSpPr/>
          <p:nvPr/>
        </p:nvGrpSpPr>
        <p:grpSpPr>
          <a:xfrm>
            <a:off x="8884920" y="1426210"/>
            <a:ext cx="386705" cy="275587"/>
            <a:chOff x="229" y="5156"/>
            <a:chExt cx="609" cy="434"/>
          </a:xfrm>
        </p:grpSpPr>
        <p:sp>
          <p:nvSpPr>
            <p:cNvPr id="154" name="椭圆 153"/>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55" name="TextBox 17"/>
            <p:cNvSpPr txBox="1"/>
            <p:nvPr/>
          </p:nvSpPr>
          <p:spPr>
            <a:xfrm>
              <a:off x="229" y="5156"/>
              <a:ext cx="609" cy="434"/>
            </a:xfrm>
            <a:prstGeom prst="rect">
              <a:avLst/>
            </a:prstGeom>
            <a:noFill/>
          </p:spPr>
          <p:txBody>
            <a:bodyPr wrap="none" rtlCol="0">
              <a:spAutoFit/>
            </a:bodyPr>
            <a:lstStyle/>
            <a:p>
              <a:r>
                <a:rPr lang="en-US" altLang="zh-CN" sz="1200" dirty="0"/>
                <a:t>71</a:t>
              </a:r>
            </a:p>
          </p:txBody>
        </p:sp>
      </p:grpSp>
      <p:cxnSp>
        <p:nvCxnSpPr>
          <p:cNvPr id="156" name="直接箭头连接符 155"/>
          <p:cNvCxnSpPr/>
          <p:nvPr/>
        </p:nvCxnSpPr>
        <p:spPr>
          <a:xfrm flipH="1">
            <a:off x="8432800" y="1431290"/>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8476615" y="157480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rot="5400000">
            <a:off x="8704410" y="2187804"/>
            <a:ext cx="936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59" name="组合 158"/>
          <p:cNvGrpSpPr/>
          <p:nvPr/>
        </p:nvGrpSpPr>
        <p:grpSpPr>
          <a:xfrm>
            <a:off x="8887460" y="2654300"/>
            <a:ext cx="400040" cy="275587"/>
            <a:chOff x="229" y="5156"/>
            <a:chExt cx="630" cy="434"/>
          </a:xfrm>
        </p:grpSpPr>
        <p:sp>
          <p:nvSpPr>
            <p:cNvPr id="160" name="椭圆 159"/>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61" name="TextBox 17"/>
            <p:cNvSpPr txBox="1"/>
            <p:nvPr/>
          </p:nvSpPr>
          <p:spPr>
            <a:xfrm>
              <a:off x="229" y="5156"/>
              <a:ext cx="630" cy="434"/>
            </a:xfrm>
            <a:prstGeom prst="rect">
              <a:avLst/>
            </a:prstGeom>
            <a:noFill/>
          </p:spPr>
          <p:txBody>
            <a:bodyPr wrap="none" rtlCol="0">
              <a:spAutoFit/>
            </a:bodyPr>
            <a:lstStyle/>
            <a:p>
              <a:r>
                <a:rPr lang="en-US" altLang="zh-CN" sz="1200" dirty="0"/>
                <a:t>72</a:t>
              </a:r>
            </a:p>
          </p:txBody>
        </p:sp>
      </p:grpSp>
      <p:cxnSp>
        <p:nvCxnSpPr>
          <p:cNvPr id="162" name="直接箭头连接符 161"/>
          <p:cNvCxnSpPr/>
          <p:nvPr/>
        </p:nvCxnSpPr>
        <p:spPr>
          <a:xfrm flipH="1">
            <a:off x="8477885" y="275844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3" name="组合 162"/>
          <p:cNvGrpSpPr/>
          <p:nvPr/>
        </p:nvGrpSpPr>
        <p:grpSpPr>
          <a:xfrm>
            <a:off x="8127365" y="2644140"/>
            <a:ext cx="400040" cy="275587"/>
            <a:chOff x="229" y="5156"/>
            <a:chExt cx="630" cy="434"/>
          </a:xfrm>
        </p:grpSpPr>
        <p:sp>
          <p:nvSpPr>
            <p:cNvPr id="164" name="椭圆 163"/>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65" name="TextBox 17"/>
            <p:cNvSpPr txBox="1"/>
            <p:nvPr/>
          </p:nvSpPr>
          <p:spPr>
            <a:xfrm>
              <a:off x="229" y="5156"/>
              <a:ext cx="630" cy="434"/>
            </a:xfrm>
            <a:prstGeom prst="rect">
              <a:avLst/>
            </a:prstGeom>
            <a:noFill/>
          </p:spPr>
          <p:txBody>
            <a:bodyPr wrap="none" rtlCol="0">
              <a:spAutoFit/>
            </a:bodyPr>
            <a:lstStyle/>
            <a:p>
              <a:r>
                <a:rPr lang="en-US" altLang="zh-CN" sz="1200" dirty="0"/>
                <a:t>73</a:t>
              </a:r>
            </a:p>
          </p:txBody>
        </p:sp>
      </p:grpSp>
      <p:cxnSp>
        <p:nvCxnSpPr>
          <p:cNvPr id="166" name="直接箭头连接符 165"/>
          <p:cNvCxnSpPr/>
          <p:nvPr/>
        </p:nvCxnSpPr>
        <p:spPr>
          <a:xfrm>
            <a:off x="8409940" y="2896235"/>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flipH="1">
            <a:off x="8712200" y="286004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flipV="1">
            <a:off x="8844915" y="2997200"/>
            <a:ext cx="851535" cy="698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9744710" y="2781300"/>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70" name="组合 169"/>
          <p:cNvGrpSpPr/>
          <p:nvPr/>
        </p:nvGrpSpPr>
        <p:grpSpPr>
          <a:xfrm>
            <a:off x="9667240" y="2641600"/>
            <a:ext cx="385435" cy="275587"/>
            <a:chOff x="229" y="5156"/>
            <a:chExt cx="607" cy="434"/>
          </a:xfrm>
        </p:grpSpPr>
        <p:sp>
          <p:nvSpPr>
            <p:cNvPr id="171" name="椭圆 170"/>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72" name="TextBox 17"/>
            <p:cNvSpPr txBox="1"/>
            <p:nvPr/>
          </p:nvSpPr>
          <p:spPr>
            <a:xfrm>
              <a:off x="229" y="5156"/>
              <a:ext cx="607" cy="434"/>
            </a:xfrm>
            <a:prstGeom prst="rect">
              <a:avLst/>
            </a:prstGeom>
            <a:noFill/>
          </p:spPr>
          <p:txBody>
            <a:bodyPr wrap="none" rtlCol="0">
              <a:spAutoFit/>
            </a:bodyPr>
            <a:lstStyle/>
            <a:p>
              <a:r>
                <a:rPr lang="en-US" altLang="zh-CN" sz="1200" dirty="0"/>
                <a:t>74</a:t>
              </a:r>
            </a:p>
          </p:txBody>
        </p:sp>
      </p:grpSp>
      <p:cxnSp>
        <p:nvCxnSpPr>
          <p:cNvPr id="173" name="直接箭头连接符 172"/>
          <p:cNvCxnSpPr/>
          <p:nvPr/>
        </p:nvCxnSpPr>
        <p:spPr>
          <a:xfrm>
            <a:off x="10029190" y="2753360"/>
            <a:ext cx="432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10378440" y="2631440"/>
            <a:ext cx="400040" cy="275587"/>
            <a:chOff x="229" y="5156"/>
            <a:chExt cx="630" cy="434"/>
          </a:xfrm>
        </p:grpSpPr>
        <p:sp>
          <p:nvSpPr>
            <p:cNvPr id="175" name="椭圆 174"/>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76" name="TextBox 17"/>
            <p:cNvSpPr txBox="1"/>
            <p:nvPr/>
          </p:nvSpPr>
          <p:spPr>
            <a:xfrm>
              <a:off x="229" y="5156"/>
              <a:ext cx="630" cy="434"/>
            </a:xfrm>
            <a:prstGeom prst="rect">
              <a:avLst/>
            </a:prstGeom>
            <a:noFill/>
          </p:spPr>
          <p:txBody>
            <a:bodyPr wrap="none" rtlCol="0">
              <a:spAutoFit/>
            </a:bodyPr>
            <a:lstStyle/>
            <a:p>
              <a:r>
                <a:rPr lang="en-US" altLang="zh-CN" sz="1200" dirty="0"/>
                <a:t>75</a:t>
              </a:r>
            </a:p>
          </p:txBody>
        </p:sp>
      </p:grpSp>
      <p:cxnSp>
        <p:nvCxnSpPr>
          <p:cNvPr id="177" name="直接箭头连接符 176"/>
          <p:cNvCxnSpPr/>
          <p:nvPr/>
        </p:nvCxnSpPr>
        <p:spPr>
          <a:xfrm rot="16200000" flipV="1">
            <a:off x="10208090" y="2115414"/>
            <a:ext cx="936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78" name="组合 177"/>
          <p:cNvGrpSpPr/>
          <p:nvPr/>
        </p:nvGrpSpPr>
        <p:grpSpPr>
          <a:xfrm>
            <a:off x="10381615" y="1434465"/>
            <a:ext cx="394325" cy="275587"/>
            <a:chOff x="229" y="5156"/>
            <a:chExt cx="621" cy="434"/>
          </a:xfrm>
        </p:grpSpPr>
        <p:sp>
          <p:nvSpPr>
            <p:cNvPr id="179" name="椭圆 17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0" name="TextBox 17"/>
            <p:cNvSpPr txBox="1"/>
            <p:nvPr/>
          </p:nvSpPr>
          <p:spPr>
            <a:xfrm>
              <a:off x="229" y="5156"/>
              <a:ext cx="621" cy="434"/>
            </a:xfrm>
            <a:prstGeom prst="rect">
              <a:avLst/>
            </a:prstGeom>
            <a:noFill/>
          </p:spPr>
          <p:txBody>
            <a:bodyPr wrap="none" rtlCol="0">
              <a:spAutoFit/>
            </a:bodyPr>
            <a:lstStyle/>
            <a:p>
              <a:r>
                <a:rPr lang="en-US" altLang="zh-CN" sz="1200" dirty="0"/>
                <a:t>76</a:t>
              </a:r>
            </a:p>
          </p:txBody>
        </p:sp>
      </p:grpSp>
      <p:grpSp>
        <p:nvGrpSpPr>
          <p:cNvPr id="181" name="组合 180"/>
          <p:cNvGrpSpPr/>
          <p:nvPr/>
        </p:nvGrpSpPr>
        <p:grpSpPr>
          <a:xfrm>
            <a:off x="9667240" y="1431290"/>
            <a:ext cx="400040" cy="275587"/>
            <a:chOff x="229" y="5156"/>
            <a:chExt cx="630" cy="434"/>
          </a:xfrm>
        </p:grpSpPr>
        <p:sp>
          <p:nvSpPr>
            <p:cNvPr id="182" name="椭圆 18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3" name="TextBox 17"/>
            <p:cNvSpPr txBox="1"/>
            <p:nvPr/>
          </p:nvSpPr>
          <p:spPr>
            <a:xfrm>
              <a:off x="229" y="5156"/>
              <a:ext cx="630" cy="434"/>
            </a:xfrm>
            <a:prstGeom prst="rect">
              <a:avLst/>
            </a:prstGeom>
            <a:noFill/>
          </p:spPr>
          <p:txBody>
            <a:bodyPr wrap="none" rtlCol="0">
              <a:spAutoFit/>
            </a:bodyPr>
            <a:lstStyle/>
            <a:p>
              <a:r>
                <a:rPr lang="en-US" altLang="zh-CN" sz="1200" dirty="0"/>
                <a:t>77</a:t>
              </a:r>
            </a:p>
          </p:txBody>
        </p:sp>
      </p:grpSp>
      <p:cxnSp>
        <p:nvCxnSpPr>
          <p:cNvPr id="184" name="直接箭头连接符 183"/>
          <p:cNvCxnSpPr/>
          <p:nvPr/>
        </p:nvCxnSpPr>
        <p:spPr>
          <a:xfrm flipH="1">
            <a:off x="10011410" y="1577340"/>
            <a:ext cx="432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flipV="1">
            <a:off x="9742805" y="1282065"/>
            <a:ext cx="0" cy="216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flipV="1">
            <a:off x="9923780" y="1302385"/>
            <a:ext cx="936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rot="5400000">
            <a:off x="10050238" y="2224371"/>
            <a:ext cx="162001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H="1">
            <a:off x="8274685" y="3040380"/>
            <a:ext cx="248401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91" name="组合 190"/>
          <p:cNvGrpSpPr/>
          <p:nvPr/>
        </p:nvGrpSpPr>
        <p:grpSpPr>
          <a:xfrm>
            <a:off x="7933690" y="3241040"/>
            <a:ext cx="400040" cy="275587"/>
            <a:chOff x="229" y="5156"/>
            <a:chExt cx="630" cy="434"/>
          </a:xfrm>
        </p:grpSpPr>
        <p:sp>
          <p:nvSpPr>
            <p:cNvPr id="192" name="椭圆 19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93" name="TextBox 17"/>
            <p:cNvSpPr txBox="1"/>
            <p:nvPr/>
          </p:nvSpPr>
          <p:spPr>
            <a:xfrm>
              <a:off x="229" y="5156"/>
              <a:ext cx="630" cy="434"/>
            </a:xfrm>
            <a:prstGeom prst="rect">
              <a:avLst/>
            </a:prstGeom>
            <a:noFill/>
          </p:spPr>
          <p:txBody>
            <a:bodyPr wrap="none" rtlCol="0">
              <a:spAutoFit/>
            </a:bodyPr>
            <a:lstStyle/>
            <a:p>
              <a:r>
                <a:rPr lang="en-US" altLang="zh-CN" sz="1200" dirty="0"/>
                <a:t>78</a:t>
              </a:r>
            </a:p>
          </p:txBody>
        </p:sp>
      </p:grpSp>
      <p:cxnSp>
        <p:nvCxnSpPr>
          <p:cNvPr id="194" name="直接箭头连接符 193"/>
          <p:cNvCxnSpPr/>
          <p:nvPr/>
        </p:nvCxnSpPr>
        <p:spPr>
          <a:xfrm flipH="1">
            <a:off x="8140065" y="3056890"/>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H="1">
            <a:off x="6898005" y="3034030"/>
            <a:ext cx="111600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p:nvPr/>
        </p:nvCxnSpPr>
        <p:spPr>
          <a:xfrm flipH="1">
            <a:off x="6806565" y="3006090"/>
            <a:ext cx="0" cy="216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flipH="1" flipV="1">
            <a:off x="6433185" y="3165475"/>
            <a:ext cx="324002"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nvCxnSpPr>
        <p:spPr>
          <a:xfrm flipH="1" flipV="1">
            <a:off x="6504940" y="2823845"/>
            <a:ext cx="0" cy="288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99" name="组合 198"/>
          <p:cNvGrpSpPr/>
          <p:nvPr/>
        </p:nvGrpSpPr>
        <p:grpSpPr>
          <a:xfrm>
            <a:off x="5981065" y="2512695"/>
            <a:ext cx="400040" cy="275587"/>
            <a:chOff x="229" y="5156"/>
            <a:chExt cx="630" cy="434"/>
          </a:xfrm>
        </p:grpSpPr>
        <p:sp>
          <p:nvSpPr>
            <p:cNvPr id="200" name="椭圆 199"/>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01" name="TextBox 17"/>
            <p:cNvSpPr txBox="1"/>
            <p:nvPr/>
          </p:nvSpPr>
          <p:spPr>
            <a:xfrm>
              <a:off x="229" y="5156"/>
              <a:ext cx="630" cy="434"/>
            </a:xfrm>
            <a:prstGeom prst="rect">
              <a:avLst/>
            </a:prstGeom>
            <a:noFill/>
          </p:spPr>
          <p:txBody>
            <a:bodyPr wrap="none" rtlCol="0">
              <a:spAutoFit/>
            </a:bodyPr>
            <a:lstStyle/>
            <a:p>
              <a:r>
                <a:rPr lang="en-US" altLang="zh-CN" sz="1200" dirty="0"/>
                <a:t>79</a:t>
              </a:r>
            </a:p>
          </p:txBody>
        </p:sp>
      </p:grpSp>
      <p:cxnSp>
        <p:nvCxnSpPr>
          <p:cNvPr id="205" name="直接箭头连接符 204"/>
          <p:cNvCxnSpPr/>
          <p:nvPr/>
        </p:nvCxnSpPr>
        <p:spPr>
          <a:xfrm flipH="1" flipV="1">
            <a:off x="6474460" y="2343150"/>
            <a:ext cx="0" cy="216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p:nvPr/>
        </p:nvCxnSpPr>
        <p:spPr>
          <a:xfrm flipH="1" flipV="1">
            <a:off x="5928995" y="2358390"/>
            <a:ext cx="432003"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p:nvPr/>
        </p:nvCxnSpPr>
        <p:spPr>
          <a:xfrm flipH="1">
            <a:off x="5841365" y="2354580"/>
            <a:ext cx="0" cy="324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p:nvPr/>
        </p:nvCxnSpPr>
        <p:spPr>
          <a:xfrm>
            <a:off x="5863590" y="2713990"/>
            <a:ext cx="216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p:nvPr/>
        </p:nvCxnSpPr>
        <p:spPr>
          <a:xfrm>
            <a:off x="6300470" y="2713990"/>
            <a:ext cx="14400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p:nvPr/>
        </p:nvCxnSpPr>
        <p:spPr>
          <a:xfrm flipH="1">
            <a:off x="6433185" y="2745740"/>
            <a:ext cx="0" cy="288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13" name="直接箭头连接符 212"/>
          <p:cNvCxnSpPr/>
          <p:nvPr/>
        </p:nvCxnSpPr>
        <p:spPr>
          <a:xfrm flipH="1" flipV="1">
            <a:off x="5539740" y="3003550"/>
            <a:ext cx="828006"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p:nvPr/>
        </p:nvCxnSpPr>
        <p:spPr>
          <a:xfrm rot="16200000" flipV="1">
            <a:off x="4765133" y="2151177"/>
            <a:ext cx="162001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5" name="直接箭头连接符 214"/>
          <p:cNvCxnSpPr/>
          <p:nvPr/>
        </p:nvCxnSpPr>
        <p:spPr>
          <a:xfrm flipH="1" flipV="1">
            <a:off x="1487805" y="1268730"/>
            <a:ext cx="4073525" cy="1333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p:nvPr/>
        </p:nvCxnSpPr>
        <p:spPr>
          <a:xfrm flipH="1">
            <a:off x="1487805" y="130619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17" name="直接箭头连接符 216"/>
          <p:cNvCxnSpPr/>
          <p:nvPr/>
        </p:nvCxnSpPr>
        <p:spPr>
          <a:xfrm rot="16200000" flipH="1" flipV="1">
            <a:off x="1336040" y="1365250"/>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179"/>
          <p:cNvSpPr txBox="1"/>
          <p:nvPr/>
        </p:nvSpPr>
        <p:spPr>
          <a:xfrm>
            <a:off x="575250" y="1106487"/>
            <a:ext cx="1584176" cy="583565"/>
          </a:xfrm>
          <a:prstGeom prst="rect">
            <a:avLst/>
          </a:prstGeom>
          <a:noFill/>
        </p:spPr>
        <p:txBody>
          <a:bodyPr wrap="square" rtlCol="0">
            <a:spAutoFit/>
          </a:bodyPr>
          <a:lstStyle/>
          <a:p>
            <a:r>
              <a:rPr lang="zh-CN" altLang="en-US" sz="700" dirty="0" smtClean="0">
                <a:solidFill>
                  <a:schemeClr val="tx2"/>
                </a:solidFill>
                <a:latin typeface="+mn-ea"/>
              </a:rPr>
              <a:t>由此上三夹层</a:t>
            </a:r>
          </a:p>
          <a:p>
            <a:r>
              <a:rPr lang="zh-CN" altLang="en-US" sz="700" dirty="0" smtClean="0">
                <a:solidFill>
                  <a:schemeClr val="tx2"/>
                </a:solidFill>
                <a:latin typeface="+mn-ea"/>
              </a:rPr>
              <a:t>打两点上四楼</a:t>
            </a:r>
          </a:p>
          <a:p>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p:nvPr/>
        </p:nvPicPr>
        <p:blipFill rotWithShape="1">
          <a:blip r:embed="rId3" cstate="print">
            <a:extLst>
              <a:ext uri="{28A0092B-C50C-407E-A947-70E740481C1C}">
                <a14:useLocalDpi xmlns="" xmlns:a14="http://schemas.microsoft.com/office/drawing/2010/main" val="0"/>
              </a:ext>
            </a:extLst>
          </a:blip>
          <a:srcRect t="13426" b="13714"/>
          <a:stretch>
            <a:fillRect/>
          </a:stretch>
        </p:blipFill>
        <p:spPr>
          <a:xfrm>
            <a:off x="660031" y="1109519"/>
            <a:ext cx="10945216" cy="5112568"/>
          </a:xfrm>
          <a:prstGeom prst="rect">
            <a:avLst/>
          </a:prstGeom>
          <a:ln w="38100" cap="sq">
            <a:noFill/>
            <a:prstDash val="solid"/>
            <a:miter lim="800000"/>
            <a:headEnd/>
            <a:tailEnd/>
          </a:ln>
          <a:effectLst>
            <a:outerShdw blurRad="50800" dist="38100" dir="2700000" algn="tl" rotWithShape="0">
              <a:srgbClr val="000000">
                <a:alpha val="43000"/>
              </a:srgbClr>
            </a:outerShdw>
          </a:effectLst>
        </p:spPr>
      </p:pic>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13</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991544" y="4869160"/>
            <a:ext cx="1971724" cy="553085"/>
          </a:xfrm>
          <a:prstGeom prst="rect">
            <a:avLst/>
          </a:prstGeom>
        </p:spPr>
        <p:txBody>
          <a:bodyPr wrap="square">
            <a:spAutoFit/>
          </a:bodyPr>
          <a:lstStyle/>
          <a:p>
            <a:pPr marL="0" lvl="1">
              <a:lnSpc>
                <a:spcPct val="150000"/>
              </a:lnSpc>
            </a:pPr>
            <a:r>
              <a:rPr lang="zh-CN" altLang="en-US" sz="2000" dirty="0" smtClean="0"/>
              <a:t>巡检路线</a:t>
            </a:r>
            <a:r>
              <a:rPr lang="en-US" altLang="zh-CN" sz="2000" dirty="0" smtClean="0"/>
              <a:t>-</a:t>
            </a:r>
            <a:r>
              <a:rPr lang="zh-CN" altLang="en-US" sz="2000" dirty="0" smtClean="0"/>
              <a:t>四层</a:t>
            </a:r>
            <a:endParaRPr lang="zh-CN" altLang="en-US" sz="2000"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cxnSp>
        <p:nvCxnSpPr>
          <p:cNvPr id="5" name="直接箭头连接符 4"/>
          <p:cNvCxnSpPr/>
          <p:nvPr/>
        </p:nvCxnSpPr>
        <p:spPr>
          <a:xfrm>
            <a:off x="1247140" y="1559560"/>
            <a:ext cx="240665"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457960" y="1595120"/>
            <a:ext cx="0" cy="1402080"/>
          </a:xfrm>
          <a:prstGeom prst="straightConnector1">
            <a:avLst/>
          </a:prstGeom>
          <a:ln w="15875" cmpd="sng">
            <a:solidFill>
              <a:srgbClr val="FF33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554480" y="3046730"/>
            <a:ext cx="900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2540635" y="2879090"/>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251710" y="2661920"/>
            <a:ext cx="400050" cy="275590"/>
            <a:chOff x="229" y="5148"/>
            <a:chExt cx="630" cy="434"/>
          </a:xfrm>
        </p:grpSpPr>
        <p:sp>
          <p:nvSpPr>
            <p:cNvPr id="89" name="椭圆 8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0" name="TextBox 17"/>
            <p:cNvSpPr txBox="1"/>
            <p:nvPr/>
          </p:nvSpPr>
          <p:spPr>
            <a:xfrm>
              <a:off x="229" y="5148"/>
              <a:ext cx="630" cy="434"/>
            </a:xfrm>
            <a:prstGeom prst="rect">
              <a:avLst/>
            </a:prstGeom>
            <a:noFill/>
          </p:spPr>
          <p:txBody>
            <a:bodyPr wrap="none" rtlCol="0">
              <a:spAutoFit/>
            </a:bodyPr>
            <a:lstStyle/>
            <a:p>
              <a:r>
                <a:rPr lang="en-US" altLang="zh-CN" sz="1200" dirty="0"/>
                <a:t>80</a:t>
              </a:r>
            </a:p>
          </p:txBody>
        </p:sp>
      </p:grpSp>
      <p:grpSp>
        <p:nvGrpSpPr>
          <p:cNvPr id="16" name="组合 15"/>
          <p:cNvGrpSpPr/>
          <p:nvPr/>
        </p:nvGrpSpPr>
        <p:grpSpPr>
          <a:xfrm>
            <a:off x="1487805" y="1421765"/>
            <a:ext cx="400040" cy="275587"/>
            <a:chOff x="229" y="5148"/>
            <a:chExt cx="630" cy="434"/>
          </a:xfrm>
        </p:grpSpPr>
        <p:sp>
          <p:nvSpPr>
            <p:cNvPr id="17" name="椭圆 1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 name="TextBox 17"/>
            <p:cNvSpPr txBox="1"/>
            <p:nvPr/>
          </p:nvSpPr>
          <p:spPr>
            <a:xfrm>
              <a:off x="229" y="5148"/>
              <a:ext cx="630" cy="434"/>
            </a:xfrm>
            <a:prstGeom prst="rect">
              <a:avLst/>
            </a:prstGeom>
            <a:noFill/>
          </p:spPr>
          <p:txBody>
            <a:bodyPr wrap="none" rtlCol="0">
              <a:spAutoFit/>
            </a:bodyPr>
            <a:lstStyle/>
            <a:p>
              <a:r>
                <a:rPr lang="en-US" altLang="zh-CN" sz="1200" dirty="0"/>
                <a:t>82</a:t>
              </a:r>
            </a:p>
          </p:txBody>
        </p:sp>
      </p:grpSp>
      <p:grpSp>
        <p:nvGrpSpPr>
          <p:cNvPr id="19" name="组合 18"/>
          <p:cNvGrpSpPr/>
          <p:nvPr/>
        </p:nvGrpSpPr>
        <p:grpSpPr>
          <a:xfrm>
            <a:off x="2245360" y="1414145"/>
            <a:ext cx="400040" cy="275587"/>
            <a:chOff x="229" y="5156"/>
            <a:chExt cx="630" cy="434"/>
          </a:xfrm>
        </p:grpSpPr>
        <p:sp>
          <p:nvSpPr>
            <p:cNvPr id="20" name="椭圆 19"/>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1" name="TextBox 17"/>
            <p:cNvSpPr txBox="1"/>
            <p:nvPr/>
          </p:nvSpPr>
          <p:spPr>
            <a:xfrm>
              <a:off x="229" y="5156"/>
              <a:ext cx="630" cy="434"/>
            </a:xfrm>
            <a:prstGeom prst="rect">
              <a:avLst/>
            </a:prstGeom>
            <a:noFill/>
          </p:spPr>
          <p:txBody>
            <a:bodyPr wrap="none" rtlCol="0">
              <a:spAutoFit/>
            </a:bodyPr>
            <a:lstStyle/>
            <a:p>
              <a:r>
                <a:rPr lang="en-US" altLang="zh-CN" sz="1200" dirty="0"/>
                <a:t>83</a:t>
              </a:r>
            </a:p>
          </p:txBody>
        </p:sp>
      </p:grpSp>
      <p:cxnSp>
        <p:nvCxnSpPr>
          <p:cNvPr id="26" name="直接箭头连接符 25"/>
          <p:cNvCxnSpPr/>
          <p:nvPr/>
        </p:nvCxnSpPr>
        <p:spPr>
          <a:xfrm flipH="1">
            <a:off x="1887855" y="2748915"/>
            <a:ext cx="396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487805" y="2669540"/>
            <a:ext cx="386705" cy="275587"/>
            <a:chOff x="229" y="5148"/>
            <a:chExt cx="609" cy="434"/>
          </a:xfrm>
        </p:grpSpPr>
        <p:sp>
          <p:nvSpPr>
            <p:cNvPr id="23" name="椭圆 22"/>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4" name="TextBox 17"/>
            <p:cNvSpPr txBox="1"/>
            <p:nvPr/>
          </p:nvSpPr>
          <p:spPr>
            <a:xfrm>
              <a:off x="229" y="5148"/>
              <a:ext cx="609" cy="434"/>
            </a:xfrm>
            <a:prstGeom prst="rect">
              <a:avLst/>
            </a:prstGeom>
            <a:noFill/>
          </p:spPr>
          <p:txBody>
            <a:bodyPr wrap="none" rtlCol="0">
              <a:spAutoFit/>
            </a:bodyPr>
            <a:lstStyle/>
            <a:p>
              <a:r>
                <a:rPr lang="en-US" altLang="zh-CN" sz="1200" dirty="0"/>
                <a:t>81</a:t>
              </a:r>
            </a:p>
          </p:txBody>
        </p:sp>
      </p:grpSp>
      <p:cxnSp>
        <p:nvCxnSpPr>
          <p:cNvPr id="27" name="直接箭头连接符 26"/>
          <p:cNvCxnSpPr/>
          <p:nvPr/>
        </p:nvCxnSpPr>
        <p:spPr>
          <a:xfrm flipV="1">
            <a:off x="1648460" y="1697355"/>
            <a:ext cx="0" cy="900007"/>
          </a:xfrm>
          <a:prstGeom prst="straightConnector1">
            <a:avLst/>
          </a:prstGeom>
          <a:ln w="15875" cmpd="sng">
            <a:solidFill>
              <a:srgbClr val="FF33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887855" y="1574800"/>
            <a:ext cx="396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068320" y="1414145"/>
            <a:ext cx="400040" cy="275587"/>
            <a:chOff x="229" y="5156"/>
            <a:chExt cx="630" cy="434"/>
          </a:xfrm>
        </p:grpSpPr>
        <p:sp>
          <p:nvSpPr>
            <p:cNvPr id="39" name="椭圆 3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40" name="TextBox 17"/>
            <p:cNvSpPr txBox="1"/>
            <p:nvPr/>
          </p:nvSpPr>
          <p:spPr>
            <a:xfrm>
              <a:off x="229" y="5156"/>
              <a:ext cx="630" cy="434"/>
            </a:xfrm>
            <a:prstGeom prst="rect">
              <a:avLst/>
            </a:prstGeom>
            <a:noFill/>
          </p:spPr>
          <p:txBody>
            <a:bodyPr wrap="none" rtlCol="0">
              <a:spAutoFit/>
            </a:bodyPr>
            <a:lstStyle/>
            <a:p>
              <a:r>
                <a:rPr lang="en-US" altLang="zh-CN" sz="1200" dirty="0"/>
                <a:t>84</a:t>
              </a:r>
            </a:p>
          </p:txBody>
        </p:sp>
      </p:grpSp>
      <p:cxnSp>
        <p:nvCxnSpPr>
          <p:cNvPr id="41" name="直接箭头连接符 40"/>
          <p:cNvCxnSpPr/>
          <p:nvPr/>
        </p:nvCxnSpPr>
        <p:spPr>
          <a:xfrm flipH="1" flipV="1">
            <a:off x="2566035" y="1302385"/>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645410" y="1337945"/>
            <a:ext cx="900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3625215" y="131953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16200000" flipH="1" flipV="1">
            <a:off x="3471545" y="1355090"/>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4084955" y="1689735"/>
            <a:ext cx="0" cy="1019175"/>
          </a:xfrm>
          <a:prstGeom prst="straightConnector1">
            <a:avLst/>
          </a:prstGeom>
          <a:ln w="15875" cmpd="sng">
            <a:solidFill>
              <a:srgbClr val="FF33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468370" y="1579880"/>
            <a:ext cx="396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776980" y="1414145"/>
            <a:ext cx="400040" cy="275587"/>
            <a:chOff x="229" y="5156"/>
            <a:chExt cx="630" cy="434"/>
          </a:xfrm>
        </p:grpSpPr>
        <p:sp>
          <p:nvSpPr>
            <p:cNvPr id="49" name="椭圆 4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0" name="TextBox 17"/>
            <p:cNvSpPr txBox="1"/>
            <p:nvPr/>
          </p:nvSpPr>
          <p:spPr>
            <a:xfrm>
              <a:off x="229" y="5156"/>
              <a:ext cx="630" cy="434"/>
            </a:xfrm>
            <a:prstGeom prst="rect">
              <a:avLst/>
            </a:prstGeom>
            <a:noFill/>
          </p:spPr>
          <p:txBody>
            <a:bodyPr wrap="none" rtlCol="0">
              <a:spAutoFit/>
            </a:bodyPr>
            <a:lstStyle/>
            <a:p>
              <a:r>
                <a:rPr lang="en-US" altLang="zh-CN" sz="1200" dirty="0"/>
                <a:t>85</a:t>
              </a:r>
            </a:p>
          </p:txBody>
        </p:sp>
      </p:grpSp>
      <p:grpSp>
        <p:nvGrpSpPr>
          <p:cNvPr id="51" name="组合 50"/>
          <p:cNvGrpSpPr/>
          <p:nvPr/>
        </p:nvGrpSpPr>
        <p:grpSpPr>
          <a:xfrm>
            <a:off x="3785235" y="2771140"/>
            <a:ext cx="402580" cy="276857"/>
            <a:chOff x="229" y="5156"/>
            <a:chExt cx="634" cy="436"/>
          </a:xfrm>
        </p:grpSpPr>
        <p:sp>
          <p:nvSpPr>
            <p:cNvPr id="52" name="椭圆 5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3" name="TextBox 17"/>
            <p:cNvSpPr txBox="1"/>
            <p:nvPr/>
          </p:nvSpPr>
          <p:spPr>
            <a:xfrm>
              <a:off x="229" y="5156"/>
              <a:ext cx="634" cy="436"/>
            </a:xfrm>
            <a:prstGeom prst="rect">
              <a:avLst/>
            </a:prstGeom>
            <a:noFill/>
          </p:spPr>
          <p:txBody>
            <a:bodyPr wrap="none" rtlCol="0">
              <a:spAutoFit/>
            </a:bodyPr>
            <a:lstStyle/>
            <a:p>
              <a:r>
                <a:rPr lang="en-US" altLang="zh-CN" sz="1200" dirty="0" smtClean="0"/>
                <a:t>86</a:t>
              </a:r>
              <a:endParaRPr lang="en-US" altLang="zh-CN" sz="1200" dirty="0"/>
            </a:p>
          </p:txBody>
        </p:sp>
      </p:grpSp>
      <p:cxnSp>
        <p:nvCxnSpPr>
          <p:cNvPr id="54" name="直接箭头连接符 53"/>
          <p:cNvCxnSpPr/>
          <p:nvPr/>
        </p:nvCxnSpPr>
        <p:spPr>
          <a:xfrm flipH="1">
            <a:off x="3342640" y="2743835"/>
            <a:ext cx="648005" cy="952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3074670" y="2758440"/>
            <a:ext cx="398135" cy="275587"/>
            <a:chOff x="229" y="5156"/>
            <a:chExt cx="627" cy="434"/>
          </a:xfrm>
        </p:grpSpPr>
        <p:sp>
          <p:nvSpPr>
            <p:cNvPr id="56" name="椭圆 55"/>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57" name="TextBox 17"/>
            <p:cNvSpPr txBox="1"/>
            <p:nvPr/>
          </p:nvSpPr>
          <p:spPr>
            <a:xfrm>
              <a:off x="229" y="5156"/>
              <a:ext cx="627" cy="434"/>
            </a:xfrm>
            <a:prstGeom prst="rect">
              <a:avLst/>
            </a:prstGeom>
            <a:noFill/>
          </p:spPr>
          <p:txBody>
            <a:bodyPr wrap="none" rtlCol="0">
              <a:spAutoFit/>
            </a:bodyPr>
            <a:lstStyle/>
            <a:p>
              <a:r>
                <a:rPr lang="en-US" altLang="zh-CN" sz="1200" dirty="0"/>
                <a:t>87</a:t>
              </a:r>
            </a:p>
          </p:txBody>
        </p:sp>
      </p:grpSp>
      <p:cxnSp>
        <p:nvCxnSpPr>
          <p:cNvPr id="59" name="直接箭头连接符 58"/>
          <p:cNvCxnSpPr/>
          <p:nvPr/>
        </p:nvCxnSpPr>
        <p:spPr>
          <a:xfrm rot="16200000">
            <a:off x="3500755" y="2811145"/>
            <a:ext cx="0" cy="17780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3625215" y="290258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685540" y="304673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4222750" y="303403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4022725" y="3223895"/>
            <a:ext cx="400040" cy="275587"/>
            <a:chOff x="229" y="5156"/>
            <a:chExt cx="630" cy="434"/>
          </a:xfrm>
        </p:grpSpPr>
        <p:sp>
          <p:nvSpPr>
            <p:cNvPr id="64" name="椭圆 63"/>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5" name="TextBox 17"/>
            <p:cNvSpPr txBox="1"/>
            <p:nvPr/>
          </p:nvSpPr>
          <p:spPr>
            <a:xfrm>
              <a:off x="229" y="5156"/>
              <a:ext cx="630" cy="434"/>
            </a:xfrm>
            <a:prstGeom prst="rect">
              <a:avLst/>
            </a:prstGeom>
            <a:noFill/>
          </p:spPr>
          <p:txBody>
            <a:bodyPr wrap="none" rtlCol="0">
              <a:spAutoFit/>
            </a:bodyPr>
            <a:lstStyle/>
            <a:p>
              <a:r>
                <a:rPr lang="en-US" altLang="zh-CN" sz="1200" dirty="0"/>
                <a:t>88</a:t>
              </a:r>
            </a:p>
          </p:txBody>
        </p:sp>
      </p:grpSp>
      <p:cxnSp>
        <p:nvCxnSpPr>
          <p:cNvPr id="66" name="直接箭头连接符 65"/>
          <p:cNvCxnSpPr/>
          <p:nvPr/>
        </p:nvCxnSpPr>
        <p:spPr>
          <a:xfrm>
            <a:off x="4342130" y="3056890"/>
            <a:ext cx="147601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5816600" y="3150235"/>
            <a:ext cx="1270" cy="972007"/>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5928995" y="4299585"/>
            <a:ext cx="504004"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6504940" y="426402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6311900" y="4377055"/>
            <a:ext cx="400040" cy="275587"/>
            <a:chOff x="229" y="5156"/>
            <a:chExt cx="630" cy="434"/>
          </a:xfrm>
        </p:grpSpPr>
        <p:sp>
          <p:nvSpPr>
            <p:cNvPr id="72" name="椭圆 7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73" name="TextBox 17"/>
            <p:cNvSpPr txBox="1"/>
            <p:nvPr/>
          </p:nvSpPr>
          <p:spPr>
            <a:xfrm>
              <a:off x="229" y="5156"/>
              <a:ext cx="630" cy="434"/>
            </a:xfrm>
            <a:prstGeom prst="rect">
              <a:avLst/>
            </a:prstGeom>
            <a:noFill/>
          </p:spPr>
          <p:txBody>
            <a:bodyPr wrap="none" rtlCol="0">
              <a:spAutoFit/>
            </a:bodyPr>
            <a:lstStyle/>
            <a:p>
              <a:r>
                <a:rPr lang="en-US" altLang="zh-CN" sz="1200" dirty="0"/>
                <a:t>89</a:t>
              </a:r>
            </a:p>
          </p:txBody>
        </p:sp>
      </p:grpSp>
      <p:cxnSp>
        <p:nvCxnSpPr>
          <p:cNvPr id="74" name="直接箭头连接符 73"/>
          <p:cNvCxnSpPr/>
          <p:nvPr/>
        </p:nvCxnSpPr>
        <p:spPr>
          <a:xfrm>
            <a:off x="6662420" y="4296410"/>
            <a:ext cx="14400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rot="5400000">
            <a:off x="5984138" y="5163922"/>
            <a:ext cx="154801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6884670" y="6002655"/>
            <a:ext cx="17280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flipV="1">
            <a:off x="8710930" y="428180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8360410" y="5858510"/>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H="1" flipV="1">
            <a:off x="8711565" y="5822950"/>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8118475" y="5587365"/>
            <a:ext cx="400040" cy="275587"/>
            <a:chOff x="229" y="5156"/>
            <a:chExt cx="630" cy="434"/>
          </a:xfrm>
        </p:grpSpPr>
        <p:sp>
          <p:nvSpPr>
            <p:cNvPr id="82" name="椭圆 8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83" name="TextBox 17"/>
            <p:cNvSpPr txBox="1"/>
            <p:nvPr/>
          </p:nvSpPr>
          <p:spPr>
            <a:xfrm>
              <a:off x="229" y="5156"/>
              <a:ext cx="630" cy="434"/>
            </a:xfrm>
            <a:prstGeom prst="rect">
              <a:avLst/>
            </a:prstGeom>
            <a:noFill/>
          </p:spPr>
          <p:txBody>
            <a:bodyPr wrap="none" rtlCol="0">
              <a:spAutoFit/>
            </a:bodyPr>
            <a:lstStyle/>
            <a:p>
              <a:r>
                <a:rPr lang="en-US" altLang="zh-CN" sz="1200" dirty="0"/>
                <a:t>90</a:t>
              </a:r>
            </a:p>
          </p:txBody>
        </p:sp>
      </p:grpSp>
      <p:cxnSp>
        <p:nvCxnSpPr>
          <p:cNvPr id="85" name="直接箭头连接符 84"/>
          <p:cNvCxnSpPr/>
          <p:nvPr/>
        </p:nvCxnSpPr>
        <p:spPr>
          <a:xfrm>
            <a:off x="8505825" y="5720715"/>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8878570" y="5582920"/>
            <a:ext cx="386070" cy="275587"/>
            <a:chOff x="229" y="5156"/>
            <a:chExt cx="608" cy="434"/>
          </a:xfrm>
        </p:grpSpPr>
        <p:sp>
          <p:nvSpPr>
            <p:cNvPr id="87" name="椭圆 8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88" name="TextBox 17"/>
            <p:cNvSpPr txBox="1"/>
            <p:nvPr/>
          </p:nvSpPr>
          <p:spPr>
            <a:xfrm>
              <a:off x="229" y="5156"/>
              <a:ext cx="608" cy="434"/>
            </a:xfrm>
            <a:prstGeom prst="rect">
              <a:avLst/>
            </a:prstGeom>
            <a:noFill/>
          </p:spPr>
          <p:txBody>
            <a:bodyPr wrap="none" rtlCol="0">
              <a:spAutoFit/>
            </a:bodyPr>
            <a:lstStyle/>
            <a:p>
              <a:r>
                <a:rPr lang="en-US" altLang="zh-CN" sz="1200" dirty="0"/>
                <a:t>91</a:t>
              </a:r>
            </a:p>
          </p:txBody>
        </p:sp>
      </p:grpSp>
      <p:cxnSp>
        <p:nvCxnSpPr>
          <p:cNvPr id="91" name="直接箭头连接符 90"/>
          <p:cNvCxnSpPr/>
          <p:nvPr/>
        </p:nvCxnSpPr>
        <p:spPr>
          <a:xfrm rot="16200000" flipV="1">
            <a:off x="8686410" y="5096959"/>
            <a:ext cx="972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8884920" y="4389755"/>
            <a:ext cx="400040" cy="275587"/>
            <a:chOff x="229" y="5156"/>
            <a:chExt cx="630" cy="434"/>
          </a:xfrm>
        </p:grpSpPr>
        <p:sp>
          <p:nvSpPr>
            <p:cNvPr id="93" name="椭圆 92"/>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4" name="TextBox 17"/>
            <p:cNvSpPr txBox="1"/>
            <p:nvPr/>
          </p:nvSpPr>
          <p:spPr>
            <a:xfrm>
              <a:off x="229" y="5156"/>
              <a:ext cx="630" cy="434"/>
            </a:xfrm>
            <a:prstGeom prst="rect">
              <a:avLst/>
            </a:prstGeom>
            <a:noFill/>
          </p:spPr>
          <p:txBody>
            <a:bodyPr wrap="none" rtlCol="0">
              <a:spAutoFit/>
            </a:bodyPr>
            <a:lstStyle/>
            <a:p>
              <a:r>
                <a:rPr lang="en-US" altLang="zh-CN" sz="1200" dirty="0"/>
                <a:t>92</a:t>
              </a:r>
            </a:p>
          </p:txBody>
        </p:sp>
      </p:grpSp>
      <p:cxnSp>
        <p:nvCxnSpPr>
          <p:cNvPr id="95" name="直接箭头连接符 94"/>
          <p:cNvCxnSpPr/>
          <p:nvPr/>
        </p:nvCxnSpPr>
        <p:spPr>
          <a:xfrm flipH="1">
            <a:off x="8477250" y="454787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118475" y="4425950"/>
            <a:ext cx="400040" cy="275587"/>
            <a:chOff x="229" y="5156"/>
            <a:chExt cx="630" cy="434"/>
          </a:xfrm>
        </p:grpSpPr>
        <p:sp>
          <p:nvSpPr>
            <p:cNvPr id="97" name="椭圆 9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8" name="TextBox 17"/>
            <p:cNvSpPr txBox="1"/>
            <p:nvPr/>
          </p:nvSpPr>
          <p:spPr>
            <a:xfrm>
              <a:off x="229" y="5156"/>
              <a:ext cx="630" cy="434"/>
            </a:xfrm>
            <a:prstGeom prst="rect">
              <a:avLst/>
            </a:prstGeom>
            <a:noFill/>
          </p:spPr>
          <p:txBody>
            <a:bodyPr wrap="none" rtlCol="0">
              <a:spAutoFit/>
            </a:bodyPr>
            <a:lstStyle/>
            <a:p>
              <a:r>
                <a:rPr lang="en-US" altLang="zh-CN" sz="1200" dirty="0"/>
                <a:t>93</a:t>
              </a:r>
            </a:p>
          </p:txBody>
        </p:sp>
      </p:grpSp>
      <p:cxnSp>
        <p:nvCxnSpPr>
          <p:cNvPr id="99" name="直接箭头连接符 98"/>
          <p:cNvCxnSpPr/>
          <p:nvPr/>
        </p:nvCxnSpPr>
        <p:spPr>
          <a:xfrm>
            <a:off x="8360410" y="4408170"/>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8832215" y="4308475"/>
            <a:ext cx="835025" cy="825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9732645" y="430149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9629775" y="4389755"/>
            <a:ext cx="398135" cy="275587"/>
            <a:chOff x="229" y="5156"/>
            <a:chExt cx="627" cy="434"/>
          </a:xfrm>
        </p:grpSpPr>
        <p:sp>
          <p:nvSpPr>
            <p:cNvPr id="105" name="椭圆 104"/>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06" name="TextBox 17"/>
            <p:cNvSpPr txBox="1"/>
            <p:nvPr/>
          </p:nvSpPr>
          <p:spPr>
            <a:xfrm>
              <a:off x="229" y="5156"/>
              <a:ext cx="627" cy="434"/>
            </a:xfrm>
            <a:prstGeom prst="rect">
              <a:avLst/>
            </a:prstGeom>
            <a:noFill/>
          </p:spPr>
          <p:txBody>
            <a:bodyPr wrap="none" rtlCol="0">
              <a:spAutoFit/>
            </a:bodyPr>
            <a:lstStyle/>
            <a:p>
              <a:r>
                <a:rPr lang="en-US" altLang="zh-CN" sz="1200" dirty="0"/>
                <a:t>94</a:t>
              </a:r>
            </a:p>
          </p:txBody>
        </p:sp>
      </p:grpSp>
      <p:cxnSp>
        <p:nvCxnSpPr>
          <p:cNvPr id="107" name="直接箭头连接符 106"/>
          <p:cNvCxnSpPr/>
          <p:nvPr/>
        </p:nvCxnSpPr>
        <p:spPr>
          <a:xfrm>
            <a:off x="9992995" y="454787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8" name="组合 107"/>
          <p:cNvGrpSpPr/>
          <p:nvPr/>
        </p:nvGrpSpPr>
        <p:grpSpPr>
          <a:xfrm>
            <a:off x="10377170" y="4383405"/>
            <a:ext cx="400040" cy="275587"/>
            <a:chOff x="229" y="5156"/>
            <a:chExt cx="630" cy="434"/>
          </a:xfrm>
        </p:grpSpPr>
        <p:sp>
          <p:nvSpPr>
            <p:cNvPr id="109" name="椭圆 10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0" name="TextBox 17"/>
            <p:cNvSpPr txBox="1"/>
            <p:nvPr/>
          </p:nvSpPr>
          <p:spPr>
            <a:xfrm>
              <a:off x="229" y="5156"/>
              <a:ext cx="630" cy="434"/>
            </a:xfrm>
            <a:prstGeom prst="rect">
              <a:avLst/>
            </a:prstGeom>
            <a:noFill/>
          </p:spPr>
          <p:txBody>
            <a:bodyPr wrap="none" rtlCol="0">
              <a:spAutoFit/>
            </a:bodyPr>
            <a:lstStyle/>
            <a:p>
              <a:r>
                <a:rPr lang="en-US" altLang="zh-CN" sz="1200" dirty="0"/>
                <a:t>95</a:t>
              </a:r>
            </a:p>
          </p:txBody>
        </p:sp>
      </p:grpSp>
      <p:cxnSp>
        <p:nvCxnSpPr>
          <p:cNvPr id="111" name="直接箭头连接符 110"/>
          <p:cNvCxnSpPr/>
          <p:nvPr/>
        </p:nvCxnSpPr>
        <p:spPr>
          <a:xfrm rot="5400000">
            <a:off x="10195170" y="5096324"/>
            <a:ext cx="972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2" name="组合 111"/>
          <p:cNvGrpSpPr/>
          <p:nvPr/>
        </p:nvGrpSpPr>
        <p:grpSpPr>
          <a:xfrm>
            <a:off x="10377170" y="5582920"/>
            <a:ext cx="400040" cy="275587"/>
            <a:chOff x="229" y="5156"/>
            <a:chExt cx="630" cy="434"/>
          </a:xfrm>
        </p:grpSpPr>
        <p:sp>
          <p:nvSpPr>
            <p:cNvPr id="113" name="椭圆 112"/>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4" name="TextBox 17"/>
            <p:cNvSpPr txBox="1"/>
            <p:nvPr/>
          </p:nvSpPr>
          <p:spPr>
            <a:xfrm>
              <a:off x="229" y="5156"/>
              <a:ext cx="630" cy="434"/>
            </a:xfrm>
            <a:prstGeom prst="rect">
              <a:avLst/>
            </a:prstGeom>
            <a:noFill/>
          </p:spPr>
          <p:txBody>
            <a:bodyPr wrap="none" rtlCol="0">
              <a:spAutoFit/>
            </a:bodyPr>
            <a:lstStyle/>
            <a:p>
              <a:r>
                <a:rPr lang="en-US" altLang="zh-CN" sz="1200" dirty="0"/>
                <a:t>96</a:t>
              </a:r>
            </a:p>
          </p:txBody>
        </p:sp>
      </p:grpSp>
      <p:cxnSp>
        <p:nvCxnSpPr>
          <p:cNvPr id="115" name="直接箭头连接符 114"/>
          <p:cNvCxnSpPr/>
          <p:nvPr/>
        </p:nvCxnSpPr>
        <p:spPr>
          <a:xfrm flipH="1">
            <a:off x="9992995" y="5728335"/>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9646285" y="5570220"/>
            <a:ext cx="396865" cy="275587"/>
            <a:chOff x="229" y="5156"/>
            <a:chExt cx="625" cy="434"/>
          </a:xfrm>
        </p:grpSpPr>
        <p:sp>
          <p:nvSpPr>
            <p:cNvPr id="117" name="椭圆 116"/>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18" name="TextBox 17"/>
            <p:cNvSpPr txBox="1"/>
            <p:nvPr/>
          </p:nvSpPr>
          <p:spPr>
            <a:xfrm>
              <a:off x="229" y="5156"/>
              <a:ext cx="625" cy="434"/>
            </a:xfrm>
            <a:prstGeom prst="rect">
              <a:avLst/>
            </a:prstGeom>
            <a:noFill/>
          </p:spPr>
          <p:txBody>
            <a:bodyPr wrap="none" rtlCol="0">
              <a:spAutoFit/>
            </a:bodyPr>
            <a:lstStyle/>
            <a:p>
              <a:r>
                <a:rPr lang="en-US" altLang="zh-CN" sz="1200" dirty="0"/>
                <a:t>97</a:t>
              </a:r>
            </a:p>
          </p:txBody>
        </p:sp>
      </p:grpSp>
      <p:cxnSp>
        <p:nvCxnSpPr>
          <p:cNvPr id="120" name="直接箭头连接符 119"/>
          <p:cNvCxnSpPr/>
          <p:nvPr/>
        </p:nvCxnSpPr>
        <p:spPr>
          <a:xfrm flipH="1">
            <a:off x="9744710" y="578675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9744710" y="6002655"/>
            <a:ext cx="108000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rot="16200000" flipV="1">
            <a:off x="10158238" y="5156547"/>
            <a:ext cx="140401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H="1">
            <a:off x="8204200" y="4258945"/>
            <a:ext cx="2628019"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7960360" y="3853180"/>
            <a:ext cx="400040" cy="275587"/>
            <a:chOff x="229" y="5156"/>
            <a:chExt cx="630" cy="434"/>
          </a:xfrm>
        </p:grpSpPr>
        <p:sp>
          <p:nvSpPr>
            <p:cNvPr id="125" name="椭圆 124"/>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6" name="TextBox 17"/>
            <p:cNvSpPr txBox="1"/>
            <p:nvPr/>
          </p:nvSpPr>
          <p:spPr>
            <a:xfrm>
              <a:off x="229" y="5156"/>
              <a:ext cx="630" cy="434"/>
            </a:xfrm>
            <a:prstGeom prst="rect">
              <a:avLst/>
            </a:prstGeom>
            <a:noFill/>
          </p:spPr>
          <p:txBody>
            <a:bodyPr wrap="none" rtlCol="0">
              <a:spAutoFit/>
            </a:bodyPr>
            <a:lstStyle/>
            <a:p>
              <a:r>
                <a:rPr lang="en-US" altLang="zh-CN" sz="1200" dirty="0"/>
                <a:t>98</a:t>
              </a:r>
            </a:p>
          </p:txBody>
        </p:sp>
      </p:grpSp>
      <p:cxnSp>
        <p:nvCxnSpPr>
          <p:cNvPr id="127" name="直接箭头连接符 126"/>
          <p:cNvCxnSpPr/>
          <p:nvPr/>
        </p:nvCxnSpPr>
        <p:spPr>
          <a:xfrm flipH="1" flipV="1">
            <a:off x="8133715" y="412242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H="1">
            <a:off x="7491095" y="4266565"/>
            <a:ext cx="612005"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H="1">
            <a:off x="6516370" y="4248785"/>
            <a:ext cx="887095"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rot="16200000" flipV="1">
            <a:off x="6102206" y="3714945"/>
            <a:ext cx="82800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6485890" y="3218180"/>
            <a:ext cx="288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16200000" flipV="1">
            <a:off x="5894138" y="2147342"/>
            <a:ext cx="17280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6898005" y="1302385"/>
            <a:ext cx="172801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H="1">
            <a:off x="8710930" y="1318895"/>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50" name="组合 149"/>
          <p:cNvGrpSpPr/>
          <p:nvPr/>
        </p:nvGrpSpPr>
        <p:grpSpPr>
          <a:xfrm>
            <a:off x="8133715" y="1437005"/>
            <a:ext cx="400040" cy="275587"/>
            <a:chOff x="229" y="5156"/>
            <a:chExt cx="630" cy="434"/>
          </a:xfrm>
        </p:grpSpPr>
        <p:sp>
          <p:nvSpPr>
            <p:cNvPr id="151" name="椭圆 150"/>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52" name="TextBox 17"/>
            <p:cNvSpPr txBox="1"/>
            <p:nvPr/>
          </p:nvSpPr>
          <p:spPr>
            <a:xfrm>
              <a:off x="229" y="5156"/>
              <a:ext cx="630" cy="434"/>
            </a:xfrm>
            <a:prstGeom prst="rect">
              <a:avLst/>
            </a:prstGeom>
            <a:noFill/>
          </p:spPr>
          <p:txBody>
            <a:bodyPr wrap="none" rtlCol="0">
              <a:spAutoFit/>
            </a:bodyPr>
            <a:lstStyle/>
            <a:p>
              <a:r>
                <a:rPr lang="en-US" altLang="zh-CN" sz="1200" dirty="0"/>
                <a:t>99</a:t>
              </a:r>
            </a:p>
          </p:txBody>
        </p:sp>
      </p:grpSp>
      <p:grpSp>
        <p:nvGrpSpPr>
          <p:cNvPr id="153" name="组合 152"/>
          <p:cNvGrpSpPr/>
          <p:nvPr/>
        </p:nvGrpSpPr>
        <p:grpSpPr>
          <a:xfrm>
            <a:off x="8884920" y="1426210"/>
            <a:ext cx="400040" cy="233042"/>
            <a:chOff x="229" y="5156"/>
            <a:chExt cx="630" cy="367"/>
          </a:xfrm>
        </p:grpSpPr>
        <p:sp>
          <p:nvSpPr>
            <p:cNvPr id="154" name="椭圆 153"/>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55" name="TextBox 17"/>
            <p:cNvSpPr txBox="1"/>
            <p:nvPr/>
          </p:nvSpPr>
          <p:spPr>
            <a:xfrm>
              <a:off x="229" y="5156"/>
              <a:ext cx="630" cy="337"/>
            </a:xfrm>
            <a:prstGeom prst="rect">
              <a:avLst/>
            </a:prstGeom>
            <a:noFill/>
          </p:spPr>
          <p:txBody>
            <a:bodyPr wrap="none" rtlCol="0">
              <a:spAutoFit/>
            </a:bodyPr>
            <a:lstStyle/>
            <a:p>
              <a:r>
                <a:rPr lang="en-US" altLang="zh-CN" sz="800" dirty="0"/>
                <a:t>100</a:t>
              </a:r>
            </a:p>
          </p:txBody>
        </p:sp>
      </p:grpSp>
      <p:cxnSp>
        <p:nvCxnSpPr>
          <p:cNvPr id="156" name="直接箭头连接符 155"/>
          <p:cNvCxnSpPr/>
          <p:nvPr/>
        </p:nvCxnSpPr>
        <p:spPr>
          <a:xfrm flipH="1">
            <a:off x="8432800" y="1431290"/>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8476615" y="157480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rot="5400000">
            <a:off x="8704410" y="2187804"/>
            <a:ext cx="936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59" name="组合 158"/>
          <p:cNvGrpSpPr/>
          <p:nvPr/>
        </p:nvGrpSpPr>
        <p:grpSpPr>
          <a:xfrm>
            <a:off x="8887460" y="2654300"/>
            <a:ext cx="400040" cy="233042"/>
            <a:chOff x="229" y="5156"/>
            <a:chExt cx="630" cy="367"/>
          </a:xfrm>
        </p:grpSpPr>
        <p:sp>
          <p:nvSpPr>
            <p:cNvPr id="160" name="椭圆 159"/>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61" name="TextBox 17"/>
            <p:cNvSpPr txBox="1"/>
            <p:nvPr/>
          </p:nvSpPr>
          <p:spPr>
            <a:xfrm>
              <a:off x="229" y="5156"/>
              <a:ext cx="630" cy="337"/>
            </a:xfrm>
            <a:prstGeom prst="rect">
              <a:avLst/>
            </a:prstGeom>
            <a:noFill/>
          </p:spPr>
          <p:txBody>
            <a:bodyPr wrap="none" rtlCol="0">
              <a:spAutoFit/>
            </a:bodyPr>
            <a:lstStyle/>
            <a:p>
              <a:r>
                <a:rPr lang="en-US" altLang="zh-CN" sz="800" dirty="0"/>
                <a:t>101</a:t>
              </a:r>
            </a:p>
          </p:txBody>
        </p:sp>
      </p:grpSp>
      <p:cxnSp>
        <p:nvCxnSpPr>
          <p:cNvPr id="162" name="直接箭头连接符 161"/>
          <p:cNvCxnSpPr/>
          <p:nvPr/>
        </p:nvCxnSpPr>
        <p:spPr>
          <a:xfrm flipH="1">
            <a:off x="8477885" y="2758440"/>
            <a:ext cx="468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3" name="组合 162"/>
          <p:cNvGrpSpPr/>
          <p:nvPr/>
        </p:nvGrpSpPr>
        <p:grpSpPr>
          <a:xfrm>
            <a:off x="8127365" y="2644140"/>
            <a:ext cx="400040" cy="233042"/>
            <a:chOff x="229" y="5156"/>
            <a:chExt cx="630" cy="367"/>
          </a:xfrm>
        </p:grpSpPr>
        <p:sp>
          <p:nvSpPr>
            <p:cNvPr id="164" name="椭圆 163"/>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65" name="TextBox 17"/>
            <p:cNvSpPr txBox="1"/>
            <p:nvPr/>
          </p:nvSpPr>
          <p:spPr>
            <a:xfrm>
              <a:off x="229" y="5156"/>
              <a:ext cx="630" cy="337"/>
            </a:xfrm>
            <a:prstGeom prst="rect">
              <a:avLst/>
            </a:prstGeom>
            <a:noFill/>
          </p:spPr>
          <p:txBody>
            <a:bodyPr wrap="none" rtlCol="0">
              <a:spAutoFit/>
            </a:bodyPr>
            <a:lstStyle/>
            <a:p>
              <a:r>
                <a:rPr lang="en-US" altLang="zh-CN" sz="800" dirty="0"/>
                <a:t>102</a:t>
              </a:r>
            </a:p>
          </p:txBody>
        </p:sp>
      </p:grpSp>
      <p:cxnSp>
        <p:nvCxnSpPr>
          <p:cNvPr id="166" name="直接箭头连接符 165"/>
          <p:cNvCxnSpPr/>
          <p:nvPr/>
        </p:nvCxnSpPr>
        <p:spPr>
          <a:xfrm>
            <a:off x="8409940" y="2896235"/>
            <a:ext cx="252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flipH="1">
            <a:off x="8712200" y="2860040"/>
            <a:ext cx="0" cy="144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flipV="1">
            <a:off x="8844915" y="2997200"/>
            <a:ext cx="851535" cy="698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9744710" y="2781300"/>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70" name="组合 169"/>
          <p:cNvGrpSpPr/>
          <p:nvPr/>
        </p:nvGrpSpPr>
        <p:grpSpPr>
          <a:xfrm>
            <a:off x="9667240" y="2641600"/>
            <a:ext cx="400040" cy="233042"/>
            <a:chOff x="229" y="5156"/>
            <a:chExt cx="630" cy="367"/>
          </a:xfrm>
        </p:grpSpPr>
        <p:sp>
          <p:nvSpPr>
            <p:cNvPr id="171" name="椭圆 170"/>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72" name="TextBox 17"/>
            <p:cNvSpPr txBox="1"/>
            <p:nvPr/>
          </p:nvSpPr>
          <p:spPr>
            <a:xfrm>
              <a:off x="229" y="5156"/>
              <a:ext cx="630" cy="337"/>
            </a:xfrm>
            <a:prstGeom prst="rect">
              <a:avLst/>
            </a:prstGeom>
            <a:noFill/>
          </p:spPr>
          <p:txBody>
            <a:bodyPr wrap="none" rtlCol="0">
              <a:spAutoFit/>
            </a:bodyPr>
            <a:lstStyle/>
            <a:p>
              <a:r>
                <a:rPr lang="en-US" altLang="zh-CN" sz="800" dirty="0"/>
                <a:t>103</a:t>
              </a:r>
            </a:p>
          </p:txBody>
        </p:sp>
      </p:grpSp>
      <p:cxnSp>
        <p:nvCxnSpPr>
          <p:cNvPr id="173" name="直接箭头连接符 172"/>
          <p:cNvCxnSpPr/>
          <p:nvPr/>
        </p:nvCxnSpPr>
        <p:spPr>
          <a:xfrm>
            <a:off x="10029190" y="2753360"/>
            <a:ext cx="432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10378440" y="2631440"/>
            <a:ext cx="400040" cy="233042"/>
            <a:chOff x="229" y="5156"/>
            <a:chExt cx="630" cy="367"/>
          </a:xfrm>
        </p:grpSpPr>
        <p:sp>
          <p:nvSpPr>
            <p:cNvPr id="175" name="椭圆 174"/>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76" name="TextBox 17"/>
            <p:cNvSpPr txBox="1"/>
            <p:nvPr/>
          </p:nvSpPr>
          <p:spPr>
            <a:xfrm>
              <a:off x="229" y="5156"/>
              <a:ext cx="630" cy="337"/>
            </a:xfrm>
            <a:prstGeom prst="rect">
              <a:avLst/>
            </a:prstGeom>
            <a:noFill/>
          </p:spPr>
          <p:txBody>
            <a:bodyPr wrap="none" rtlCol="0">
              <a:spAutoFit/>
            </a:bodyPr>
            <a:lstStyle/>
            <a:p>
              <a:r>
                <a:rPr lang="en-US" altLang="zh-CN" sz="800" dirty="0"/>
                <a:t>104</a:t>
              </a:r>
            </a:p>
          </p:txBody>
        </p:sp>
      </p:grpSp>
      <p:cxnSp>
        <p:nvCxnSpPr>
          <p:cNvPr id="177" name="直接箭头连接符 176"/>
          <p:cNvCxnSpPr/>
          <p:nvPr/>
        </p:nvCxnSpPr>
        <p:spPr>
          <a:xfrm rot="16200000" flipV="1">
            <a:off x="10208090" y="2115414"/>
            <a:ext cx="936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78" name="组合 177"/>
          <p:cNvGrpSpPr/>
          <p:nvPr/>
        </p:nvGrpSpPr>
        <p:grpSpPr>
          <a:xfrm>
            <a:off x="10381615" y="1434465"/>
            <a:ext cx="400040" cy="233042"/>
            <a:chOff x="229" y="5156"/>
            <a:chExt cx="630" cy="367"/>
          </a:xfrm>
        </p:grpSpPr>
        <p:sp>
          <p:nvSpPr>
            <p:cNvPr id="179" name="椭圆 17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0" name="TextBox 17"/>
            <p:cNvSpPr txBox="1"/>
            <p:nvPr/>
          </p:nvSpPr>
          <p:spPr>
            <a:xfrm>
              <a:off x="229" y="5156"/>
              <a:ext cx="630" cy="337"/>
            </a:xfrm>
            <a:prstGeom prst="rect">
              <a:avLst/>
            </a:prstGeom>
            <a:noFill/>
          </p:spPr>
          <p:txBody>
            <a:bodyPr wrap="none" rtlCol="0">
              <a:spAutoFit/>
            </a:bodyPr>
            <a:lstStyle/>
            <a:p>
              <a:r>
                <a:rPr lang="en-US" altLang="zh-CN" sz="800" dirty="0"/>
                <a:t>105</a:t>
              </a:r>
            </a:p>
          </p:txBody>
        </p:sp>
      </p:grpSp>
      <p:grpSp>
        <p:nvGrpSpPr>
          <p:cNvPr id="181" name="组合 180"/>
          <p:cNvGrpSpPr/>
          <p:nvPr/>
        </p:nvGrpSpPr>
        <p:grpSpPr>
          <a:xfrm>
            <a:off x="9667240" y="1431290"/>
            <a:ext cx="400040" cy="233042"/>
            <a:chOff x="229" y="5156"/>
            <a:chExt cx="630" cy="367"/>
          </a:xfrm>
        </p:grpSpPr>
        <p:sp>
          <p:nvSpPr>
            <p:cNvPr id="182" name="椭圆 18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3" name="TextBox 17"/>
            <p:cNvSpPr txBox="1"/>
            <p:nvPr/>
          </p:nvSpPr>
          <p:spPr>
            <a:xfrm>
              <a:off x="229" y="5156"/>
              <a:ext cx="630" cy="337"/>
            </a:xfrm>
            <a:prstGeom prst="rect">
              <a:avLst/>
            </a:prstGeom>
            <a:noFill/>
          </p:spPr>
          <p:txBody>
            <a:bodyPr wrap="none" rtlCol="0">
              <a:spAutoFit/>
            </a:bodyPr>
            <a:lstStyle/>
            <a:p>
              <a:r>
                <a:rPr lang="en-US" altLang="zh-CN" sz="800" dirty="0"/>
                <a:t>106</a:t>
              </a:r>
            </a:p>
          </p:txBody>
        </p:sp>
      </p:grpSp>
      <p:cxnSp>
        <p:nvCxnSpPr>
          <p:cNvPr id="184" name="直接箭头连接符 183"/>
          <p:cNvCxnSpPr/>
          <p:nvPr/>
        </p:nvCxnSpPr>
        <p:spPr>
          <a:xfrm flipH="1">
            <a:off x="10011410" y="1577340"/>
            <a:ext cx="43200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flipV="1">
            <a:off x="9742805" y="1282065"/>
            <a:ext cx="0" cy="216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flipV="1">
            <a:off x="9923780" y="1302385"/>
            <a:ext cx="93600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rot="5400000">
            <a:off x="10050238" y="2224371"/>
            <a:ext cx="162001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H="1">
            <a:off x="8274685" y="3040380"/>
            <a:ext cx="248401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91" name="组合 190"/>
          <p:cNvGrpSpPr/>
          <p:nvPr/>
        </p:nvGrpSpPr>
        <p:grpSpPr>
          <a:xfrm>
            <a:off x="7933690" y="3241040"/>
            <a:ext cx="400040" cy="233042"/>
            <a:chOff x="229" y="5156"/>
            <a:chExt cx="630" cy="367"/>
          </a:xfrm>
        </p:grpSpPr>
        <p:sp>
          <p:nvSpPr>
            <p:cNvPr id="192" name="椭圆 191"/>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93" name="TextBox 17"/>
            <p:cNvSpPr txBox="1"/>
            <p:nvPr/>
          </p:nvSpPr>
          <p:spPr>
            <a:xfrm>
              <a:off x="229" y="5156"/>
              <a:ext cx="630" cy="337"/>
            </a:xfrm>
            <a:prstGeom prst="rect">
              <a:avLst/>
            </a:prstGeom>
            <a:noFill/>
          </p:spPr>
          <p:txBody>
            <a:bodyPr wrap="none" rtlCol="0">
              <a:spAutoFit/>
            </a:bodyPr>
            <a:lstStyle/>
            <a:p>
              <a:r>
                <a:rPr lang="en-US" altLang="zh-CN" sz="800" dirty="0"/>
                <a:t>107</a:t>
              </a:r>
            </a:p>
          </p:txBody>
        </p:sp>
      </p:grpSp>
      <p:cxnSp>
        <p:nvCxnSpPr>
          <p:cNvPr id="194" name="直接箭头连接符 193"/>
          <p:cNvCxnSpPr/>
          <p:nvPr/>
        </p:nvCxnSpPr>
        <p:spPr>
          <a:xfrm flipH="1">
            <a:off x="8140065" y="3056890"/>
            <a:ext cx="0" cy="180001"/>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H="1">
            <a:off x="6898005" y="3034030"/>
            <a:ext cx="111600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p:nvPr/>
        </p:nvCxnSpPr>
        <p:spPr>
          <a:xfrm flipH="1">
            <a:off x="6806565" y="2896235"/>
            <a:ext cx="0" cy="216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flipH="1" flipV="1">
            <a:off x="6504940" y="3136265"/>
            <a:ext cx="360003"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nvCxnSpPr>
        <p:spPr>
          <a:xfrm flipH="1" flipV="1">
            <a:off x="6504940" y="2823845"/>
            <a:ext cx="0" cy="288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99" name="组合 198"/>
          <p:cNvGrpSpPr/>
          <p:nvPr/>
        </p:nvGrpSpPr>
        <p:grpSpPr>
          <a:xfrm>
            <a:off x="5981065" y="2512695"/>
            <a:ext cx="400040" cy="233042"/>
            <a:chOff x="229" y="5156"/>
            <a:chExt cx="630" cy="367"/>
          </a:xfrm>
        </p:grpSpPr>
        <p:sp>
          <p:nvSpPr>
            <p:cNvPr id="200" name="椭圆 199"/>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01" name="TextBox 17"/>
            <p:cNvSpPr txBox="1"/>
            <p:nvPr/>
          </p:nvSpPr>
          <p:spPr>
            <a:xfrm>
              <a:off x="229" y="5156"/>
              <a:ext cx="630" cy="337"/>
            </a:xfrm>
            <a:prstGeom prst="rect">
              <a:avLst/>
            </a:prstGeom>
            <a:noFill/>
          </p:spPr>
          <p:txBody>
            <a:bodyPr wrap="none" rtlCol="0">
              <a:spAutoFit/>
            </a:bodyPr>
            <a:lstStyle/>
            <a:p>
              <a:r>
                <a:rPr lang="en-US" altLang="zh-CN" sz="800" dirty="0"/>
                <a:t>108</a:t>
              </a:r>
            </a:p>
          </p:txBody>
        </p:sp>
      </p:grpSp>
      <p:cxnSp>
        <p:nvCxnSpPr>
          <p:cNvPr id="205" name="直接箭头连接符 204"/>
          <p:cNvCxnSpPr/>
          <p:nvPr/>
        </p:nvCxnSpPr>
        <p:spPr>
          <a:xfrm flipH="1" flipV="1">
            <a:off x="6474460" y="2343150"/>
            <a:ext cx="0" cy="216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p:nvPr/>
        </p:nvCxnSpPr>
        <p:spPr>
          <a:xfrm flipH="1" flipV="1">
            <a:off x="5928995" y="2358390"/>
            <a:ext cx="432003" cy="0"/>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p:nvPr/>
        </p:nvCxnSpPr>
        <p:spPr>
          <a:xfrm flipH="1">
            <a:off x="5841365" y="2354580"/>
            <a:ext cx="0" cy="324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p:nvPr/>
        </p:nvCxnSpPr>
        <p:spPr>
          <a:xfrm>
            <a:off x="5863590" y="2713990"/>
            <a:ext cx="21600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p:nvPr/>
        </p:nvCxnSpPr>
        <p:spPr>
          <a:xfrm>
            <a:off x="6300470" y="2713990"/>
            <a:ext cx="14400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p:nvPr/>
        </p:nvCxnSpPr>
        <p:spPr>
          <a:xfrm flipH="1">
            <a:off x="6433185" y="2745740"/>
            <a:ext cx="0" cy="288002"/>
          </a:xfrm>
          <a:prstGeom prst="straightConnector1">
            <a:avLst/>
          </a:prstGeom>
          <a:ln w="158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6168008" y="2996952"/>
            <a:ext cx="314317" cy="276857"/>
            <a:chOff x="6065509" y="3438087"/>
            <a:chExt cx="314317" cy="276857"/>
          </a:xfrm>
        </p:grpSpPr>
        <p:grpSp>
          <p:nvGrpSpPr>
            <p:cNvPr id="188" name="组合 187"/>
            <p:cNvGrpSpPr/>
            <p:nvPr/>
          </p:nvGrpSpPr>
          <p:grpSpPr>
            <a:xfrm>
              <a:off x="6065509" y="3438087"/>
              <a:ext cx="314317" cy="276857"/>
              <a:chOff x="229" y="5156"/>
              <a:chExt cx="495" cy="436"/>
            </a:xfrm>
          </p:grpSpPr>
          <p:sp>
            <p:nvSpPr>
              <p:cNvPr id="189" name="椭圆 188"/>
              <p:cNvSpPr>
                <a:spLocks noChangeAspect="1"/>
              </p:cNvSpPr>
              <p:nvPr/>
            </p:nvSpPr>
            <p:spPr>
              <a:xfrm>
                <a:off x="384" y="5183"/>
                <a:ext cx="340" cy="340"/>
              </a:xfrm>
              <a:prstGeom prst="ellipse">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02" name="TextBox 17"/>
              <p:cNvSpPr txBox="1"/>
              <p:nvPr/>
            </p:nvSpPr>
            <p:spPr>
              <a:xfrm>
                <a:off x="229" y="5156"/>
                <a:ext cx="291" cy="436"/>
              </a:xfrm>
              <a:prstGeom prst="rect">
                <a:avLst/>
              </a:prstGeom>
              <a:noFill/>
            </p:spPr>
            <p:txBody>
              <a:bodyPr wrap="none" rtlCol="0">
                <a:spAutoFit/>
              </a:bodyPr>
              <a:lstStyle/>
              <a:p>
                <a:endParaRPr lang="en-US" altLang="zh-CN" sz="1200" dirty="0"/>
              </a:p>
            </p:txBody>
          </p:sp>
        </p:grpSp>
        <p:sp>
          <p:nvSpPr>
            <p:cNvPr id="12" name="文本框 11"/>
            <p:cNvSpPr txBox="1"/>
            <p:nvPr/>
          </p:nvSpPr>
          <p:spPr>
            <a:xfrm>
              <a:off x="6147029" y="3463287"/>
              <a:ext cx="198755" cy="198755"/>
            </a:xfrm>
            <a:prstGeom prst="rect">
              <a:avLst/>
            </a:prstGeom>
            <a:noFill/>
          </p:spPr>
          <p:txBody>
            <a:bodyPr wrap="square" rtlCol="0">
              <a:spAutoFit/>
            </a:bodyPr>
            <a:lstStyle/>
            <a:p>
              <a:r>
                <a:rPr lang="zh-CN" altLang="en-US" sz="700" b="1" dirty="0"/>
                <a:t>终</a:t>
              </a:r>
            </a:p>
          </p:txBody>
        </p:sp>
      </p:gr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14</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15</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extLst>
              <p:ext uri="{D42A27DB-BD31-4B8C-83A1-F6EECF244321}">
                <p14:modId xmlns="" xmlns:p14="http://schemas.microsoft.com/office/powerpoint/2010/main" val="1184635596"/>
              </p:ext>
            </p:extLst>
          </p:nvPr>
        </p:nvGraphicFramePr>
        <p:xfrm>
          <a:off x="809588" y="500042"/>
          <a:ext cx="10542993" cy="5787642"/>
        </p:xfrm>
        <a:graphic>
          <a:graphicData uri="http://schemas.openxmlformats.org/drawingml/2006/table">
            <a:tbl>
              <a:tblPr>
                <a:tableStyleId>{5C22544A-7EE6-4342-B048-85BDC9FD1C3A}</a:tableStyleId>
              </a:tblPr>
              <a:tblGrid>
                <a:gridCol w="806077"/>
                <a:gridCol w="716514"/>
                <a:gridCol w="138291"/>
                <a:gridCol w="578223"/>
                <a:gridCol w="719714"/>
                <a:gridCol w="796220"/>
                <a:gridCol w="1426893"/>
                <a:gridCol w="1560977"/>
                <a:gridCol w="806077"/>
                <a:gridCol w="844463"/>
                <a:gridCol w="844463"/>
                <a:gridCol w="1305081"/>
              </a:tblGrid>
              <a:tr h="538483">
                <a:tc gridSpan="12">
                  <a:txBody>
                    <a:bodyPr/>
                    <a:lstStyle/>
                    <a:p>
                      <a:pPr algn="ctr" fontAlgn="ctr"/>
                      <a:r>
                        <a:rPr lang="zh-CN" altLang="en-US" sz="2000" u="none" strike="noStrike" dirty="0" smtClean="0">
                          <a:effectLst/>
                        </a:rPr>
                        <a:t>安</a:t>
                      </a:r>
                      <a:r>
                        <a:rPr lang="zh-CN" altLang="en-US" sz="2000" u="none" strike="noStrike" dirty="0">
                          <a:effectLst/>
                        </a:rPr>
                        <a:t>消防监控系统巡检记录表</a:t>
                      </a:r>
                      <a:endParaRPr lang="zh-CN" altLang="en-US" sz="2000" b="0" i="0" u="none" strike="noStrike" dirty="0">
                        <a:effectLst/>
                        <a:latin typeface="宋体"/>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8193">
                <a:tc gridSpan="3">
                  <a:txBody>
                    <a:bodyPr/>
                    <a:lstStyle/>
                    <a:p>
                      <a:pPr algn="l" fontAlgn="ctr"/>
                      <a:r>
                        <a:rPr lang="zh-CN" altLang="en-US" sz="900" u="none" strike="noStrike" dirty="0">
                          <a:effectLst/>
                        </a:rPr>
                        <a:t>日期</a:t>
                      </a:r>
                      <a:r>
                        <a:rPr lang="zh-CN" altLang="en-US" sz="900" u="none" strike="noStrike" dirty="0" smtClean="0">
                          <a:effectLst/>
                        </a:rPr>
                        <a:t>： </a:t>
                      </a:r>
                      <a:r>
                        <a:rPr lang="en-US" altLang="zh-CN" sz="900" u="none" strike="noStrike" dirty="0" smtClean="0">
                          <a:effectLst/>
                        </a:rPr>
                        <a:t>2019 </a:t>
                      </a:r>
                      <a:r>
                        <a:rPr lang="zh-CN" altLang="en-US" sz="900" u="none" strike="noStrike" dirty="0" smtClean="0">
                          <a:effectLst/>
                        </a:rPr>
                        <a:t>年  </a:t>
                      </a:r>
                      <a:r>
                        <a:rPr lang="en-US" altLang="zh-CN" sz="900" u="none" strike="noStrike" dirty="0" smtClean="0">
                          <a:effectLst/>
                        </a:rPr>
                        <a:t>XX</a:t>
                      </a:r>
                      <a:r>
                        <a:rPr lang="zh-CN" altLang="en-US" sz="900" u="none" strike="noStrike" dirty="0" smtClean="0">
                          <a:effectLst/>
                        </a:rPr>
                        <a:t>  月 </a:t>
                      </a:r>
                      <a:r>
                        <a:rPr lang="en-US" altLang="zh-CN" sz="900" u="none" strike="noStrike" dirty="0" smtClean="0">
                          <a:effectLst/>
                        </a:rPr>
                        <a:t>XX</a:t>
                      </a:r>
                      <a:r>
                        <a:rPr lang="zh-CN" altLang="en-US" sz="900" u="none" strike="noStrike" dirty="0" smtClean="0">
                          <a:effectLst/>
                        </a:rPr>
                        <a:t>   </a:t>
                      </a:r>
                      <a:r>
                        <a:rPr lang="zh-CN" altLang="en-US" sz="900" u="none" strike="noStrike" dirty="0">
                          <a:effectLst/>
                        </a:rPr>
                        <a:t>日</a:t>
                      </a:r>
                      <a:endParaRPr lang="zh-CN" altLang="en-US" sz="900" b="1"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pPr algn="l" fontAlgn="ctr"/>
                      <a:endParaRPr lang="zh-CN" altLang="en-US" sz="900" b="1"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9">
                  <a:txBody>
                    <a:bodyPr/>
                    <a:lstStyle/>
                    <a:p>
                      <a:pPr algn="l" fontAlgn="ctr"/>
                      <a:r>
                        <a:rPr lang="zh-CN" altLang="en-US" sz="900" u="none" strike="noStrike" dirty="0" smtClean="0">
                          <a:effectLst/>
                        </a:rPr>
                        <a:t>   当班</a:t>
                      </a:r>
                      <a:r>
                        <a:rPr lang="zh-CN" altLang="en-US" sz="900" u="none" strike="noStrike" dirty="0">
                          <a:effectLst/>
                        </a:rPr>
                        <a:t>人</a:t>
                      </a:r>
                      <a:r>
                        <a:rPr lang="zh-CN" altLang="en-US" sz="900" u="none" strike="noStrike" dirty="0" smtClean="0">
                          <a:effectLst/>
                        </a:rPr>
                        <a:t>：</a:t>
                      </a:r>
                      <a:r>
                        <a:rPr lang="en-US" altLang="zh-CN" sz="900" u="none" strike="noStrike" dirty="0" smtClean="0">
                          <a:effectLst/>
                        </a:rPr>
                        <a:t>XXX</a:t>
                      </a:r>
                      <a:r>
                        <a:rPr lang="zh-CN" altLang="en-US" sz="900" u="none" strike="noStrike" dirty="0" smtClean="0">
                          <a:effectLst/>
                        </a:rPr>
                        <a:t>、</a:t>
                      </a:r>
                      <a:r>
                        <a:rPr lang="en-US" altLang="zh-CN" sz="900" u="none" strike="noStrike" dirty="0" smtClean="0">
                          <a:effectLst/>
                        </a:rPr>
                        <a:t>XXX</a:t>
                      </a:r>
                      <a:r>
                        <a:rPr lang="zh-CN" altLang="en-US" sz="900" u="none" strike="noStrike" dirty="0" smtClean="0">
                          <a:effectLst/>
                        </a:rPr>
                        <a:t>、</a:t>
                      </a:r>
                      <a:r>
                        <a:rPr lang="en-US" altLang="zh-CN" sz="900" u="none" strike="noStrike" dirty="0" smtClean="0">
                          <a:effectLst/>
                        </a:rPr>
                        <a:t>XXX</a:t>
                      </a:r>
                      <a:r>
                        <a:rPr lang="zh-CN" altLang="en-US" sz="900" u="none" strike="noStrike" dirty="0" smtClean="0">
                          <a:effectLst/>
                        </a:rPr>
                        <a:t>、</a:t>
                      </a:r>
                      <a:r>
                        <a:rPr lang="en-US" altLang="zh-CN" sz="900" u="none" strike="noStrike" dirty="0" smtClean="0">
                          <a:effectLst/>
                        </a:rPr>
                        <a:t>XXX</a:t>
                      </a:r>
                      <a:r>
                        <a:rPr lang="zh-CN" altLang="en-US" sz="900" u="none" strike="noStrike" dirty="0" smtClean="0">
                          <a:effectLst/>
                        </a:rPr>
                        <a:t>、</a:t>
                      </a:r>
                      <a:r>
                        <a:rPr lang="en-US" altLang="zh-CN" sz="900" u="none" strike="noStrike" dirty="0" smtClean="0">
                          <a:effectLst/>
                        </a:rPr>
                        <a:t>XXX</a:t>
                      </a:r>
                      <a:endParaRPr lang="zh-CN" altLang="en-US" sz="900" b="1"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3493">
                <a:tc rowSpan="2">
                  <a:txBody>
                    <a:bodyPr/>
                    <a:lstStyle/>
                    <a:p>
                      <a:pPr algn="ctr" fontAlgn="ctr"/>
                      <a:r>
                        <a:rPr lang="zh-CN" altLang="en-US" sz="900" u="none" strike="noStrike">
                          <a:effectLst/>
                        </a:rPr>
                        <a:t>巡检时间</a:t>
                      </a:r>
                      <a:endParaRPr lang="zh-CN" altLang="en-US"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7">
                  <a:txBody>
                    <a:bodyPr/>
                    <a:lstStyle/>
                    <a:p>
                      <a:pPr algn="ctr" fontAlgn="ctr"/>
                      <a:r>
                        <a:rPr lang="zh-CN" altLang="en-US" sz="900" u="none" strike="noStrike" dirty="0">
                          <a:effectLst/>
                        </a:rPr>
                        <a:t>巡检项</a:t>
                      </a:r>
                      <a:endParaRPr lang="zh-CN" altLang="en-US" sz="900" b="1"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900" u="none" strike="noStrike" dirty="0">
                          <a:effectLst/>
                        </a:rPr>
                        <a:t>喷淋、消火栓水压</a:t>
                      </a:r>
                      <a:endParaRPr lang="zh-CN" altLang="en-US" sz="900" b="1"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900" u="none" strike="noStrike">
                          <a:effectLst/>
                        </a:rPr>
                        <a:t>异常记录</a:t>
                      </a:r>
                      <a:endParaRPr lang="zh-CN" altLang="en-US"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5565">
                <a:tc vMerge="1">
                  <a:txBody>
                    <a:bodyPr/>
                    <a:lstStyle/>
                    <a:p>
                      <a:endParaRPr lang="zh-CN" altLang="en-US"/>
                    </a:p>
                  </a:txBody>
                  <a:tcPr/>
                </a:tc>
                <a:tc>
                  <a:txBody>
                    <a:bodyPr/>
                    <a:lstStyle/>
                    <a:p>
                      <a:pPr algn="ctr" fontAlgn="ctr"/>
                      <a:r>
                        <a:rPr lang="zh-CN" altLang="en-US" sz="900" u="none" strike="noStrike">
                          <a:effectLst/>
                        </a:rPr>
                        <a:t>消防监控系统</a:t>
                      </a:r>
                      <a:endParaRPr lang="zh-CN" altLang="en-US"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ctr"/>
                      <a:r>
                        <a:rPr lang="zh-CN" altLang="en-US" sz="900" u="none" strike="noStrike">
                          <a:effectLst/>
                        </a:rPr>
                        <a:t>视频监控系统</a:t>
                      </a:r>
                      <a:endParaRPr lang="zh-CN" altLang="en-US"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algn="ctr" fontAlgn="ctr"/>
                      <a:r>
                        <a:rPr lang="zh-CN" altLang="en-US" sz="900" u="none" strike="noStrike">
                          <a:effectLst/>
                        </a:rPr>
                        <a:t>门禁监控系统</a:t>
                      </a:r>
                      <a:endParaRPr lang="zh-CN" altLang="en-US"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900" u="none" strike="noStrike" dirty="0">
                          <a:effectLst/>
                        </a:rPr>
                        <a:t>其它弱电设备</a:t>
                      </a:r>
                      <a:endParaRPr lang="zh-CN" altLang="en-US" sz="900" b="1"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u="none" strike="noStrike">
                          <a:effectLst/>
                        </a:rPr>
                        <a:t>A-5</a:t>
                      </a:r>
                      <a:r>
                        <a:rPr lang="zh-CN" altLang="en-US" sz="900" u="none" strike="noStrike">
                          <a:effectLst/>
                        </a:rPr>
                        <a:t>地下室</a:t>
                      </a:r>
                      <a:endParaRPr lang="zh-CN" altLang="en-US"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u="none" strike="noStrike">
                          <a:effectLst/>
                        </a:rPr>
                        <a:t>A-5</a:t>
                      </a:r>
                      <a:r>
                        <a:rPr lang="zh-CN" altLang="en-US" sz="900" u="none" strike="noStrike">
                          <a:effectLst/>
                        </a:rPr>
                        <a:t>数据中心周围</a:t>
                      </a:r>
                      <a:r>
                        <a:rPr lang="en-US" altLang="zh-CN" sz="900" u="none" strike="noStrike">
                          <a:effectLst/>
                        </a:rPr>
                        <a:t>(</a:t>
                      </a:r>
                      <a:r>
                        <a:rPr lang="en-US" sz="900" u="none" strike="noStrike">
                          <a:effectLst/>
                        </a:rPr>
                        <a:t>M1M2M4M5</a:t>
                      </a:r>
                      <a:r>
                        <a:rPr lang="zh-CN" altLang="en-US" sz="900" u="none" strike="noStrike">
                          <a:effectLst/>
                        </a:rPr>
                        <a:t>油机</a:t>
                      </a:r>
                      <a:r>
                        <a:rPr lang="en-US" altLang="zh-CN" sz="900" u="none" strike="noStrike">
                          <a:effectLst/>
                        </a:rPr>
                        <a:t>)</a:t>
                      </a:r>
                      <a:endParaRPr lang="en-US" altLang="zh-CN"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u="none" strike="noStrike">
                          <a:effectLst/>
                        </a:rPr>
                        <a:t>M1</a:t>
                      </a:r>
                      <a:endParaRPr lang="en-US"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u="none" strike="noStrike">
                          <a:effectLst/>
                        </a:rPr>
                        <a:t>M2</a:t>
                      </a:r>
                      <a:endParaRPr lang="en-US"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u="none" strike="noStrike">
                          <a:effectLst/>
                        </a:rPr>
                        <a:t>M4</a:t>
                      </a:r>
                      <a:endParaRPr lang="en-US" sz="900" b="1" i="0" u="none" strike="noStrike">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r>
              <a:tr h="323493">
                <a:tc>
                  <a:txBody>
                    <a:bodyPr/>
                    <a:lstStyle/>
                    <a:p>
                      <a:pPr algn="ctr" fontAlgn="ctr"/>
                      <a:r>
                        <a:rPr lang="en-US" altLang="zh-CN" sz="1000" b="0" i="0" u="none" strike="noStrike" dirty="0" smtClean="0">
                          <a:effectLst/>
                          <a:latin typeface="Adobe 仿宋 Std R" pitchFamily="18" charset="-122"/>
                          <a:ea typeface="Adobe 仿宋 Std R" pitchFamily="18" charset="-122"/>
                        </a:rPr>
                        <a:t>9:00</a:t>
                      </a: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493">
                <a:tc>
                  <a:txBody>
                    <a:bodyPr/>
                    <a:lstStyle/>
                    <a:p>
                      <a:pPr algn="ctr" fontAlgn="ctr"/>
                      <a:r>
                        <a:rPr lang="en-US" altLang="zh-CN" sz="1000" b="0" i="0" u="none" strike="noStrike" dirty="0" smtClean="0">
                          <a:effectLst/>
                          <a:latin typeface="Adobe 仿宋 Std R" pitchFamily="18" charset="-122"/>
                          <a:ea typeface="Adobe 仿宋 Std R" pitchFamily="18" charset="-122"/>
                        </a:rPr>
                        <a:t>14:00</a:t>
                      </a: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493">
                <a:tc>
                  <a:txBody>
                    <a:bodyPr/>
                    <a:lstStyle/>
                    <a:p>
                      <a:pPr algn="ctr" fontAlgn="ctr"/>
                      <a:r>
                        <a:rPr lang="en-US" altLang="zh-CN" sz="1000" u="none" strike="noStrike" dirty="0" smtClean="0">
                          <a:effectLst/>
                          <a:latin typeface="Adobe 仿宋 Std R" pitchFamily="18" charset="-122"/>
                          <a:ea typeface="Adobe 仿宋 Std R" pitchFamily="18" charset="-122"/>
                        </a:rPr>
                        <a:t>19:00</a:t>
                      </a:r>
                      <a:r>
                        <a:rPr lang="zh-CN" altLang="en-US" sz="1000" u="none" strike="noStrike" dirty="0">
                          <a:effectLst/>
                          <a:latin typeface="Adobe 仿宋 Std R" pitchFamily="18" charset="-122"/>
                          <a:ea typeface="Adobe 仿宋 Std R" pitchFamily="18" charset="-122"/>
                        </a:rPr>
                        <a:t>　</a:t>
                      </a: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Adobe 仿宋 Std R" pitchFamily="18" charset="-122"/>
                          <a:ea typeface="Adobe 仿宋 Std R" pitchFamily="18" charset="-122"/>
                        </a:rPr>
                        <a:t>　</a:t>
                      </a: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493">
                <a:tc>
                  <a:txBody>
                    <a:bodyPr/>
                    <a:lstStyle/>
                    <a:p>
                      <a:pPr algn="ctr" fontAlgn="ctr"/>
                      <a:r>
                        <a:rPr lang="en-US" altLang="zh-CN" sz="1000" u="none" strike="noStrike" dirty="0" smtClean="0">
                          <a:effectLst/>
                          <a:latin typeface="Adobe 仿宋 Std R" pitchFamily="18" charset="-122"/>
                          <a:ea typeface="Adobe 仿宋 Std R" pitchFamily="18" charset="-122"/>
                        </a:rPr>
                        <a:t>24:00</a:t>
                      </a:r>
                      <a:r>
                        <a:rPr lang="zh-CN" altLang="en-US" sz="1000" u="none" strike="noStrike" dirty="0">
                          <a:effectLst/>
                          <a:latin typeface="Adobe 仿宋 Std R" pitchFamily="18" charset="-122"/>
                          <a:ea typeface="Adobe 仿宋 Std R" pitchFamily="18" charset="-122"/>
                        </a:rPr>
                        <a:t>　</a:t>
                      </a: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Adobe 仿宋 Std R" pitchFamily="18" charset="-122"/>
                          <a:ea typeface="Adobe 仿宋 Std R" pitchFamily="18" charset="-122"/>
                        </a:rPr>
                        <a:t>　</a:t>
                      </a: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493">
                <a:tc>
                  <a:txBody>
                    <a:bodyPr/>
                    <a:lstStyle/>
                    <a:p>
                      <a:pPr algn="ctr" fontAlgn="ctr"/>
                      <a:r>
                        <a:rPr lang="en-US" altLang="zh-CN" sz="1000" u="none" strike="noStrike" dirty="0" smtClean="0">
                          <a:effectLst/>
                          <a:latin typeface="Adobe 仿宋 Std R" pitchFamily="18" charset="-122"/>
                          <a:ea typeface="Adobe 仿宋 Std R" pitchFamily="18" charset="-122"/>
                        </a:rPr>
                        <a:t>4:00</a:t>
                      </a:r>
                      <a:r>
                        <a:rPr lang="zh-CN" altLang="en-US" sz="1000" u="none" strike="noStrike" dirty="0">
                          <a:effectLst/>
                          <a:latin typeface="Adobe 仿宋 Std R" pitchFamily="18" charset="-122"/>
                          <a:ea typeface="Adobe 仿宋 Std R" pitchFamily="18" charset="-122"/>
                        </a:rPr>
                        <a:t>　</a:t>
                      </a: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8565"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effectLst/>
                          <a:latin typeface="Adobe 仿宋 Std R" pitchFamily="18" charset="-122"/>
                          <a:ea typeface="Adobe 仿宋 Std R" pitchFamily="18"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Adobe 仿宋 Std R" pitchFamily="18" charset="-122"/>
                          <a:ea typeface="Adobe 仿宋 Std R" pitchFamily="18" charset="-122"/>
                        </a:rPr>
                        <a:t>　</a:t>
                      </a:r>
                      <a:endParaRPr lang="zh-CN" altLang="en-US" sz="1000" b="0" i="0" u="none" strike="noStrike" dirty="0">
                        <a:effectLst/>
                        <a:latin typeface="Adobe 仿宋 Std R" pitchFamily="18" charset="-122"/>
                        <a:ea typeface="Adobe 仿宋 Std R" pitchFamily="18"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610">
                <a:tc gridSpan="12">
                  <a:txBody>
                    <a:bodyPr/>
                    <a:lstStyle/>
                    <a:p>
                      <a:pPr algn="l" fontAlgn="ctr"/>
                      <a:r>
                        <a:rPr lang="zh-CN" altLang="en-US" sz="900" u="none" strike="noStrike" dirty="0">
                          <a:effectLst/>
                        </a:rPr>
                        <a:t>注：</a:t>
                      </a:r>
                      <a:r>
                        <a:rPr lang="en-US" altLang="zh-CN" sz="900" u="none" strike="noStrike" dirty="0">
                          <a:effectLst/>
                        </a:rPr>
                        <a:t>1</a:t>
                      </a:r>
                      <a:r>
                        <a:rPr lang="zh-CN" altLang="en-US" sz="900" u="none" strike="noStrike" dirty="0">
                          <a:effectLst/>
                        </a:rPr>
                        <a:t>、消防监控系统：消防器材位置、消防通道、防火门、消火栓、危险品存放、消防管道、气灭控制盘等。</a:t>
                      </a:r>
                      <a:endParaRPr lang="zh-CN" altLang="en-US" sz="900" b="0"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90">
                <a:tc gridSpan="12">
                  <a:txBody>
                    <a:bodyPr/>
                    <a:lstStyle/>
                    <a:p>
                      <a:pPr algn="l" fontAlgn="ctr"/>
                      <a:r>
                        <a:rPr lang="zh-CN" altLang="en-US" sz="900" u="none" strike="noStrike" dirty="0">
                          <a:effectLst/>
                        </a:rPr>
                        <a:t>     </a:t>
                      </a:r>
                      <a:r>
                        <a:rPr lang="zh-CN" altLang="en-US" sz="900" u="none" strike="noStrike" dirty="0" smtClean="0">
                          <a:effectLst/>
                        </a:rPr>
                        <a:t>   </a:t>
                      </a:r>
                      <a:r>
                        <a:rPr lang="en-US" altLang="zh-CN" sz="900" u="none" strike="noStrike" dirty="0" smtClean="0">
                          <a:effectLst/>
                        </a:rPr>
                        <a:t>2</a:t>
                      </a:r>
                      <a:r>
                        <a:rPr lang="zh-CN" altLang="en-US" sz="900" u="none" strike="noStrike" dirty="0">
                          <a:effectLst/>
                        </a:rPr>
                        <a:t>、视频监控系统：系统是否异常，摄像机外观安全性及其工作状态，录像存储情况。</a:t>
                      </a:r>
                      <a:endParaRPr lang="zh-CN" altLang="en-US" sz="900" b="0"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7610">
                <a:tc gridSpan="12">
                  <a:txBody>
                    <a:bodyPr/>
                    <a:lstStyle/>
                    <a:p>
                      <a:pPr algn="l" fontAlgn="ctr"/>
                      <a:r>
                        <a:rPr lang="zh-CN" altLang="en-US" sz="900" u="none" strike="noStrike" dirty="0">
                          <a:effectLst/>
                        </a:rPr>
                        <a:t>    </a:t>
                      </a:r>
                      <a:r>
                        <a:rPr lang="zh-CN" altLang="en-US" sz="900" u="none" strike="noStrike" dirty="0" smtClean="0">
                          <a:effectLst/>
                        </a:rPr>
                        <a:t>    </a:t>
                      </a:r>
                      <a:r>
                        <a:rPr lang="en-US" altLang="zh-CN" sz="900" u="none" strike="noStrike" dirty="0" smtClean="0">
                          <a:effectLst/>
                        </a:rPr>
                        <a:t>3</a:t>
                      </a:r>
                      <a:r>
                        <a:rPr lang="zh-CN" altLang="en-US" sz="900" u="none" strike="noStrike" dirty="0">
                          <a:effectLst/>
                        </a:rPr>
                        <a:t>、门禁监控系统：系统是否异常，控制器通讯状态，读卡器及门磁工作状态，各通道和门的开启关闭状态并恢复常规状态，门和闭门器等外观是否有损坏。</a:t>
                      </a:r>
                      <a:endParaRPr lang="zh-CN" altLang="en-US" sz="900" b="0"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90">
                <a:tc gridSpan="12">
                  <a:txBody>
                    <a:bodyPr/>
                    <a:lstStyle/>
                    <a:p>
                      <a:pPr algn="l" fontAlgn="ctr"/>
                      <a:r>
                        <a:rPr lang="zh-CN" altLang="en-US" sz="900" u="none" strike="noStrike" dirty="0">
                          <a:effectLst/>
                        </a:rPr>
                        <a:t>     </a:t>
                      </a:r>
                      <a:r>
                        <a:rPr lang="zh-CN" altLang="en-US" sz="900" u="none" strike="noStrike" dirty="0" smtClean="0">
                          <a:effectLst/>
                        </a:rPr>
                        <a:t>   </a:t>
                      </a:r>
                      <a:r>
                        <a:rPr lang="en-US" altLang="zh-CN" sz="900" u="none" strike="noStrike" dirty="0" smtClean="0">
                          <a:effectLst/>
                        </a:rPr>
                        <a:t>4</a:t>
                      </a:r>
                      <a:r>
                        <a:rPr lang="zh-CN" altLang="en-US" sz="900" u="none" strike="noStrike" dirty="0">
                          <a:effectLst/>
                        </a:rPr>
                        <a:t>、弱电设备：巡检各层弱电间、安防中控室、消防中控室等区域内弱电设备是否异常。</a:t>
                      </a:r>
                      <a:endParaRPr lang="zh-CN" altLang="en-US" sz="900" b="0"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5241">
                <a:tc gridSpan="12">
                  <a:txBody>
                    <a:bodyPr/>
                    <a:lstStyle/>
                    <a:p>
                      <a:pPr algn="l" fontAlgn="ctr"/>
                      <a:r>
                        <a:rPr lang="zh-CN" altLang="en-US" sz="900" u="none" strike="noStrike" dirty="0">
                          <a:effectLst/>
                        </a:rPr>
                        <a:t>    </a:t>
                      </a:r>
                      <a:r>
                        <a:rPr lang="zh-CN" altLang="en-US" sz="900" u="none" strike="noStrike" dirty="0" smtClean="0">
                          <a:effectLst/>
                        </a:rPr>
                        <a:t>    </a:t>
                      </a:r>
                      <a:r>
                        <a:rPr lang="en-US" altLang="zh-CN" sz="900" u="none" strike="noStrike" dirty="0" smtClean="0">
                          <a:effectLst/>
                        </a:rPr>
                        <a:t>5</a:t>
                      </a:r>
                      <a:r>
                        <a:rPr lang="zh-CN" altLang="en-US" sz="900" u="none" strike="noStrike" dirty="0">
                          <a:effectLst/>
                        </a:rPr>
                        <a:t>、 </a:t>
                      </a:r>
                      <a:r>
                        <a:rPr lang="en-US" altLang="zh-CN" sz="900" u="none" strike="noStrike" dirty="0">
                          <a:effectLst/>
                        </a:rPr>
                        <a:t>A-1</a:t>
                      </a:r>
                      <a:r>
                        <a:rPr lang="zh-CN" altLang="en-US" sz="900" u="none" strike="noStrike" dirty="0">
                          <a:effectLst/>
                        </a:rPr>
                        <a:t>数据中心周围（</a:t>
                      </a:r>
                      <a:r>
                        <a:rPr lang="en-US" altLang="zh-CN" sz="900" u="none" strike="noStrike" dirty="0">
                          <a:effectLst/>
                        </a:rPr>
                        <a:t>M1M2M3M4M5</a:t>
                      </a:r>
                      <a:r>
                        <a:rPr lang="zh-CN" altLang="en-US" sz="900" u="none" strike="noStrike" dirty="0">
                          <a:effectLst/>
                        </a:rPr>
                        <a:t>开闭站油机门窗是否关闭，是否有异味是否有安全隐患等；是否有施工人员，如果有问清是哪个公司做什么的谁带进来的谁开的门等具体情况，如果有说不清</a:t>
                      </a:r>
                      <a:r>
                        <a:rPr lang="zh-CN" altLang="en-US" sz="900" u="none" strike="noStrike" dirty="0" smtClean="0">
                          <a:effectLst/>
                        </a:rPr>
                        <a:t>情    况</a:t>
                      </a:r>
                      <a:r>
                        <a:rPr lang="zh-CN" altLang="en-US" sz="900" u="none" strike="noStrike" dirty="0">
                          <a:effectLst/>
                        </a:rPr>
                        <a:t>的施工人员你有权把他们逐出园区；周围草坪的卫生，是否有不该有的堆放物；园区内灭火器是否有缺失是否可正常使用及摆放位置等）。</a:t>
                      </a:r>
                      <a:endParaRPr lang="zh-CN" altLang="en-US" sz="900" b="0"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2512">
                <a:tc gridSpan="12">
                  <a:txBody>
                    <a:bodyPr/>
                    <a:lstStyle/>
                    <a:p>
                      <a:pPr algn="l" fontAlgn="ctr"/>
                      <a:r>
                        <a:rPr lang="zh-CN" altLang="en-US" sz="900" u="none" strike="noStrike" dirty="0">
                          <a:effectLst/>
                        </a:rPr>
                        <a:t>     </a:t>
                      </a:r>
                      <a:r>
                        <a:rPr lang="zh-CN" altLang="en-US" sz="900" u="none" strike="noStrike" dirty="0" smtClean="0">
                          <a:effectLst/>
                        </a:rPr>
                        <a:t>   </a:t>
                      </a:r>
                      <a:r>
                        <a:rPr lang="en-US" altLang="zh-CN" sz="900" u="none" strike="noStrike" dirty="0" smtClean="0">
                          <a:effectLst/>
                        </a:rPr>
                        <a:t>6</a:t>
                      </a:r>
                      <a:r>
                        <a:rPr lang="zh-CN" altLang="en-US" sz="900" u="none" strike="noStrike" dirty="0">
                          <a:effectLst/>
                        </a:rPr>
                        <a:t>、如各监控系统及其硬件设施有异常，需要详细记录，异常时间、故障现象、处理结果，若不能立即解决，按事件紧急程度短信或电话告知上级主管。</a:t>
                      </a:r>
                      <a:endParaRPr lang="zh-CN" altLang="en-US" sz="900" b="0"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90">
                <a:tc gridSpan="12">
                  <a:txBody>
                    <a:bodyPr/>
                    <a:lstStyle/>
                    <a:p>
                      <a:pPr algn="l" fontAlgn="ctr"/>
                      <a:r>
                        <a:rPr lang="zh-CN" altLang="en-US" sz="900" u="none" strike="noStrike" dirty="0">
                          <a:effectLst/>
                        </a:rPr>
                        <a:t>    </a:t>
                      </a:r>
                      <a:r>
                        <a:rPr lang="zh-CN" altLang="en-US" sz="900" u="none" strike="noStrike" dirty="0" smtClean="0">
                          <a:effectLst/>
                        </a:rPr>
                        <a:t>    </a:t>
                      </a:r>
                      <a:r>
                        <a:rPr lang="en-US" altLang="zh-CN" sz="900" u="none" strike="noStrike" dirty="0" smtClean="0">
                          <a:effectLst/>
                        </a:rPr>
                        <a:t>7</a:t>
                      </a:r>
                      <a:r>
                        <a:rPr lang="zh-CN" altLang="en-US" sz="900" u="none" strike="noStrike" dirty="0">
                          <a:effectLst/>
                        </a:rPr>
                        <a:t>、填写说明：巡检结果符合巡检制度要求的划“√”表示，巡检结果不符合巡检制度要求的划“╳”表示并详细记录异常情况。</a:t>
                      </a:r>
                      <a:endParaRPr lang="zh-CN" altLang="en-US" sz="900" b="0" i="0" u="none" strike="noStrike" dirty="0">
                        <a:effectLst/>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16</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extLst>
              <p:ext uri="{D42A27DB-BD31-4B8C-83A1-F6EECF244321}">
                <p14:modId xmlns="" xmlns:p14="http://schemas.microsoft.com/office/powerpoint/2010/main" val="196895113"/>
              </p:ext>
            </p:extLst>
          </p:nvPr>
        </p:nvGraphicFramePr>
        <p:xfrm>
          <a:off x="1095340" y="1714489"/>
          <a:ext cx="10001320" cy="4572030"/>
        </p:xfrm>
        <a:graphic>
          <a:graphicData uri="http://schemas.openxmlformats.org/drawingml/2006/table">
            <a:tbl>
              <a:tblPr firstRow="1" firstCol="1" bandRow="1"/>
              <a:tblGrid>
                <a:gridCol w="1428760"/>
                <a:gridCol w="1428760"/>
                <a:gridCol w="1428760"/>
                <a:gridCol w="1428760"/>
                <a:gridCol w="1428760"/>
                <a:gridCol w="1428760"/>
                <a:gridCol w="1428760"/>
              </a:tblGrid>
              <a:tr h="366228">
                <a:tc rowSpan="2">
                  <a:txBody>
                    <a:bodyPr/>
                    <a:lstStyle/>
                    <a:p>
                      <a:pPr algn="ctr">
                        <a:lnSpc>
                          <a:spcPts val="2200"/>
                        </a:lnSpc>
                        <a:spcAft>
                          <a:spcPts val="0"/>
                        </a:spcAft>
                      </a:pPr>
                      <a:r>
                        <a:rPr lang="zh-CN" sz="1400" b="1" kern="100" dirty="0">
                          <a:effectLst/>
                          <a:latin typeface="Times New Roman"/>
                          <a:ea typeface="仿宋_GB2312"/>
                        </a:rPr>
                        <a:t>巡查时间</a:t>
                      </a:r>
                      <a:endParaRPr lang="zh-CN" sz="1050" kern="100" dirty="0">
                        <a:effectLst/>
                        <a:latin typeface="Times New Roman"/>
                        <a:ea typeface="宋体"/>
                      </a:endParaRPr>
                    </a:p>
                    <a:p>
                      <a:pPr algn="ctr">
                        <a:lnSpc>
                          <a:spcPts val="2200"/>
                        </a:lnSpc>
                        <a:spcAft>
                          <a:spcPts val="0"/>
                        </a:spcAft>
                      </a:pPr>
                      <a:r>
                        <a:rPr lang="zh-CN" sz="1400" b="1" kern="100" dirty="0">
                          <a:effectLst/>
                          <a:latin typeface="Times New Roman"/>
                          <a:ea typeface="仿宋_GB2312"/>
                        </a:rPr>
                        <a:t>巡查区域</a:t>
                      </a:r>
                      <a:endParaRPr lang="zh-CN" sz="1050" kern="100" dirty="0">
                        <a:effectLst/>
                        <a:latin typeface="Times New Roman"/>
                        <a:ea typeface="宋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6">
                  <a:txBody>
                    <a:bodyPr/>
                    <a:lstStyle/>
                    <a:p>
                      <a:pPr algn="ctr">
                        <a:lnSpc>
                          <a:spcPts val="2200"/>
                        </a:lnSpc>
                        <a:spcAft>
                          <a:spcPts val="0"/>
                        </a:spcAft>
                      </a:pPr>
                      <a:r>
                        <a:rPr lang="zh-CN" sz="1400" b="1" kern="100">
                          <a:effectLst/>
                          <a:latin typeface="Times New Roman"/>
                          <a:ea typeface="仿宋_GB2312"/>
                        </a:rPr>
                        <a:t>巡查情况</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32696">
                <a:tc vMerge="1">
                  <a:txBody>
                    <a:bodyPr/>
                    <a:lstStyle/>
                    <a:p>
                      <a:endParaRPr lang="zh-CN" altLang="en-US"/>
                    </a:p>
                  </a:txBody>
                  <a:tcPr/>
                </a:tc>
                <a:tc>
                  <a:txBody>
                    <a:bodyPr/>
                    <a:lstStyle/>
                    <a:p>
                      <a:pPr algn="ctr">
                        <a:lnSpc>
                          <a:spcPts val="2200"/>
                        </a:lnSpc>
                        <a:spcAft>
                          <a:spcPts val="0"/>
                        </a:spcAft>
                      </a:pPr>
                      <a:r>
                        <a:rPr lang="zh-CN" sz="1200" kern="100">
                          <a:effectLst/>
                          <a:latin typeface="Times New Roman"/>
                          <a:ea typeface="宋体"/>
                        </a:rPr>
                        <a:t>用火、用电情况</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200"/>
                        </a:lnSpc>
                        <a:spcAft>
                          <a:spcPts val="0"/>
                        </a:spcAft>
                      </a:pPr>
                      <a:r>
                        <a:rPr lang="zh-CN" sz="1200" kern="100">
                          <a:effectLst/>
                          <a:latin typeface="Times New Roman"/>
                          <a:ea typeface="宋体"/>
                        </a:rPr>
                        <a:t>安全出口</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600"/>
                        </a:lnSpc>
                        <a:spcAft>
                          <a:spcPts val="0"/>
                        </a:spcAft>
                      </a:pPr>
                      <a:r>
                        <a:rPr lang="zh-CN" sz="1200" kern="100">
                          <a:effectLst/>
                          <a:latin typeface="Times New Roman"/>
                          <a:ea typeface="宋体"/>
                        </a:rPr>
                        <a:t>应急灯</a:t>
                      </a:r>
                      <a:endParaRPr lang="zh-CN" sz="1050" kern="100">
                        <a:effectLst/>
                        <a:latin typeface="Times New Roman"/>
                        <a:ea typeface="宋体"/>
                      </a:endParaRPr>
                    </a:p>
                    <a:p>
                      <a:pPr algn="ctr">
                        <a:lnSpc>
                          <a:spcPts val="1600"/>
                        </a:lnSpc>
                        <a:spcAft>
                          <a:spcPts val="0"/>
                        </a:spcAft>
                      </a:pPr>
                      <a:r>
                        <a:rPr lang="zh-CN" sz="1200" kern="100">
                          <a:effectLst/>
                          <a:latin typeface="Times New Roman"/>
                          <a:ea typeface="宋体"/>
                        </a:rPr>
                        <a:t>疏散指示标志</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600"/>
                        </a:lnSpc>
                        <a:spcAft>
                          <a:spcPts val="0"/>
                        </a:spcAft>
                      </a:pPr>
                      <a:r>
                        <a:rPr lang="zh-CN" sz="1200" kern="100">
                          <a:effectLst/>
                          <a:latin typeface="Times New Roman"/>
                          <a:ea typeface="宋体"/>
                        </a:rPr>
                        <a:t>消防设施</a:t>
                      </a:r>
                      <a:endParaRPr lang="zh-CN" sz="1050" kern="100">
                        <a:effectLst/>
                        <a:latin typeface="Times New Roman"/>
                        <a:ea typeface="宋体"/>
                      </a:endParaRPr>
                    </a:p>
                    <a:p>
                      <a:pPr algn="ctr">
                        <a:lnSpc>
                          <a:spcPts val="1600"/>
                        </a:lnSpc>
                        <a:spcAft>
                          <a:spcPts val="0"/>
                        </a:spcAft>
                      </a:pPr>
                      <a:r>
                        <a:rPr lang="zh-CN" sz="1200" kern="100">
                          <a:effectLst/>
                          <a:latin typeface="Times New Roman"/>
                          <a:ea typeface="宋体"/>
                        </a:rPr>
                        <a:t>器材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600"/>
                        </a:lnSpc>
                        <a:spcAft>
                          <a:spcPts val="0"/>
                        </a:spcAft>
                      </a:pPr>
                      <a:r>
                        <a:rPr lang="zh-CN" sz="1200" kern="100">
                          <a:effectLst/>
                          <a:latin typeface="Times New Roman"/>
                          <a:ea typeface="宋体"/>
                        </a:rPr>
                        <a:t>防火门</a:t>
                      </a:r>
                      <a:endParaRPr lang="zh-CN" sz="1050" kern="100">
                        <a:effectLst/>
                        <a:latin typeface="Times New Roman"/>
                        <a:ea typeface="宋体"/>
                      </a:endParaRPr>
                    </a:p>
                    <a:p>
                      <a:pPr algn="ctr">
                        <a:lnSpc>
                          <a:spcPts val="1600"/>
                        </a:lnSpc>
                        <a:spcAft>
                          <a:spcPts val="0"/>
                        </a:spcAft>
                      </a:pPr>
                      <a:r>
                        <a:rPr lang="zh-CN" sz="1200" kern="100">
                          <a:effectLst/>
                          <a:latin typeface="Times New Roman"/>
                          <a:ea typeface="宋体"/>
                        </a:rPr>
                        <a:t>防火卷帘</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重点部位人员</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87037">
                <a:tc>
                  <a:txBody>
                    <a:bodyPr/>
                    <a:lstStyle/>
                    <a:p>
                      <a:pPr algn="ctr">
                        <a:lnSpc>
                          <a:spcPts val="1800"/>
                        </a:lnSpc>
                        <a:spcAft>
                          <a:spcPts val="0"/>
                        </a:spcAft>
                      </a:pPr>
                      <a:r>
                        <a:rPr lang="en-US" sz="1100" kern="100" dirty="0" smtClean="0">
                          <a:effectLst/>
                          <a:latin typeface="仿宋_GB2312"/>
                          <a:ea typeface="宋体"/>
                        </a:rPr>
                        <a:t>9:00</a:t>
                      </a:r>
                      <a:endParaRPr lang="zh-CN" sz="1100" kern="100" dirty="0">
                        <a:effectLst/>
                        <a:latin typeface="Times New Roman"/>
                        <a:ea typeface="宋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1218565" rtl="0" eaLnBrk="1" fontAlgn="auto" latinLnBrk="0" hangingPunct="1">
                        <a:lnSpc>
                          <a:spcPts val="1800"/>
                        </a:lnSpc>
                        <a:spcBef>
                          <a:spcPts val="0"/>
                        </a:spcBef>
                        <a:spcAft>
                          <a:spcPts val="0"/>
                        </a:spcAft>
                        <a:buClrTx/>
                        <a:buSzTx/>
                        <a:buFontTx/>
                        <a:buNone/>
                        <a:tabLst/>
                        <a:defRPr/>
                      </a:pPr>
                      <a:r>
                        <a:rPr lang="en-US" sz="1100" kern="100" dirty="0">
                          <a:effectLst/>
                          <a:latin typeface="仿宋_GB2312"/>
                          <a:ea typeface="宋体"/>
                        </a:rPr>
                        <a:t> </a:t>
                      </a:r>
                      <a:r>
                        <a:rPr lang="zh-CN" altLang="en-US" sz="1100" b="0" i="0" u="none" strike="noStrike" dirty="0" smtClean="0">
                          <a:effectLst/>
                          <a:latin typeface="宋体"/>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1218565" rtl="0" eaLnBrk="1" fontAlgn="auto" latinLnBrk="0" hangingPunct="1">
                        <a:lnSpc>
                          <a:spcPts val="1800"/>
                        </a:lnSpc>
                        <a:spcBef>
                          <a:spcPts val="0"/>
                        </a:spcBef>
                        <a:spcAft>
                          <a:spcPts val="0"/>
                        </a:spcAft>
                        <a:buClrTx/>
                        <a:buSzTx/>
                        <a:buFontTx/>
                        <a:buNone/>
                        <a:tabLst/>
                        <a:defRPr/>
                      </a:pPr>
                      <a:r>
                        <a:rPr lang="zh-CN" altLang="en-US" sz="1100" b="0" i="0" u="none" strike="noStrike" dirty="0" smtClean="0">
                          <a:effectLst/>
                          <a:latin typeface="宋体"/>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1218565" rtl="0" eaLnBrk="1" fontAlgn="auto" latinLnBrk="0" hangingPunct="1">
                        <a:lnSpc>
                          <a:spcPts val="1800"/>
                        </a:lnSpc>
                        <a:spcBef>
                          <a:spcPts val="0"/>
                        </a:spcBef>
                        <a:spcAft>
                          <a:spcPts val="0"/>
                        </a:spcAft>
                        <a:buClrTx/>
                        <a:buSzTx/>
                        <a:buFontTx/>
                        <a:buNone/>
                        <a:tabLst/>
                        <a:defRPr/>
                      </a:pPr>
                      <a:r>
                        <a:rPr lang="en-US" sz="1100" kern="100" dirty="0">
                          <a:effectLst/>
                          <a:latin typeface="仿宋_GB2312"/>
                          <a:ea typeface="宋体"/>
                        </a:rPr>
                        <a:t> </a:t>
                      </a:r>
                      <a:r>
                        <a:rPr lang="zh-CN" altLang="en-US" sz="1100" b="0" i="0" u="none" strike="noStrike" dirty="0" smtClean="0">
                          <a:effectLst/>
                          <a:latin typeface="宋体"/>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1218565" rtl="0" eaLnBrk="1" fontAlgn="auto" latinLnBrk="0" hangingPunct="1">
                        <a:lnSpc>
                          <a:spcPts val="1800"/>
                        </a:lnSpc>
                        <a:spcBef>
                          <a:spcPts val="0"/>
                        </a:spcBef>
                        <a:spcAft>
                          <a:spcPts val="0"/>
                        </a:spcAft>
                        <a:buClrTx/>
                        <a:buSzTx/>
                        <a:buFontTx/>
                        <a:buNone/>
                        <a:tabLst/>
                        <a:defRPr/>
                      </a:pPr>
                      <a:r>
                        <a:rPr lang="en-US" sz="1100" kern="100" dirty="0">
                          <a:effectLst/>
                          <a:latin typeface="仿宋_GB2312"/>
                          <a:ea typeface="宋体"/>
                        </a:rPr>
                        <a:t> </a:t>
                      </a:r>
                      <a:r>
                        <a:rPr lang="zh-CN" altLang="en-US" sz="1100" b="0" i="0" u="none" strike="noStrike" dirty="0" smtClean="0">
                          <a:effectLst/>
                          <a:latin typeface="宋体"/>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1218565" rtl="0" eaLnBrk="1" fontAlgn="auto" latinLnBrk="0" hangingPunct="1">
                        <a:lnSpc>
                          <a:spcPts val="1800"/>
                        </a:lnSpc>
                        <a:spcBef>
                          <a:spcPts val="0"/>
                        </a:spcBef>
                        <a:spcAft>
                          <a:spcPts val="0"/>
                        </a:spcAft>
                        <a:buClrTx/>
                        <a:buSzTx/>
                        <a:buFontTx/>
                        <a:buNone/>
                        <a:tabLst/>
                        <a:defRPr/>
                      </a:pPr>
                      <a:r>
                        <a:rPr lang="en-US" sz="1100" kern="100" dirty="0">
                          <a:effectLst/>
                          <a:latin typeface="仿宋_GB2312"/>
                          <a:ea typeface="宋体"/>
                        </a:rPr>
                        <a:t> </a:t>
                      </a:r>
                      <a:r>
                        <a:rPr lang="zh-CN" altLang="en-US" sz="1100" b="0" i="0" u="none" strike="noStrike" dirty="0" smtClean="0">
                          <a:effectLst/>
                          <a:latin typeface="宋体"/>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1218565" rtl="0" eaLnBrk="1" fontAlgn="auto" latinLnBrk="0" hangingPunct="1">
                        <a:lnSpc>
                          <a:spcPts val="1800"/>
                        </a:lnSpc>
                        <a:spcBef>
                          <a:spcPts val="0"/>
                        </a:spcBef>
                        <a:spcAft>
                          <a:spcPts val="0"/>
                        </a:spcAft>
                        <a:buClrTx/>
                        <a:buSzTx/>
                        <a:buFontTx/>
                        <a:buNone/>
                        <a:tabLst/>
                        <a:defRPr/>
                      </a:pPr>
                      <a:r>
                        <a:rPr lang="zh-CN" altLang="en-US" sz="1100" b="0" i="0" u="none" strike="noStrike" dirty="0" smtClean="0">
                          <a:effectLst/>
                          <a:latin typeface="宋体"/>
                        </a:rPr>
                        <a:t>√</a:t>
                      </a:r>
                      <a:r>
                        <a:rPr lang="en-US" sz="1100" kern="100" dirty="0">
                          <a:effectLst/>
                          <a:latin typeface="仿宋_GB2312"/>
                          <a:ea typeface="宋体"/>
                        </a:rPr>
                        <a:t> </a:t>
                      </a: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37">
                <a:tc>
                  <a:txBody>
                    <a:bodyPr/>
                    <a:lstStyle/>
                    <a:p>
                      <a:pPr algn="ctr">
                        <a:lnSpc>
                          <a:spcPts val="1800"/>
                        </a:lnSpc>
                        <a:spcAft>
                          <a:spcPts val="0"/>
                        </a:spcAft>
                      </a:pPr>
                      <a:r>
                        <a:rPr lang="en-US" sz="1100" kern="100" dirty="0" smtClean="0">
                          <a:effectLst/>
                          <a:latin typeface="Times New Roman"/>
                          <a:ea typeface="宋体"/>
                        </a:rPr>
                        <a:t>14:00</a:t>
                      </a:r>
                      <a:r>
                        <a:rPr lang="en-US" sz="1100" kern="100" dirty="0">
                          <a:effectLst/>
                          <a:latin typeface="Times New Roman"/>
                          <a:ea typeface="宋体"/>
                        </a:rPr>
                        <a:t> </a:t>
                      </a:r>
                      <a:endParaRPr lang="zh-CN" sz="1100" kern="100" dirty="0">
                        <a:effectLst/>
                        <a:latin typeface="Times New Roman"/>
                        <a:ea typeface="宋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dirty="0">
                          <a:effectLst/>
                          <a:latin typeface="Times New Roman"/>
                          <a:ea typeface="宋体"/>
                        </a:rPr>
                        <a:t> </a:t>
                      </a: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a:effectLst/>
                          <a:latin typeface="Times New Roman"/>
                          <a:ea typeface="宋体"/>
                        </a:rPr>
                        <a:t> </a:t>
                      </a:r>
                      <a:endParaRPr lang="zh-CN" sz="11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a:effectLst/>
                          <a:latin typeface="Times New Roman"/>
                          <a:ea typeface="宋体"/>
                        </a:rPr>
                        <a:t> </a:t>
                      </a:r>
                      <a:endParaRPr lang="zh-CN" sz="11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dirty="0">
                          <a:effectLst/>
                          <a:latin typeface="Times New Roman"/>
                          <a:ea typeface="宋体"/>
                        </a:rPr>
                        <a:t> </a:t>
                      </a:r>
                      <a:endParaRPr lang="zh-CN" sz="11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a:effectLst/>
                          <a:latin typeface="Times New Roman"/>
                          <a:ea typeface="宋体"/>
                        </a:rPr>
                        <a:t> </a:t>
                      </a:r>
                      <a:endParaRPr lang="zh-CN" sz="11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dirty="0">
                          <a:effectLst/>
                          <a:latin typeface="仿宋_GB2312"/>
                          <a:ea typeface="宋体"/>
                        </a:rPr>
                        <a:t> </a:t>
                      </a: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37">
                <a:tc>
                  <a:txBody>
                    <a:bodyPr/>
                    <a:lstStyle/>
                    <a:p>
                      <a:pPr algn="ctr">
                        <a:lnSpc>
                          <a:spcPts val="1800"/>
                        </a:lnSpc>
                        <a:spcAft>
                          <a:spcPts val="0"/>
                        </a:spcAft>
                      </a:pPr>
                      <a:r>
                        <a:rPr lang="en-US" sz="1100" kern="100" dirty="0" smtClean="0">
                          <a:effectLst/>
                          <a:latin typeface="Times New Roman"/>
                          <a:ea typeface="宋体"/>
                        </a:rPr>
                        <a:t>19:00</a:t>
                      </a:r>
                      <a:endParaRPr lang="zh-CN" sz="1100" kern="100" dirty="0">
                        <a:effectLst/>
                        <a:latin typeface="Times New Roman"/>
                        <a:ea typeface="宋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dirty="0">
                          <a:effectLst/>
                          <a:latin typeface="Times New Roman"/>
                          <a:ea typeface="宋体"/>
                        </a:rPr>
                        <a:t> </a:t>
                      </a: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dirty="0">
                          <a:effectLst/>
                          <a:latin typeface="Times New Roman"/>
                          <a:ea typeface="宋体"/>
                        </a:rPr>
                        <a:t> </a:t>
                      </a: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dirty="0">
                          <a:effectLst/>
                          <a:latin typeface="Times New Roman"/>
                          <a:ea typeface="宋体"/>
                        </a:rPr>
                        <a:t> </a:t>
                      </a:r>
                      <a:endParaRPr lang="zh-CN" sz="11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dirty="0">
                          <a:effectLst/>
                          <a:latin typeface="Times New Roman"/>
                          <a:ea typeface="宋体"/>
                        </a:rPr>
                        <a:t> </a:t>
                      </a:r>
                      <a:endParaRPr lang="zh-CN" sz="11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dirty="0">
                          <a:effectLst/>
                          <a:latin typeface="Times New Roman"/>
                          <a:ea typeface="宋体"/>
                        </a:rPr>
                        <a:t> </a:t>
                      </a: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100" kern="100" dirty="0">
                          <a:effectLst/>
                          <a:latin typeface="Times New Roman"/>
                          <a:ea typeface="宋体"/>
                        </a:rPr>
                        <a:t> </a:t>
                      </a: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37">
                <a:tc>
                  <a:txBody>
                    <a:bodyPr/>
                    <a:lstStyle/>
                    <a:p>
                      <a:pPr algn="ctr">
                        <a:lnSpc>
                          <a:spcPts val="1800"/>
                        </a:lnSpc>
                        <a:spcAft>
                          <a:spcPts val="0"/>
                        </a:spcAft>
                      </a:pPr>
                      <a:r>
                        <a:rPr lang="en-US" altLang="zh-CN" sz="1100" kern="100" dirty="0" smtClean="0">
                          <a:effectLst/>
                          <a:latin typeface="Times New Roman"/>
                          <a:ea typeface="宋体"/>
                        </a:rPr>
                        <a:t>24:00</a:t>
                      </a:r>
                      <a:endParaRPr lang="zh-CN" sz="1100" kern="100" dirty="0">
                        <a:effectLst/>
                        <a:latin typeface="Times New Roman"/>
                        <a:ea typeface="宋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37">
                <a:tc>
                  <a:txBody>
                    <a:bodyPr/>
                    <a:lstStyle/>
                    <a:p>
                      <a:pPr algn="ctr">
                        <a:lnSpc>
                          <a:spcPts val="1800"/>
                        </a:lnSpc>
                        <a:spcAft>
                          <a:spcPts val="0"/>
                        </a:spcAft>
                      </a:pPr>
                      <a:r>
                        <a:rPr lang="en-US" altLang="zh-CN" sz="1100" kern="100" dirty="0" smtClean="0">
                          <a:effectLst/>
                          <a:latin typeface="Times New Roman"/>
                          <a:ea typeface="宋体"/>
                        </a:rPr>
                        <a:t>4:00</a:t>
                      </a:r>
                      <a:endParaRPr lang="zh-CN" sz="1100" kern="100" dirty="0">
                        <a:effectLst/>
                        <a:latin typeface="Times New Roman"/>
                        <a:ea typeface="宋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endParaRPr lang="zh-CN" sz="11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7921">
                <a:tc gridSpan="7">
                  <a:txBody>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注：</a:t>
                      </a:r>
                      <a:r>
                        <a:rPr kumimoji="0" lang="en-US" altLang="zh-CN"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1</a:t>
                      </a:r>
                      <a:r>
                        <a:rPr kumimoji="0" lang="zh-CN" altLang="en-US"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、防火巡查人员巡查时应及时纠正违章行为，妥善处置火灾危险，无法当场处置的，应当立即报告。</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        2</a:t>
                      </a:r>
                      <a:r>
                        <a:rPr kumimoji="0" lang="zh-CN" altLang="en-US"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、每次巡查时均应填写巡查记录，无情况的填写正常。对存在隐患问题的，要在对应栏目填写清隐患部位、数量、</a:t>
                      </a:r>
                      <a:r>
                        <a:rPr kumimoji="0" lang="zh-CN" altLang="en-US"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处理 、报告</a:t>
                      </a:r>
                      <a:r>
                        <a:rPr kumimoji="0" lang="zh-CN" altLang="en-US"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情况并及时填发隐患通知书。</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        3</a:t>
                      </a:r>
                      <a:r>
                        <a:rPr kumimoji="0" lang="zh-CN" altLang="en-US"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、公众聚集场所在营业期间的防火巡查应至少每二小时一次，医院、养老院、寄宿制学校、托儿所、幼儿园应加强夜间防火巡查。</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        4</a:t>
                      </a:r>
                      <a:r>
                        <a:rPr kumimoji="0" lang="zh-CN" altLang="en-US" sz="1200" b="0"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、每日巡查记录表由巡查人员及主管人员签名确认，每月成册，交消防归口管理部门存档。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algn="l">
                        <a:lnSpc>
                          <a:spcPts val="1800"/>
                        </a:lnSpc>
                        <a:spcAft>
                          <a:spcPts val="0"/>
                        </a:spcAft>
                      </a:pPr>
                      <a:r>
                        <a:rPr lang="en-US" sz="1200" kern="100" dirty="0">
                          <a:effectLst/>
                          <a:latin typeface="Times New Roman"/>
                          <a:ea typeface="宋体"/>
                        </a:rPr>
                        <a:t> </a:t>
                      </a:r>
                      <a:endParaRPr lang="zh-CN" sz="1050" kern="100" dirty="0">
                        <a:effectLst/>
                        <a:latin typeface="Times New Roman"/>
                        <a:ea typeface="宋体"/>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1800"/>
                        </a:lnSpc>
                        <a:spcAft>
                          <a:spcPts val="0"/>
                        </a:spcAft>
                      </a:pP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1800"/>
                        </a:lnSpc>
                        <a:spcAft>
                          <a:spcPts val="0"/>
                        </a:spcAft>
                      </a:pP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1800"/>
                        </a:lnSpc>
                        <a:spcAft>
                          <a:spcPts val="0"/>
                        </a:spcAft>
                      </a:pPr>
                      <a:endParaRPr lang="zh-CN" sz="105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1800"/>
                        </a:lnSpc>
                        <a:spcAft>
                          <a:spcPts val="0"/>
                        </a:spcAft>
                      </a:pPr>
                      <a:endParaRPr lang="zh-CN" sz="105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1800"/>
                        </a:lnSpc>
                        <a:spcAft>
                          <a:spcPts val="0"/>
                        </a:spcAft>
                      </a:pP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1800"/>
                        </a:lnSpc>
                        <a:spcAft>
                          <a:spcPts val="0"/>
                        </a:spcAft>
                      </a:pP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452530" y="857232"/>
            <a:ext cx="9183924" cy="8156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ctr" defTabSz="914400" rtl="0" eaLnBrk="1" fontAlgn="base" latinLnBrk="0" hangingPunct="1">
              <a:lnSpc>
                <a:spcPct val="100000"/>
              </a:lnSpc>
              <a:spcBef>
                <a:spcPct val="0"/>
              </a:spcBef>
              <a:spcAft>
                <a:spcPct val="0"/>
              </a:spcAft>
              <a:buClrTx/>
              <a:buSzTx/>
              <a:buFontTx/>
              <a:buNone/>
              <a:tabLst/>
            </a:pPr>
            <a:r>
              <a:rPr kumimoji="0" lang="zh-CN" sz="2200" b="0"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每日防火巡查记录表</a:t>
            </a:r>
            <a:endParaRPr kumimoji="0" lang="en-US" altLang="zh-CN" sz="2200" b="0"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endParaRPr>
          </a:p>
          <a:p>
            <a:pPr marL="0" marR="0" lvl="0" indent="304800" algn="ctr" defTabSz="914400" rtl="0" eaLnBrk="1" fontAlgn="base" latinLnBrk="0" hangingPunct="1">
              <a:lnSpc>
                <a:spcPct val="100000"/>
              </a:lnSpc>
              <a:spcBef>
                <a:spcPct val="0"/>
              </a:spcBef>
              <a:spcAft>
                <a:spcPct val="0"/>
              </a:spcAft>
              <a:buClrTx/>
              <a:buSzTx/>
              <a:buFontTx/>
              <a:buNone/>
              <a:tabLst/>
            </a:pPr>
            <a:endParaRPr kumimoji="0" lang="zh-CN"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巡查人：</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XXX</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XXX</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XXX</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XXX</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XXX</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XXX</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主管人：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2019</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XX</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月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XX</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日    </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17</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表格 8"/>
          <p:cNvGraphicFramePr>
            <a:graphicFrameLocks noGrp="1"/>
          </p:cNvGraphicFramePr>
          <p:nvPr>
            <p:extLst>
              <p:ext uri="{D42A27DB-BD31-4B8C-83A1-F6EECF244321}">
                <p14:modId xmlns="" xmlns:p14="http://schemas.microsoft.com/office/powerpoint/2010/main" val="1636522495"/>
              </p:ext>
            </p:extLst>
          </p:nvPr>
        </p:nvGraphicFramePr>
        <p:xfrm>
          <a:off x="523836" y="1071548"/>
          <a:ext cx="10828748" cy="5186150"/>
        </p:xfrm>
        <a:graphic>
          <a:graphicData uri="http://schemas.openxmlformats.org/drawingml/2006/table">
            <a:tbl>
              <a:tblPr firstRow="1" firstCol="1" bandRow="1"/>
              <a:tblGrid>
                <a:gridCol w="865299"/>
                <a:gridCol w="865299"/>
                <a:gridCol w="434736"/>
                <a:gridCol w="434736"/>
                <a:gridCol w="433171"/>
                <a:gridCol w="433691"/>
                <a:gridCol w="433691"/>
                <a:gridCol w="577039"/>
                <a:gridCol w="577039"/>
                <a:gridCol w="577561"/>
                <a:gridCol w="1732162"/>
                <a:gridCol w="1732162"/>
                <a:gridCol w="1732162"/>
              </a:tblGrid>
              <a:tr h="364429">
                <a:tc rowSpan="2">
                  <a:txBody>
                    <a:bodyPr/>
                    <a:lstStyle/>
                    <a:p>
                      <a:pPr algn="ctr">
                        <a:lnSpc>
                          <a:spcPts val="1600"/>
                        </a:lnSpc>
                        <a:spcAft>
                          <a:spcPts val="0"/>
                        </a:spcAft>
                      </a:pPr>
                      <a:r>
                        <a:rPr lang="zh-CN" sz="1000" kern="100" dirty="0">
                          <a:effectLst/>
                          <a:latin typeface="Times New Roman"/>
                          <a:ea typeface="宋体"/>
                        </a:rPr>
                        <a:t>控制器日检查情况记录</a:t>
                      </a:r>
                      <a:endParaRPr lang="zh-CN" sz="900" kern="100" dirty="0">
                        <a:effectLst/>
                        <a:latin typeface="Times New Roman"/>
                        <a:ea typeface="宋体"/>
                      </a:endParaRPr>
                    </a:p>
                  </a:txBody>
                  <a:tcPr marL="59858" marR="5985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effectLst/>
                          <a:latin typeface="Times New Roman"/>
                          <a:ea typeface="宋体"/>
                        </a:rPr>
                        <a:t>自巡检</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zh-CN" sz="1000" kern="100">
                          <a:effectLst/>
                          <a:latin typeface="Times New Roman"/>
                          <a:ea typeface="宋体"/>
                        </a:rPr>
                        <a:t>消音</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zh-CN" sz="1000" kern="100">
                          <a:effectLst/>
                          <a:latin typeface="Times New Roman"/>
                          <a:ea typeface="宋体"/>
                        </a:rPr>
                        <a:t>复位</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zh-CN" sz="1000" kern="100">
                          <a:effectLst/>
                          <a:latin typeface="Times New Roman"/>
                          <a:ea typeface="宋体"/>
                        </a:rPr>
                        <a:t>主电源</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zh-CN" sz="1000" kern="100">
                          <a:effectLst/>
                          <a:latin typeface="Times New Roman"/>
                          <a:ea typeface="宋体"/>
                        </a:rPr>
                        <a:t>备用电源</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1400"/>
                        </a:lnSpc>
                        <a:spcAft>
                          <a:spcPts val="0"/>
                        </a:spcAft>
                      </a:pPr>
                      <a:r>
                        <a:rPr lang="zh-CN" sz="1000" kern="100">
                          <a:effectLst/>
                          <a:latin typeface="Times New Roman"/>
                          <a:ea typeface="宋体"/>
                        </a:rPr>
                        <a:t>检查人员</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zh-CN" sz="1000" kern="100">
                          <a:effectLst/>
                          <a:latin typeface="Times New Roman"/>
                          <a:ea typeface="宋体"/>
                        </a:rPr>
                        <a:t>故障及处理情况</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458">
                <a:tc vMerge="1">
                  <a:txBody>
                    <a:bodyPr/>
                    <a:lstStyle/>
                    <a:p>
                      <a:endParaRPr lang="zh-CN" altLang="en-US"/>
                    </a:p>
                  </a:txBody>
                  <a:tcPr/>
                </a:tc>
                <a:tc>
                  <a:txBody>
                    <a:bodyPr/>
                    <a:lstStyle/>
                    <a:p>
                      <a:pPr marL="0" marR="0" indent="0" algn="ctr" defTabSz="1218565" rtl="0" eaLnBrk="1" fontAlgn="auto" latinLnBrk="0" hangingPunct="1">
                        <a:lnSpc>
                          <a:spcPts val="2000"/>
                        </a:lnSpc>
                        <a:spcBef>
                          <a:spcPts val="0"/>
                        </a:spcBef>
                        <a:spcAft>
                          <a:spcPts val="0"/>
                        </a:spcAft>
                        <a:buClrTx/>
                        <a:buSzTx/>
                        <a:buFontTx/>
                        <a:buNone/>
                        <a:tabLst/>
                        <a:defRPr/>
                      </a:pPr>
                      <a:r>
                        <a:rPr lang="en-US" sz="1000" kern="100" dirty="0">
                          <a:effectLst/>
                          <a:latin typeface="宋体"/>
                          <a:ea typeface="宋体"/>
                        </a:rPr>
                        <a:t> </a:t>
                      </a:r>
                      <a:r>
                        <a:rPr lang="zh-CN" altLang="en-US" sz="1200" b="0" i="0" u="none" strike="noStrike" dirty="0" smtClean="0">
                          <a:effectLst/>
                          <a:latin typeface="宋体"/>
                        </a:rPr>
                        <a:t>√</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indent="0" algn="ctr" defTabSz="1218565" rtl="0" eaLnBrk="1" fontAlgn="auto" latinLnBrk="0" hangingPunct="1">
                        <a:lnSpc>
                          <a:spcPts val="2000"/>
                        </a:lnSpc>
                        <a:spcBef>
                          <a:spcPts val="0"/>
                        </a:spcBef>
                        <a:spcAft>
                          <a:spcPts val="0"/>
                        </a:spcAft>
                        <a:buClrTx/>
                        <a:buSzTx/>
                        <a:buFontTx/>
                        <a:buNone/>
                        <a:tabLst/>
                        <a:defRPr/>
                      </a:pPr>
                      <a:r>
                        <a:rPr lang="zh-CN" altLang="en-US" sz="1200" b="0" i="0" u="none" strike="noStrike" dirty="0" smtClean="0">
                          <a:effectLst/>
                          <a:latin typeface="宋体"/>
                        </a:rPr>
                        <a:t>√</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marR="0" indent="0" algn="ctr" defTabSz="1218565" rtl="0" eaLnBrk="1" fontAlgn="auto" latinLnBrk="0" hangingPunct="1">
                        <a:lnSpc>
                          <a:spcPts val="2000"/>
                        </a:lnSpc>
                        <a:spcBef>
                          <a:spcPts val="0"/>
                        </a:spcBef>
                        <a:spcAft>
                          <a:spcPts val="0"/>
                        </a:spcAft>
                        <a:buClrTx/>
                        <a:buSzTx/>
                        <a:buFontTx/>
                        <a:buNone/>
                        <a:tabLst/>
                        <a:defRPr/>
                      </a:pPr>
                      <a:r>
                        <a:rPr lang="zh-CN" altLang="en-US" sz="1200" b="0" i="0" u="none" strike="noStrike" dirty="0" smtClean="0">
                          <a:effectLst/>
                          <a:latin typeface="宋体"/>
                        </a:rPr>
                        <a:t>√</a:t>
                      </a:r>
                      <a:r>
                        <a:rPr lang="en-US" sz="1200" kern="100" dirty="0">
                          <a:effectLst/>
                          <a:latin typeface="宋体"/>
                          <a:ea typeface="宋体"/>
                        </a:rPr>
                        <a:t> </a:t>
                      </a:r>
                      <a:endParaRPr lang="zh-CN" sz="12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marR="0" indent="0" algn="ctr" defTabSz="1218565" rtl="0" eaLnBrk="1" fontAlgn="auto" latinLnBrk="0" hangingPunct="1">
                        <a:lnSpc>
                          <a:spcPts val="2000"/>
                        </a:lnSpc>
                        <a:spcBef>
                          <a:spcPts val="0"/>
                        </a:spcBef>
                        <a:spcAft>
                          <a:spcPts val="0"/>
                        </a:spcAft>
                        <a:buClrTx/>
                        <a:buSzTx/>
                        <a:buFontTx/>
                        <a:buNone/>
                        <a:tabLst/>
                        <a:defRPr/>
                      </a:pPr>
                      <a:r>
                        <a:rPr lang="zh-CN" altLang="en-US" sz="1200" b="0" i="0" u="none" strike="noStrike" dirty="0" smtClean="0">
                          <a:effectLst/>
                          <a:latin typeface="宋体"/>
                        </a:rPr>
                        <a:t>√</a:t>
                      </a:r>
                      <a:r>
                        <a:rPr lang="en-US" sz="1200" kern="100" dirty="0">
                          <a:effectLst/>
                          <a:latin typeface="宋体"/>
                          <a:ea typeface="宋体"/>
                        </a:rPr>
                        <a:t> </a:t>
                      </a:r>
                      <a:endParaRPr lang="zh-CN" sz="12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marR="0" indent="0" algn="ctr" defTabSz="1218565" rtl="0" eaLnBrk="1" fontAlgn="auto" latinLnBrk="0" hangingPunct="1">
                        <a:lnSpc>
                          <a:spcPts val="2000"/>
                        </a:lnSpc>
                        <a:spcBef>
                          <a:spcPts val="0"/>
                        </a:spcBef>
                        <a:spcAft>
                          <a:spcPts val="0"/>
                        </a:spcAft>
                        <a:buClrTx/>
                        <a:buSzTx/>
                        <a:buFontTx/>
                        <a:buNone/>
                        <a:tabLst/>
                        <a:defRPr/>
                      </a:pPr>
                      <a:r>
                        <a:rPr lang="en-US" sz="1200" kern="100" dirty="0">
                          <a:effectLst/>
                          <a:latin typeface="宋体"/>
                          <a:ea typeface="宋体"/>
                        </a:rPr>
                        <a:t> </a:t>
                      </a:r>
                      <a:r>
                        <a:rPr lang="zh-CN" altLang="en-US" sz="1200" b="0" i="0" u="none" strike="noStrike" dirty="0" smtClean="0">
                          <a:effectLst/>
                          <a:latin typeface="宋体"/>
                        </a:rPr>
                        <a:t>√</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marR="0" indent="0" algn="ctr" defTabSz="1218565" rtl="0" eaLnBrk="1" fontAlgn="auto" latinLnBrk="0" hangingPunct="1">
                        <a:lnSpc>
                          <a:spcPts val="2000"/>
                        </a:lnSpc>
                        <a:spcBef>
                          <a:spcPts val="0"/>
                        </a:spcBef>
                        <a:spcAft>
                          <a:spcPts val="0"/>
                        </a:spcAft>
                        <a:buClrTx/>
                        <a:buSzTx/>
                        <a:buFontTx/>
                        <a:buNone/>
                        <a:tabLst/>
                        <a:defRPr/>
                      </a:pPr>
                      <a:r>
                        <a:rPr lang="en-US" altLang="zh-CN" sz="1200" kern="100" dirty="0" smtClean="0">
                          <a:effectLst/>
                          <a:latin typeface="Times New Roman"/>
                          <a:ea typeface="宋体"/>
                        </a:rPr>
                        <a:t>XXX</a:t>
                      </a:r>
                      <a:endParaRPr lang="zh-CN" sz="12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200" kern="100" dirty="0">
                          <a:effectLst/>
                          <a:latin typeface="宋体"/>
                          <a:ea typeface="宋体"/>
                        </a:rPr>
                        <a:t> </a:t>
                      </a:r>
                      <a:endParaRPr lang="zh-CN" sz="12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987">
                <a:tc rowSpan="2">
                  <a:txBody>
                    <a:bodyPr/>
                    <a:lstStyle/>
                    <a:p>
                      <a:pPr algn="ctr">
                        <a:lnSpc>
                          <a:spcPts val="2000"/>
                        </a:lnSpc>
                        <a:spcAft>
                          <a:spcPts val="0"/>
                        </a:spcAft>
                      </a:pPr>
                      <a:r>
                        <a:rPr lang="zh-CN" sz="1000" kern="100">
                          <a:effectLst/>
                          <a:latin typeface="Times New Roman"/>
                          <a:ea typeface="宋体"/>
                        </a:rPr>
                        <a:t>值班时间</a:t>
                      </a:r>
                      <a:endParaRPr lang="zh-CN" sz="900" kern="100">
                        <a:effectLst/>
                        <a:latin typeface="Times New Roman"/>
                        <a:ea typeface="宋体"/>
                      </a:endParaRPr>
                    </a:p>
                  </a:txBody>
                  <a:tcPr marL="59858" marR="5985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000"/>
                        </a:lnSpc>
                        <a:spcAft>
                          <a:spcPts val="0"/>
                        </a:spcAft>
                      </a:pPr>
                      <a:r>
                        <a:rPr lang="zh-CN" sz="1000" kern="100" dirty="0">
                          <a:effectLst/>
                          <a:latin typeface="Times New Roman"/>
                          <a:ea typeface="宋体"/>
                        </a:rPr>
                        <a:t>值班人</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300"/>
                        </a:lnSpc>
                        <a:spcAft>
                          <a:spcPts val="0"/>
                        </a:spcAft>
                      </a:pPr>
                      <a:r>
                        <a:rPr lang="zh-CN" sz="1000" kern="100">
                          <a:effectLst/>
                          <a:latin typeface="Times New Roman"/>
                          <a:ea typeface="宋体"/>
                        </a:rPr>
                        <a:t>巡检、联动运行情况</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ctr">
                        <a:lnSpc>
                          <a:spcPts val="2000"/>
                        </a:lnSpc>
                        <a:spcAft>
                          <a:spcPts val="0"/>
                        </a:spcAft>
                      </a:pPr>
                      <a:r>
                        <a:rPr lang="zh-CN" sz="1000" kern="100" dirty="0">
                          <a:effectLst/>
                          <a:latin typeface="Times New Roman"/>
                          <a:ea typeface="宋体"/>
                        </a:rPr>
                        <a:t>报警性质</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lnSpc>
                          <a:spcPts val="2000"/>
                        </a:lnSpc>
                        <a:spcAft>
                          <a:spcPts val="0"/>
                        </a:spcAft>
                      </a:pPr>
                      <a:r>
                        <a:rPr lang="zh-CN" sz="1000" kern="100" dirty="0">
                          <a:effectLst/>
                          <a:latin typeface="Times New Roman"/>
                          <a:ea typeface="宋体"/>
                        </a:rPr>
                        <a:t>现场核查情况</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ts val="2000"/>
                        </a:lnSpc>
                        <a:spcAft>
                          <a:spcPts val="0"/>
                        </a:spcAft>
                      </a:pPr>
                      <a:r>
                        <a:rPr lang="zh-CN" sz="1000" kern="100" dirty="0">
                          <a:effectLst/>
                          <a:latin typeface="Times New Roman"/>
                          <a:ea typeface="宋体"/>
                        </a:rPr>
                        <a:t>原由及处理情况</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141">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000" kern="100">
                          <a:effectLst/>
                          <a:latin typeface="Times New Roman"/>
                          <a:ea typeface="宋体"/>
                        </a:rPr>
                        <a:t>正常</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effectLst/>
                          <a:latin typeface="Times New Roman"/>
                          <a:ea typeface="宋体"/>
                        </a:rPr>
                        <a:t>故障</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effectLst/>
                          <a:latin typeface="Times New Roman"/>
                          <a:ea typeface="宋体"/>
                        </a:rPr>
                        <a:t>火警</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effectLst/>
                          <a:latin typeface="Times New Roman"/>
                          <a:ea typeface="宋体"/>
                        </a:rPr>
                        <a:t>误报</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effectLst/>
                          <a:latin typeface="Times New Roman"/>
                          <a:ea typeface="宋体"/>
                        </a:rPr>
                        <a:t>故障</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zh-CN" sz="1000" kern="100">
                          <a:effectLst/>
                          <a:latin typeface="Times New Roman"/>
                          <a:ea typeface="宋体"/>
                        </a:rPr>
                        <a:t>其他</a:t>
                      </a:r>
                      <a:endParaRPr lang="zh-CN" sz="900" kern="100">
                        <a:effectLst/>
                        <a:latin typeface="Times New Roman"/>
                        <a:ea typeface="宋体"/>
                      </a:endParaRPr>
                    </a:p>
                    <a:p>
                      <a:pPr algn="ctr">
                        <a:lnSpc>
                          <a:spcPts val="1300"/>
                        </a:lnSpc>
                        <a:spcAft>
                          <a:spcPts val="0"/>
                        </a:spcAft>
                      </a:pPr>
                      <a:r>
                        <a:rPr lang="zh-CN" sz="1000" kern="100">
                          <a:effectLst/>
                          <a:latin typeface="Times New Roman"/>
                          <a:ea typeface="宋体"/>
                        </a:rPr>
                        <a:t>情况</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effectLst/>
                          <a:latin typeface="Times New Roman"/>
                          <a:ea typeface="宋体"/>
                        </a:rPr>
                        <a:t>时间</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zh-CN" sz="1000" kern="100">
                          <a:effectLst/>
                          <a:latin typeface="Times New Roman"/>
                          <a:ea typeface="宋体"/>
                        </a:rPr>
                        <a:t>部位</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zh-CN" sz="1000" kern="100">
                          <a:effectLst/>
                          <a:latin typeface="Times New Roman"/>
                          <a:ea typeface="宋体"/>
                        </a:rPr>
                        <a:t>确认人</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92779">
                <a:tc rowSpan="2">
                  <a:txBody>
                    <a:bodyPr/>
                    <a:lstStyle/>
                    <a:p>
                      <a:pPr algn="ctr">
                        <a:lnSpc>
                          <a:spcPts val="2000"/>
                        </a:lnSpc>
                        <a:spcAft>
                          <a:spcPts val="0"/>
                        </a:spcAft>
                      </a:pPr>
                      <a:r>
                        <a:rPr lang="en-US" sz="1100" kern="100" dirty="0" smtClean="0">
                          <a:effectLst/>
                          <a:latin typeface="宋体"/>
                          <a:ea typeface="宋体"/>
                        </a:rPr>
                        <a:t>9:00</a:t>
                      </a:r>
                      <a:r>
                        <a:rPr lang="en-US" sz="1100" kern="100" dirty="0">
                          <a:effectLst/>
                          <a:latin typeface="宋体"/>
                          <a:ea typeface="宋体"/>
                        </a:rPr>
                        <a:t> </a:t>
                      </a:r>
                      <a:endParaRPr lang="zh-CN" sz="1100" kern="100" dirty="0">
                        <a:effectLst/>
                        <a:latin typeface="Times New Roman"/>
                        <a:ea typeface="宋体"/>
                      </a:endParaRPr>
                    </a:p>
                  </a:txBody>
                  <a:tcPr marL="59858" marR="5985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smtClean="0">
                          <a:effectLst/>
                          <a:latin typeface="宋体"/>
                          <a:ea typeface="宋体"/>
                        </a:rPr>
                        <a:t>XXX</a:t>
                      </a:r>
                      <a:r>
                        <a:rPr lang="en-US" sz="1000" kern="100" dirty="0">
                          <a:effectLst/>
                          <a:latin typeface="宋体"/>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1218565" rtl="0" eaLnBrk="1" fontAlgn="auto" latinLnBrk="0" hangingPunct="1">
                        <a:lnSpc>
                          <a:spcPts val="2000"/>
                        </a:lnSpc>
                        <a:spcBef>
                          <a:spcPts val="0"/>
                        </a:spcBef>
                        <a:spcAft>
                          <a:spcPts val="0"/>
                        </a:spcAft>
                        <a:buClrTx/>
                        <a:buSzTx/>
                        <a:buFontTx/>
                        <a:buNone/>
                        <a:tabLst/>
                        <a:defRPr/>
                      </a:pPr>
                      <a:r>
                        <a:rPr lang="zh-CN" altLang="en-US" sz="1000" b="0" i="0" u="none" strike="noStrike" dirty="0" smtClean="0">
                          <a:effectLst/>
                          <a:latin typeface="宋体"/>
                        </a:rPr>
                        <a:t>√</a:t>
                      </a:r>
                      <a:r>
                        <a:rPr lang="en-US" sz="1000" kern="100" dirty="0">
                          <a:effectLst/>
                          <a:latin typeface="宋体"/>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宋体"/>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宋体"/>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effectLst/>
                          <a:latin typeface="宋体"/>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宋体"/>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宋体"/>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宋体"/>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宋体"/>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dirty="0">
                          <a:effectLst/>
                          <a:latin typeface="宋体"/>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effectLst/>
                          <a:latin typeface="宋体"/>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79">
                <a:tc vMerge="1">
                  <a:txBody>
                    <a:bodyPr/>
                    <a:lstStyle/>
                    <a:p>
                      <a:endParaRPr lang="zh-CN" altLang="en-US"/>
                    </a:p>
                  </a:txBody>
                  <a:tcPr/>
                </a:tc>
                <a:tc>
                  <a:txBody>
                    <a:bodyPr/>
                    <a:lstStyle/>
                    <a:p>
                      <a:pPr algn="ctr">
                        <a:lnSpc>
                          <a:spcPts val="2000"/>
                        </a:lnSpc>
                        <a:spcAft>
                          <a:spcPts val="0"/>
                        </a:spcAft>
                      </a:pPr>
                      <a:r>
                        <a:rPr lang="en-US" sz="1100" kern="100" dirty="0">
                          <a:effectLst/>
                          <a:latin typeface="仿宋_GB2312"/>
                          <a:ea typeface="宋体"/>
                        </a:rPr>
                        <a:t> </a:t>
                      </a:r>
                      <a:r>
                        <a:rPr lang="en-US" sz="1100" kern="100" dirty="0" smtClean="0">
                          <a:effectLst/>
                          <a:latin typeface="仿宋_GB2312"/>
                          <a:ea typeface="宋体"/>
                        </a:rPr>
                        <a:t>XXX</a:t>
                      </a:r>
                      <a:r>
                        <a:rPr lang="zh-CN" altLang="en-US" sz="1100" kern="100" dirty="0" smtClean="0">
                          <a:effectLst/>
                          <a:latin typeface="仿宋_GB2312"/>
                          <a:ea typeface="宋体"/>
                        </a:rPr>
                        <a:t>、</a:t>
                      </a:r>
                      <a:r>
                        <a:rPr lang="en-US" altLang="zh-CN" sz="1100" kern="100" dirty="0" smtClean="0">
                          <a:effectLst/>
                          <a:latin typeface="仿宋_GB2312"/>
                          <a:ea typeface="宋体"/>
                        </a:rPr>
                        <a:t>XXX</a:t>
                      </a:r>
                      <a:endParaRPr lang="zh-CN" sz="11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2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79">
                <a:tc rowSpan="2">
                  <a:txBody>
                    <a:bodyPr/>
                    <a:lstStyle/>
                    <a:p>
                      <a:pPr algn="ctr">
                        <a:lnSpc>
                          <a:spcPts val="2000"/>
                        </a:lnSpc>
                        <a:spcAft>
                          <a:spcPts val="0"/>
                        </a:spcAft>
                      </a:pPr>
                      <a:r>
                        <a:rPr lang="en-US" sz="1100" kern="100" dirty="0" smtClean="0">
                          <a:solidFill>
                            <a:schemeClr val="tx1"/>
                          </a:solidFill>
                          <a:effectLst/>
                          <a:latin typeface="宋体"/>
                          <a:ea typeface="宋体"/>
                          <a:cs typeface="+mn-cs"/>
                        </a:rPr>
                        <a:t>14:00</a:t>
                      </a:r>
                      <a:endParaRPr lang="zh-CN" sz="1100" kern="100" dirty="0">
                        <a:solidFill>
                          <a:schemeClr val="tx1"/>
                        </a:solidFill>
                        <a:effectLst/>
                        <a:latin typeface="宋体"/>
                        <a:ea typeface="宋体"/>
                        <a:cs typeface="+mn-cs"/>
                      </a:endParaRPr>
                    </a:p>
                  </a:txBody>
                  <a:tcPr marL="59858" marR="5985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100" kern="100" dirty="0" smtClean="0">
                          <a:effectLst/>
                          <a:latin typeface="宋体"/>
                          <a:ea typeface="宋体"/>
                        </a:rPr>
                        <a:t>XXX</a:t>
                      </a:r>
                      <a:r>
                        <a:rPr lang="en-US" sz="1100" kern="100" dirty="0">
                          <a:effectLst/>
                          <a:latin typeface="宋体"/>
                          <a:ea typeface="宋体"/>
                        </a:rPr>
                        <a:t> </a:t>
                      </a:r>
                      <a:endParaRPr lang="zh-CN" sz="11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altLang="en-US" sz="1000" b="0" i="0" u="none" strike="noStrike" dirty="0" smtClean="0">
                          <a:effectLst/>
                          <a:latin typeface="宋体"/>
                        </a:rPr>
                        <a:t>√</a:t>
                      </a: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2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79">
                <a:tc vMerge="1">
                  <a:txBody>
                    <a:bodyPr/>
                    <a:lstStyle/>
                    <a:p>
                      <a:endParaRPr lang="zh-CN" altLang="en-US"/>
                    </a:p>
                  </a:txBody>
                  <a:tcPr/>
                </a:tc>
                <a:tc>
                  <a:txBody>
                    <a:bodyPr/>
                    <a:lstStyle/>
                    <a:p>
                      <a:pPr algn="ctr">
                        <a:lnSpc>
                          <a:spcPts val="2000"/>
                        </a:lnSpc>
                        <a:spcAft>
                          <a:spcPts val="0"/>
                        </a:spcAft>
                      </a:pPr>
                      <a:r>
                        <a:rPr lang="en-US" sz="1100" kern="100" dirty="0">
                          <a:effectLst/>
                          <a:latin typeface="仿宋_GB2312"/>
                          <a:ea typeface="宋体"/>
                        </a:rPr>
                        <a:t> </a:t>
                      </a:r>
                      <a:r>
                        <a:rPr lang="en-US" sz="1100" kern="100" dirty="0" smtClean="0">
                          <a:effectLst/>
                          <a:latin typeface="仿宋_GB2312"/>
                          <a:ea typeface="宋体"/>
                        </a:rPr>
                        <a:t>XXX</a:t>
                      </a:r>
                      <a:r>
                        <a:rPr lang="zh-CN" altLang="en-US" sz="1100" kern="100" dirty="0" smtClean="0">
                          <a:effectLst/>
                          <a:latin typeface="仿宋_GB2312"/>
                          <a:ea typeface="宋体"/>
                        </a:rPr>
                        <a:t>、</a:t>
                      </a:r>
                      <a:r>
                        <a:rPr lang="en-US" altLang="zh-CN" sz="1100" kern="100" dirty="0" smtClean="0">
                          <a:effectLst/>
                          <a:latin typeface="仿宋_GB2312"/>
                          <a:ea typeface="宋体"/>
                        </a:rPr>
                        <a:t>XXX</a:t>
                      </a:r>
                      <a:endParaRPr lang="zh-CN" sz="11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2000"/>
                        </a:lnSpc>
                        <a:spcAft>
                          <a:spcPts val="0"/>
                        </a:spcAft>
                      </a:pP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2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79">
                <a:tc rowSpan="2">
                  <a:txBody>
                    <a:bodyPr/>
                    <a:lstStyle/>
                    <a:p>
                      <a:pPr marL="0" marR="0" indent="0" algn="ctr" defTabSz="1218565" rtl="0" eaLnBrk="1" fontAlgn="auto" latinLnBrk="0" hangingPunct="1">
                        <a:lnSpc>
                          <a:spcPts val="2000"/>
                        </a:lnSpc>
                        <a:spcBef>
                          <a:spcPts val="0"/>
                        </a:spcBef>
                        <a:spcAft>
                          <a:spcPts val="0"/>
                        </a:spcAft>
                        <a:buClrTx/>
                        <a:buSzTx/>
                        <a:buFontTx/>
                        <a:buNone/>
                        <a:tabLst/>
                        <a:defRPr/>
                      </a:pPr>
                      <a:r>
                        <a:rPr lang="en-US" altLang="zh-CN" sz="1100" kern="100" dirty="0" smtClean="0">
                          <a:solidFill>
                            <a:schemeClr val="tx1"/>
                          </a:solidFill>
                          <a:effectLst/>
                          <a:latin typeface="宋体"/>
                          <a:ea typeface="宋体"/>
                          <a:cs typeface="+mn-cs"/>
                        </a:rPr>
                        <a:t>19:00</a:t>
                      </a:r>
                      <a:r>
                        <a:rPr lang="en-US" sz="1100" kern="100" dirty="0">
                          <a:effectLst/>
                          <a:latin typeface="仿宋_GB2312"/>
                          <a:ea typeface="宋体"/>
                        </a:rPr>
                        <a:t> </a:t>
                      </a:r>
                      <a:endParaRPr lang="zh-CN" sz="1100" kern="100" dirty="0">
                        <a:effectLst/>
                        <a:latin typeface="Times New Roman"/>
                        <a:ea typeface="宋体"/>
                      </a:endParaRPr>
                    </a:p>
                  </a:txBody>
                  <a:tcPr marL="59858" marR="5985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100" kern="100" dirty="0" smtClean="0">
                          <a:effectLst/>
                          <a:latin typeface="宋体"/>
                          <a:ea typeface="宋体"/>
                        </a:rPr>
                        <a:t>XXX</a:t>
                      </a:r>
                      <a:r>
                        <a:rPr lang="en-US" sz="1100" kern="100" dirty="0">
                          <a:effectLst/>
                          <a:latin typeface="宋体"/>
                          <a:ea typeface="宋体"/>
                        </a:rPr>
                        <a:t> </a:t>
                      </a:r>
                      <a:endParaRPr lang="zh-CN" sz="11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altLang="en-US" sz="1000" b="0" i="0" u="none" strike="noStrike" dirty="0" smtClean="0">
                          <a:effectLst/>
                          <a:latin typeface="宋体"/>
                        </a:rPr>
                        <a:t>√</a:t>
                      </a:r>
                      <a:endParaRPr lang="zh-CN" sz="10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2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79">
                <a:tc vMerge="1">
                  <a:txBody>
                    <a:bodyPr/>
                    <a:lstStyle/>
                    <a:p>
                      <a:endParaRPr lang="zh-CN" altLang="en-US"/>
                    </a:p>
                  </a:txBody>
                  <a:tcPr/>
                </a:tc>
                <a:tc>
                  <a:txBody>
                    <a:bodyPr/>
                    <a:lstStyle/>
                    <a:p>
                      <a:pPr algn="ctr">
                        <a:lnSpc>
                          <a:spcPts val="2000"/>
                        </a:lnSpc>
                        <a:spcAft>
                          <a:spcPts val="0"/>
                        </a:spcAft>
                      </a:pPr>
                      <a:r>
                        <a:rPr lang="en-US" sz="1100" kern="100" dirty="0">
                          <a:effectLst/>
                          <a:latin typeface="仿宋_GB2312"/>
                          <a:ea typeface="宋体"/>
                        </a:rPr>
                        <a:t> </a:t>
                      </a:r>
                      <a:r>
                        <a:rPr lang="en-US" sz="1100" kern="100" dirty="0" smtClean="0">
                          <a:effectLst/>
                          <a:latin typeface="仿宋_GB2312"/>
                          <a:ea typeface="宋体"/>
                        </a:rPr>
                        <a:t>XXX</a:t>
                      </a:r>
                      <a:r>
                        <a:rPr lang="zh-CN" altLang="en-US" sz="1100" kern="100" dirty="0" smtClean="0">
                          <a:effectLst/>
                          <a:latin typeface="仿宋_GB2312"/>
                          <a:ea typeface="宋体"/>
                        </a:rPr>
                        <a:t>、</a:t>
                      </a:r>
                      <a:r>
                        <a:rPr lang="en-US" altLang="zh-CN" sz="1100" kern="100" dirty="0" smtClean="0">
                          <a:effectLst/>
                          <a:latin typeface="仿宋_GB2312"/>
                          <a:ea typeface="宋体"/>
                        </a:rPr>
                        <a:t>XXX</a:t>
                      </a:r>
                      <a:endParaRPr lang="zh-CN" sz="11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2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79">
                <a:tc rowSpan="2">
                  <a:txBody>
                    <a:bodyPr/>
                    <a:lstStyle/>
                    <a:p>
                      <a:pPr algn="ctr">
                        <a:lnSpc>
                          <a:spcPts val="2000"/>
                        </a:lnSpc>
                        <a:spcAft>
                          <a:spcPts val="0"/>
                        </a:spcAft>
                      </a:pPr>
                      <a:r>
                        <a:rPr lang="en-US" sz="1100" kern="100" dirty="0" smtClean="0">
                          <a:effectLst/>
                          <a:latin typeface="仿宋_GB2312"/>
                          <a:ea typeface="宋体"/>
                        </a:rPr>
                        <a:t>24:00</a:t>
                      </a:r>
                      <a:r>
                        <a:rPr lang="en-US" sz="1100" kern="100" dirty="0">
                          <a:effectLst/>
                          <a:latin typeface="仿宋_GB2312"/>
                          <a:ea typeface="宋体"/>
                        </a:rPr>
                        <a:t> </a:t>
                      </a:r>
                      <a:endParaRPr lang="zh-CN" sz="1100" kern="100" dirty="0">
                        <a:effectLst/>
                        <a:latin typeface="Times New Roman"/>
                        <a:ea typeface="宋体"/>
                      </a:endParaRPr>
                    </a:p>
                  </a:txBody>
                  <a:tcPr marL="59858" marR="5985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100" kern="100" dirty="0" smtClean="0">
                          <a:effectLst/>
                          <a:latin typeface="宋体"/>
                          <a:ea typeface="宋体"/>
                        </a:rPr>
                        <a:t>XXX</a:t>
                      </a:r>
                      <a:r>
                        <a:rPr lang="en-US" sz="1100" kern="100" dirty="0">
                          <a:effectLst/>
                          <a:latin typeface="宋体"/>
                          <a:ea typeface="宋体"/>
                        </a:rPr>
                        <a:t> </a:t>
                      </a:r>
                      <a:endParaRPr lang="zh-CN" sz="11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altLang="en-US" sz="1000" b="0" i="0" u="none" strike="noStrike" dirty="0" smtClean="0">
                          <a:effectLst/>
                          <a:latin typeface="宋体"/>
                        </a:rPr>
                        <a:t>√</a:t>
                      </a: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2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79">
                <a:tc vMerge="1">
                  <a:txBody>
                    <a:bodyPr/>
                    <a:lstStyle/>
                    <a:p>
                      <a:endParaRPr lang="zh-CN" altLang="en-US"/>
                    </a:p>
                  </a:txBody>
                  <a:tcPr/>
                </a:tc>
                <a:tc>
                  <a:txBody>
                    <a:bodyPr/>
                    <a:lstStyle/>
                    <a:p>
                      <a:pPr algn="ctr">
                        <a:lnSpc>
                          <a:spcPts val="2000"/>
                        </a:lnSpc>
                        <a:spcAft>
                          <a:spcPts val="0"/>
                        </a:spcAft>
                      </a:pPr>
                      <a:r>
                        <a:rPr lang="en-US" sz="1100" kern="100" dirty="0">
                          <a:effectLst/>
                          <a:latin typeface="仿宋_GB2312"/>
                          <a:ea typeface="宋体"/>
                        </a:rPr>
                        <a:t> </a:t>
                      </a:r>
                      <a:r>
                        <a:rPr lang="en-US" sz="1100" kern="100" dirty="0" smtClean="0">
                          <a:effectLst/>
                          <a:latin typeface="仿宋_GB2312"/>
                          <a:ea typeface="宋体"/>
                        </a:rPr>
                        <a:t>XXX</a:t>
                      </a:r>
                      <a:r>
                        <a:rPr lang="zh-CN" altLang="en-US" sz="1100" kern="100" dirty="0" smtClean="0">
                          <a:effectLst/>
                          <a:latin typeface="仿宋_GB2312"/>
                          <a:ea typeface="宋体"/>
                        </a:rPr>
                        <a:t>、</a:t>
                      </a:r>
                      <a:r>
                        <a:rPr lang="en-US" altLang="zh-CN" sz="1100" kern="100" dirty="0" smtClean="0">
                          <a:effectLst/>
                          <a:latin typeface="仿宋_GB2312"/>
                          <a:ea typeface="宋体"/>
                        </a:rPr>
                        <a:t>XXX</a:t>
                      </a:r>
                      <a:endParaRPr lang="zh-CN" sz="11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2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79">
                <a:tc rowSpan="2">
                  <a:txBody>
                    <a:bodyPr/>
                    <a:lstStyle/>
                    <a:p>
                      <a:pPr algn="ctr">
                        <a:lnSpc>
                          <a:spcPts val="2000"/>
                        </a:lnSpc>
                        <a:spcAft>
                          <a:spcPts val="0"/>
                        </a:spcAft>
                      </a:pPr>
                      <a:r>
                        <a:rPr lang="en-US" sz="1100" kern="100" dirty="0" smtClean="0">
                          <a:effectLst/>
                          <a:latin typeface="仿宋_GB2312"/>
                          <a:ea typeface="宋体"/>
                        </a:rPr>
                        <a:t>4:00</a:t>
                      </a:r>
                      <a:r>
                        <a:rPr lang="en-US" sz="1100" kern="100" dirty="0">
                          <a:effectLst/>
                          <a:latin typeface="仿宋_GB2312"/>
                          <a:ea typeface="宋体"/>
                        </a:rPr>
                        <a:t> </a:t>
                      </a:r>
                      <a:endParaRPr lang="zh-CN" sz="1100" kern="100" dirty="0">
                        <a:effectLst/>
                        <a:latin typeface="Times New Roman"/>
                        <a:ea typeface="宋体"/>
                      </a:endParaRPr>
                    </a:p>
                  </a:txBody>
                  <a:tcPr marL="59858" marR="5985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100" kern="100" dirty="0" smtClean="0">
                          <a:effectLst/>
                          <a:latin typeface="宋体"/>
                          <a:ea typeface="宋体"/>
                        </a:rPr>
                        <a:t>XXX</a:t>
                      </a:r>
                      <a:r>
                        <a:rPr lang="en-US" sz="1100" kern="100" dirty="0">
                          <a:effectLst/>
                          <a:latin typeface="宋体"/>
                          <a:ea typeface="宋体"/>
                        </a:rPr>
                        <a:t> </a:t>
                      </a:r>
                      <a:endParaRPr lang="zh-CN" sz="11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altLang="en-US" sz="1000" b="0" i="0" u="none" strike="noStrike" dirty="0" smtClean="0">
                          <a:effectLst/>
                          <a:latin typeface="宋体"/>
                        </a:rPr>
                        <a:t>√</a:t>
                      </a: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effectLst/>
                          <a:latin typeface="仿宋_GB2312"/>
                          <a:ea typeface="宋体"/>
                        </a:rPr>
                        <a:t> </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2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79">
                <a:tc vMerge="1">
                  <a:txBody>
                    <a:bodyPr/>
                    <a:lstStyle/>
                    <a:p>
                      <a:endParaRPr lang="zh-CN" altLang="en-US"/>
                    </a:p>
                  </a:txBody>
                  <a:tcPr/>
                </a:tc>
                <a:tc>
                  <a:txBody>
                    <a:bodyPr/>
                    <a:lstStyle/>
                    <a:p>
                      <a:pPr algn="ctr">
                        <a:lnSpc>
                          <a:spcPts val="2000"/>
                        </a:lnSpc>
                        <a:spcAft>
                          <a:spcPts val="0"/>
                        </a:spcAft>
                      </a:pPr>
                      <a:r>
                        <a:rPr lang="en-US" sz="1100" kern="100" dirty="0">
                          <a:effectLst/>
                          <a:latin typeface="仿宋_GB2312"/>
                          <a:ea typeface="宋体"/>
                        </a:rPr>
                        <a:t> </a:t>
                      </a:r>
                      <a:r>
                        <a:rPr lang="en-US" sz="1100" kern="100" dirty="0" smtClean="0">
                          <a:effectLst/>
                          <a:latin typeface="仿宋_GB2312"/>
                          <a:ea typeface="宋体"/>
                        </a:rPr>
                        <a:t>XXX</a:t>
                      </a:r>
                      <a:r>
                        <a:rPr lang="zh-CN" altLang="en-US" sz="1100" kern="100" dirty="0" smtClean="0">
                          <a:effectLst/>
                          <a:latin typeface="仿宋_GB2312"/>
                          <a:ea typeface="宋体"/>
                        </a:rPr>
                        <a:t>、</a:t>
                      </a:r>
                      <a:r>
                        <a:rPr lang="en-US" altLang="zh-CN" sz="1100" kern="100" dirty="0" smtClean="0">
                          <a:effectLst/>
                          <a:latin typeface="仿宋_GB2312"/>
                          <a:ea typeface="宋体"/>
                        </a:rPr>
                        <a:t>XXX</a:t>
                      </a:r>
                      <a:endParaRPr lang="zh-CN" sz="11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000"/>
                        </a:lnSpc>
                        <a:spcAft>
                          <a:spcPts val="0"/>
                        </a:spcAft>
                      </a:pPr>
                      <a:r>
                        <a:rPr lang="en-US" sz="10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200" kern="100">
                          <a:effectLst/>
                          <a:latin typeface="仿宋_GB2312"/>
                          <a:ea typeface="宋体"/>
                        </a:rPr>
                        <a:t> </a:t>
                      </a:r>
                      <a:endParaRPr lang="zh-CN" sz="900" kern="10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345">
                <a:tc>
                  <a:txBody>
                    <a:bodyPr/>
                    <a:lstStyle/>
                    <a:p>
                      <a:pPr algn="ctr">
                        <a:lnSpc>
                          <a:spcPts val="2000"/>
                        </a:lnSpc>
                        <a:spcAft>
                          <a:spcPts val="0"/>
                        </a:spcAft>
                      </a:pPr>
                      <a:r>
                        <a:rPr lang="zh-CN" sz="1200" kern="100">
                          <a:effectLst/>
                          <a:latin typeface="Times New Roman"/>
                          <a:ea typeface="仿宋_GB2312"/>
                        </a:rPr>
                        <a:t>备注</a:t>
                      </a:r>
                      <a:endParaRPr lang="zh-CN" sz="900" kern="100">
                        <a:effectLst/>
                        <a:latin typeface="Times New Roman"/>
                        <a:ea typeface="宋体"/>
                      </a:endParaRPr>
                    </a:p>
                  </a:txBody>
                  <a:tcPr marL="59858" marR="5985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12">
                  <a:txBody>
                    <a:bodyPr/>
                    <a:lstStyle/>
                    <a:p>
                      <a:pPr algn="ctr">
                        <a:lnSpc>
                          <a:spcPts val="1300"/>
                        </a:lnSpc>
                        <a:spcAft>
                          <a:spcPts val="0"/>
                        </a:spcAft>
                      </a:pPr>
                      <a:r>
                        <a:rPr lang="en-US" sz="900" kern="100" dirty="0">
                          <a:effectLst/>
                          <a:latin typeface="仿宋_GB2312"/>
                          <a:ea typeface="宋体"/>
                        </a:rPr>
                        <a:t>1</a:t>
                      </a:r>
                      <a:r>
                        <a:rPr lang="zh-CN" sz="900" kern="100" dirty="0">
                          <a:effectLst/>
                          <a:latin typeface="Times New Roman"/>
                          <a:ea typeface="仿宋_GB2312"/>
                        </a:rPr>
                        <a:t>、本表必须由当班值班人员如实填写，并签字确认，原则为每日重新开始新一页；</a:t>
                      </a:r>
                      <a:r>
                        <a:rPr lang="en-US" sz="900" kern="100" dirty="0">
                          <a:effectLst/>
                          <a:latin typeface="Times New Roman"/>
                          <a:ea typeface="仿宋_GB2312"/>
                        </a:rPr>
                        <a:t>    2</a:t>
                      </a:r>
                      <a:r>
                        <a:rPr lang="zh-CN" sz="900" kern="100" dirty="0">
                          <a:effectLst/>
                          <a:latin typeface="Times New Roman"/>
                          <a:ea typeface="仿宋_GB2312"/>
                        </a:rPr>
                        <a:t>、控制器日检查情况由每日首班进行测试并记录；</a:t>
                      </a:r>
                      <a:endParaRPr lang="zh-CN" sz="900" kern="100" dirty="0">
                        <a:effectLst/>
                        <a:latin typeface="Times New Roman"/>
                        <a:ea typeface="宋体"/>
                      </a:endParaRPr>
                    </a:p>
                    <a:p>
                      <a:pPr algn="ctr">
                        <a:lnSpc>
                          <a:spcPts val="1300"/>
                        </a:lnSpc>
                        <a:spcAft>
                          <a:spcPts val="0"/>
                        </a:spcAft>
                      </a:pPr>
                      <a:r>
                        <a:rPr lang="en-US" sz="900" kern="100" dirty="0">
                          <a:effectLst/>
                          <a:latin typeface="仿宋_GB2312"/>
                          <a:ea typeface="宋体"/>
                        </a:rPr>
                        <a:t>3</a:t>
                      </a:r>
                      <a:r>
                        <a:rPr lang="zh-CN" sz="900" kern="100" dirty="0">
                          <a:effectLst/>
                          <a:latin typeface="Times New Roman"/>
                          <a:ea typeface="仿宋_GB2312"/>
                        </a:rPr>
                        <a:t>、情况正常的打“</a:t>
                      </a:r>
                      <a:r>
                        <a:rPr lang="en-US" sz="900" kern="100" dirty="0">
                          <a:effectLst/>
                          <a:latin typeface="Times New Roman"/>
                          <a:ea typeface="仿宋_GB2312"/>
                        </a:rPr>
                        <a:t>√</a:t>
                      </a:r>
                      <a:r>
                        <a:rPr lang="zh-CN" sz="900" kern="100" dirty="0">
                          <a:effectLst/>
                          <a:latin typeface="Times New Roman"/>
                          <a:ea typeface="仿宋_GB2312"/>
                        </a:rPr>
                        <a:t>”，存在问题的打“</a:t>
                      </a:r>
                      <a:r>
                        <a:rPr lang="en-US" sz="900" kern="100" dirty="0">
                          <a:effectLst/>
                          <a:latin typeface="Times New Roman"/>
                          <a:ea typeface="仿宋_GB2312"/>
                        </a:rPr>
                        <a:t>X</a:t>
                      </a:r>
                      <a:r>
                        <a:rPr lang="zh-CN" sz="900" kern="100" dirty="0">
                          <a:effectLst/>
                          <a:latin typeface="Times New Roman"/>
                          <a:ea typeface="仿宋_GB2312"/>
                        </a:rPr>
                        <a:t>”，未修复的应在交班时交接并注明；</a:t>
                      </a:r>
                      <a:r>
                        <a:rPr lang="en-US" sz="900" kern="100" dirty="0">
                          <a:effectLst/>
                          <a:latin typeface="Times New Roman"/>
                          <a:ea typeface="仿宋_GB2312"/>
                        </a:rPr>
                        <a:t>        4</a:t>
                      </a:r>
                      <a:r>
                        <a:rPr lang="zh-CN" sz="900" kern="100" dirty="0">
                          <a:effectLst/>
                          <a:latin typeface="Times New Roman"/>
                          <a:ea typeface="仿宋_GB2312"/>
                        </a:rPr>
                        <a:t>、每月成册，存档备查。</a:t>
                      </a:r>
                      <a:endParaRPr lang="zh-CN" sz="900" kern="100" dirty="0">
                        <a:effectLst/>
                        <a:latin typeface="Times New Roman"/>
                        <a:ea typeface="宋体"/>
                      </a:endParaRPr>
                    </a:p>
                  </a:txBody>
                  <a:tcPr marL="59858" marR="5985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0" name="Rectangle 3"/>
          <p:cNvSpPr>
            <a:spLocks noChangeArrowheads="1"/>
          </p:cNvSpPr>
          <p:nvPr/>
        </p:nvSpPr>
        <p:spPr bwMode="auto">
          <a:xfrm>
            <a:off x="3381356" y="-642966"/>
            <a:ext cx="4949491" cy="30175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112" tIns="899829" rIns="914112" bIns="899829"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消防控制室日值班记录表</a:t>
            </a:r>
            <a:endParaRPr lang="en-US" altLang="zh-CN" sz="1100" dirty="0">
              <a:latin typeface="Arial" pitchFamily="34"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时间：</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2019</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年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XX</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月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XX</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日</a:t>
            </a:r>
            <a:endParaRPr kumimoji="0" lang="zh-CN" altLang="en-US" sz="1600" b="0" i="0" u="none" strike="noStrike" cap="none" normalizeH="0" baseline="0" dirty="0" smtClean="0">
              <a:ln>
                <a:noFill/>
              </a:ln>
              <a:solidFill>
                <a:srgbClr val="FF0000"/>
              </a:solidFill>
              <a:effectLst/>
              <a:latin typeface="Arial" pitchFamily="34" charset="0"/>
              <a:ea typeface="楷体_GB231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Arial" pitchFamily="34" charset="0"/>
                <a:ea typeface="楷体_GB2312" charset="-122"/>
                <a:cs typeface="宋体" pitchFamily="2" charset="-122"/>
              </a:rPr>
              <a:t/>
            </a:r>
            <a:br>
              <a:rPr kumimoji="0" lang="zh-CN" altLang="en-US" sz="1600" b="0" i="0" u="none" strike="noStrike" cap="none" normalizeH="0" baseline="0" dirty="0" smtClean="0">
                <a:ln>
                  <a:noFill/>
                </a:ln>
                <a:solidFill>
                  <a:srgbClr val="FF0000"/>
                </a:solidFill>
                <a:effectLst/>
                <a:latin typeface="Arial" pitchFamily="34" charset="0"/>
                <a:ea typeface="楷体_GB2312" charset="-122"/>
                <a:cs typeface="宋体" pitchFamily="2" charset="-122"/>
              </a:rPr>
            </a:b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1" hangingPunct="1"/>
            <a:r>
              <a:rPr lang="zh-CN" altLang="en-US" sz="2400" b="1" dirty="0"/>
              <a:t>培训目标及培训要求</a:t>
            </a:r>
          </a:p>
        </p:txBody>
      </p:sp>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2</a:t>
            </a:fld>
            <a:endParaRPr lang="zh-CN" altLang="en-US" dirty="0"/>
          </a:p>
        </p:txBody>
      </p:sp>
      <p:sp>
        <p:nvSpPr>
          <p:cNvPr id="6" name="椭圆 5"/>
          <p:cNvSpPr/>
          <p:nvPr/>
        </p:nvSpPr>
        <p:spPr>
          <a:xfrm>
            <a:off x="309522" y="1428736"/>
            <a:ext cx="2402205"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sym typeface="+mn-ea"/>
              </a:rPr>
              <a:t>培训目标</a:t>
            </a:r>
          </a:p>
        </p:txBody>
      </p:sp>
      <p:sp>
        <p:nvSpPr>
          <p:cNvPr id="7" name="椭圆 6"/>
          <p:cNvSpPr/>
          <p:nvPr/>
        </p:nvSpPr>
        <p:spPr>
          <a:xfrm>
            <a:off x="380960" y="3714752"/>
            <a:ext cx="2402205"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sym typeface="+mn-ea"/>
              </a:rPr>
              <a:t>培训要求</a:t>
            </a:r>
          </a:p>
        </p:txBody>
      </p:sp>
      <p:sp>
        <p:nvSpPr>
          <p:cNvPr id="8" name="圆角矩形 7"/>
          <p:cNvSpPr/>
          <p:nvPr/>
        </p:nvSpPr>
        <p:spPr>
          <a:xfrm>
            <a:off x="3024166" y="1500174"/>
            <a:ext cx="8643998" cy="156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dirty="0" smtClean="0">
                <a:latin typeface="+mn-ea"/>
              </a:rPr>
              <a:t>本课程针对润泽科技数据中心基础设施运维团队全职人员进行，旨在使相关人员掌握机房巡检相关规范及要点，以有效降低、规避数据中心运行风险，提高数据中心运行的稳定性、可靠性。</a:t>
            </a:r>
            <a:endParaRPr lang="en-US" altLang="zh-CN" dirty="0">
              <a:latin typeface="+mn-ea"/>
            </a:endParaRPr>
          </a:p>
        </p:txBody>
      </p:sp>
      <p:sp>
        <p:nvSpPr>
          <p:cNvPr id="9" name="圆角矩形 8"/>
          <p:cNvSpPr/>
          <p:nvPr/>
        </p:nvSpPr>
        <p:spPr>
          <a:xfrm>
            <a:off x="3095604" y="3714752"/>
            <a:ext cx="8643998" cy="1570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dirty="0" smtClean="0">
                <a:latin typeface="+mj-ea"/>
              </a:rPr>
              <a:t>该课程考核合格分数线为</a:t>
            </a:r>
            <a:r>
              <a:rPr lang="en-US" altLang="zh-CN" dirty="0" smtClean="0">
                <a:latin typeface="+mj-ea"/>
              </a:rPr>
              <a:t>80</a:t>
            </a:r>
            <a:r>
              <a:rPr lang="zh-CN" altLang="en-US" dirty="0" smtClean="0">
                <a:latin typeface="+mj-ea"/>
              </a:rPr>
              <a:t>分， </a:t>
            </a:r>
            <a:r>
              <a:rPr lang="zh-CN" altLang="en-US" dirty="0" smtClean="0">
                <a:latin typeface="+mn-ea"/>
              </a:rPr>
              <a:t>参训人员需要掌握数据中心巡检对时间要求、路线要求及巡检内容要点，并能够按照要求格式正确填写巡检记录表，对巡检记录进行规范存档。</a:t>
            </a:r>
            <a:endParaRPr lang="en-US" altLang="zh-CN" dirty="0">
              <a:latin typeface="+mn-ea"/>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3</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4</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巡检实施方式</a:t>
            </a:r>
            <a:endParaRPr lang="zh-CN" altLang="en-US" sz="2400" b="1" dirty="0">
              <a:solidFill>
                <a:schemeClr val="accent1"/>
              </a:solidFill>
            </a:endParaRPr>
          </a:p>
        </p:txBody>
      </p:sp>
      <p:graphicFrame>
        <p:nvGraphicFramePr>
          <p:cNvPr id="3" name="表格 2"/>
          <p:cNvGraphicFramePr>
            <a:graphicFrameLocks noGrp="1"/>
          </p:cNvGraphicFramePr>
          <p:nvPr/>
        </p:nvGraphicFramePr>
        <p:xfrm>
          <a:off x="1309654" y="1142984"/>
          <a:ext cx="9072626" cy="4714908"/>
        </p:xfrm>
        <a:graphic>
          <a:graphicData uri="http://schemas.openxmlformats.org/drawingml/2006/table">
            <a:tbl>
              <a:tblPr firstRow="1" firstCol="1" bandRow="1">
                <a:tableStyleId>{5C22544A-7EE6-4342-B048-85BDC9FD1C3A}</a:tableStyleId>
              </a:tblPr>
              <a:tblGrid>
                <a:gridCol w="718242"/>
                <a:gridCol w="1210584"/>
                <a:gridCol w="1331922"/>
                <a:gridCol w="4864966"/>
                <a:gridCol w="946912"/>
              </a:tblGrid>
              <a:tr h="762890">
                <a:tc>
                  <a:txBody>
                    <a:bodyPr/>
                    <a:lstStyle/>
                    <a:p>
                      <a:pPr algn="ctr">
                        <a:lnSpc>
                          <a:spcPct val="115000"/>
                        </a:lnSpc>
                        <a:spcAft>
                          <a:spcPts val="0"/>
                        </a:spcAft>
                      </a:pPr>
                      <a:r>
                        <a:rPr lang="zh-CN" altLang="en-US" sz="2000" b="1" kern="1200" dirty="0" smtClean="0">
                          <a:solidFill>
                            <a:schemeClr val="lt1"/>
                          </a:solidFill>
                          <a:effectLst/>
                          <a:latin typeface="+mn-ea"/>
                          <a:ea typeface="+mn-ea"/>
                          <a:cs typeface="Times New Roman" panose="02020603050405020304"/>
                        </a:rPr>
                        <a:t>序号</a:t>
                      </a:r>
                      <a:endParaRPr lang="zh-CN" altLang="en-US" sz="2000" b="1" kern="1200" dirty="0">
                        <a:solidFill>
                          <a:schemeClr val="lt1"/>
                        </a:solidFill>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2000" b="1" kern="1200" dirty="0" smtClean="0">
                          <a:solidFill>
                            <a:schemeClr val="lt1"/>
                          </a:solidFill>
                          <a:effectLst/>
                          <a:latin typeface="+mn-ea"/>
                          <a:ea typeface="+mn-ea"/>
                          <a:cs typeface="Times New Roman" panose="02020603050405020304"/>
                        </a:rPr>
                        <a:t>时巡检间</a:t>
                      </a:r>
                      <a:endParaRPr lang="zh-CN" altLang="en-US" sz="2000" b="1" kern="1200" dirty="0">
                        <a:solidFill>
                          <a:schemeClr val="lt1"/>
                        </a:solidFill>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2000" b="1" kern="1200" dirty="0" smtClean="0">
                          <a:solidFill>
                            <a:schemeClr val="lt1"/>
                          </a:solidFill>
                          <a:effectLst/>
                          <a:latin typeface="+mn-ea"/>
                          <a:ea typeface="+mn-ea"/>
                          <a:cs typeface="Times New Roman" panose="02020603050405020304"/>
                        </a:rPr>
                        <a:t>巡检类型</a:t>
                      </a:r>
                      <a:endParaRPr lang="zh-CN" altLang="en-US" sz="2000" b="1" kern="1200" dirty="0">
                        <a:solidFill>
                          <a:schemeClr val="lt1"/>
                        </a:solidFill>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2000" dirty="0" smtClean="0">
                          <a:effectLst/>
                          <a:latin typeface="+mn-ea"/>
                          <a:ea typeface="+mn-ea"/>
                          <a:cs typeface="Times New Roman" panose="02020603050405020304"/>
                        </a:rPr>
                        <a:t>巡检区域</a:t>
                      </a:r>
                      <a:endParaRPr lang="zh-CN" sz="20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备注</a:t>
                      </a:r>
                      <a:endParaRPr lang="zh-CN" sz="2400">
                        <a:effectLst/>
                        <a:latin typeface="+mn-ea"/>
                        <a:ea typeface="+mn-ea"/>
                        <a:cs typeface="Times New Roman" panose="02020603050405020304"/>
                      </a:endParaRPr>
                    </a:p>
                  </a:txBody>
                  <a:tcPr marL="68580" marR="68580" marT="0" marB="0" anchor="ctr"/>
                </a:tc>
              </a:tr>
              <a:tr h="797282">
                <a:tc>
                  <a:txBody>
                    <a:bodyPr/>
                    <a:lstStyle/>
                    <a:p>
                      <a:pPr algn="ctr">
                        <a:lnSpc>
                          <a:spcPct val="115000"/>
                        </a:lnSpc>
                        <a:spcAft>
                          <a:spcPts val="0"/>
                        </a:spcAft>
                      </a:pPr>
                      <a:r>
                        <a:rPr lang="en-US" sz="1600" dirty="0">
                          <a:effectLst/>
                          <a:latin typeface="+mn-ea"/>
                          <a:ea typeface="+mn-ea"/>
                        </a:rPr>
                        <a:t>1</a:t>
                      </a:r>
                      <a:endParaRPr lang="zh-CN" sz="3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600" dirty="0">
                          <a:effectLst/>
                          <a:latin typeface="+mn-ea"/>
                          <a:ea typeface="+mn-ea"/>
                        </a:rPr>
                        <a:t>9</a:t>
                      </a:r>
                      <a:r>
                        <a:rPr lang="zh-CN" sz="1600" dirty="0">
                          <a:effectLst/>
                          <a:latin typeface="+mn-ea"/>
                          <a:ea typeface="+mn-ea"/>
                        </a:rPr>
                        <a:t>：</a:t>
                      </a:r>
                      <a:r>
                        <a:rPr lang="en-US" sz="1600" dirty="0">
                          <a:effectLst/>
                          <a:latin typeface="+mn-ea"/>
                          <a:ea typeface="+mn-ea"/>
                        </a:rPr>
                        <a:t>00</a:t>
                      </a:r>
                      <a:endParaRPr lang="zh-CN" sz="3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ea typeface="+mn-ea"/>
                          <a:cs typeface="Times New Roman" panose="02020603050405020304"/>
                        </a:rPr>
                        <a:t>全面巡检</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Times New Roman" panose="02020603050405020304"/>
                        </a:rPr>
                        <a:t>A-5</a:t>
                      </a:r>
                      <a:r>
                        <a:rPr lang="zh-CN" altLang="en-US" sz="1600" dirty="0" smtClean="0">
                          <a:effectLst/>
                          <a:latin typeface="+mn-ea"/>
                          <a:ea typeface="+mn-ea"/>
                          <a:cs typeface="Times New Roman" panose="02020603050405020304"/>
                        </a:rPr>
                        <a:t>数据中心每模组每层</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762890">
                <a:tc>
                  <a:txBody>
                    <a:bodyPr/>
                    <a:lstStyle/>
                    <a:p>
                      <a:pPr algn="ctr">
                        <a:lnSpc>
                          <a:spcPct val="115000"/>
                        </a:lnSpc>
                        <a:spcAft>
                          <a:spcPts val="0"/>
                        </a:spcAft>
                      </a:pPr>
                      <a:r>
                        <a:rPr lang="en-US" sz="1600">
                          <a:effectLst/>
                          <a:latin typeface="+mn-ea"/>
                          <a:ea typeface="+mn-ea"/>
                        </a:rPr>
                        <a:t>2</a:t>
                      </a:r>
                      <a:endParaRPr lang="zh-CN" sz="32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600" dirty="0" smtClean="0">
                          <a:effectLst/>
                          <a:latin typeface="+mn-ea"/>
                          <a:ea typeface="+mn-ea"/>
                        </a:rPr>
                        <a:t>14</a:t>
                      </a:r>
                      <a:r>
                        <a:rPr lang="zh-CN" sz="1600" dirty="0" smtClean="0">
                          <a:effectLst/>
                          <a:latin typeface="+mn-ea"/>
                          <a:ea typeface="+mn-ea"/>
                        </a:rPr>
                        <a:t>：</a:t>
                      </a:r>
                      <a:r>
                        <a:rPr lang="en-US" sz="1600" dirty="0">
                          <a:effectLst/>
                          <a:latin typeface="+mn-ea"/>
                          <a:ea typeface="+mn-ea"/>
                        </a:rPr>
                        <a:t>00</a:t>
                      </a:r>
                      <a:endParaRPr lang="zh-CN" sz="3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ea typeface="+mn-ea"/>
                          <a:cs typeface="Times New Roman" panose="02020603050405020304"/>
                        </a:rPr>
                        <a:t>全面巡检</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Times New Roman" panose="02020603050405020304"/>
                        </a:rPr>
                        <a:t>A-5</a:t>
                      </a:r>
                      <a:r>
                        <a:rPr lang="zh-CN" altLang="en-US" sz="1600" dirty="0" smtClean="0">
                          <a:effectLst/>
                          <a:latin typeface="+mn-ea"/>
                          <a:ea typeface="+mn-ea"/>
                          <a:cs typeface="Times New Roman" panose="02020603050405020304"/>
                        </a:rPr>
                        <a:t>数据中心每模组每层</a:t>
                      </a:r>
                      <a:endParaRPr lang="zh-CN" alt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797282">
                <a:tc>
                  <a:txBody>
                    <a:bodyPr/>
                    <a:lstStyle/>
                    <a:p>
                      <a:pPr algn="ctr">
                        <a:lnSpc>
                          <a:spcPct val="115000"/>
                        </a:lnSpc>
                        <a:spcAft>
                          <a:spcPts val="0"/>
                        </a:spcAft>
                      </a:pPr>
                      <a:r>
                        <a:rPr lang="en-US" sz="1600">
                          <a:effectLst/>
                          <a:latin typeface="+mn-ea"/>
                          <a:ea typeface="+mn-ea"/>
                        </a:rPr>
                        <a:t>3</a:t>
                      </a:r>
                      <a:endParaRPr lang="zh-CN" sz="32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600" dirty="0" smtClean="0">
                          <a:effectLst/>
                          <a:latin typeface="+mn-ea"/>
                          <a:ea typeface="+mn-ea"/>
                        </a:rPr>
                        <a:t>19</a:t>
                      </a:r>
                      <a:r>
                        <a:rPr lang="zh-CN" sz="1600" dirty="0" smtClean="0">
                          <a:effectLst/>
                          <a:latin typeface="+mn-ea"/>
                          <a:ea typeface="+mn-ea"/>
                        </a:rPr>
                        <a:t>：</a:t>
                      </a:r>
                      <a:r>
                        <a:rPr lang="en-US" sz="1600" dirty="0">
                          <a:effectLst/>
                          <a:latin typeface="+mn-ea"/>
                          <a:ea typeface="+mn-ea"/>
                        </a:rPr>
                        <a:t>00</a:t>
                      </a:r>
                      <a:endParaRPr lang="zh-CN" sz="3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ea typeface="+mn-ea"/>
                          <a:cs typeface="Times New Roman" panose="02020603050405020304"/>
                        </a:rPr>
                        <a:t>全面巡检</a:t>
                      </a:r>
                      <a:endParaRPr lang="zh-CN" alt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Times New Roman" panose="02020603050405020304"/>
                        </a:rPr>
                        <a:t>A-5</a:t>
                      </a:r>
                      <a:r>
                        <a:rPr lang="zh-CN" altLang="en-US" sz="1600" dirty="0" smtClean="0">
                          <a:effectLst/>
                          <a:latin typeface="+mn-ea"/>
                          <a:ea typeface="+mn-ea"/>
                          <a:cs typeface="Times New Roman" panose="02020603050405020304"/>
                        </a:rPr>
                        <a:t>数据中心每模组每层</a:t>
                      </a:r>
                      <a:endParaRPr lang="zh-CN" alt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797282">
                <a:tc>
                  <a:txBody>
                    <a:bodyPr/>
                    <a:lstStyle/>
                    <a:p>
                      <a:pPr algn="ctr">
                        <a:lnSpc>
                          <a:spcPct val="115000"/>
                        </a:lnSpc>
                        <a:spcAft>
                          <a:spcPts val="0"/>
                        </a:spcAft>
                      </a:pPr>
                      <a:r>
                        <a:rPr lang="en-US" sz="1600">
                          <a:effectLst/>
                          <a:latin typeface="+mn-ea"/>
                          <a:ea typeface="+mn-ea"/>
                        </a:rPr>
                        <a:t>4</a:t>
                      </a:r>
                      <a:endParaRPr lang="zh-CN" sz="32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600" dirty="0" smtClean="0">
                          <a:effectLst/>
                          <a:latin typeface="+mn-ea"/>
                          <a:ea typeface="+mn-ea"/>
                        </a:rPr>
                        <a:t>24</a:t>
                      </a:r>
                      <a:r>
                        <a:rPr lang="zh-CN" sz="1600" dirty="0" smtClean="0">
                          <a:effectLst/>
                          <a:latin typeface="+mn-ea"/>
                          <a:ea typeface="+mn-ea"/>
                        </a:rPr>
                        <a:t>：</a:t>
                      </a:r>
                      <a:r>
                        <a:rPr lang="en-US" sz="1600" dirty="0">
                          <a:effectLst/>
                          <a:latin typeface="+mn-ea"/>
                          <a:ea typeface="+mn-ea"/>
                        </a:rPr>
                        <a:t>00</a:t>
                      </a:r>
                      <a:endParaRPr lang="zh-CN" sz="3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ea typeface="+mn-ea"/>
                          <a:cs typeface="Times New Roman" panose="02020603050405020304"/>
                        </a:rPr>
                        <a:t>全面巡检</a:t>
                      </a:r>
                      <a:endParaRPr lang="zh-CN" alt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Times New Roman" panose="02020603050405020304"/>
                        </a:rPr>
                        <a:t>A-5</a:t>
                      </a:r>
                      <a:r>
                        <a:rPr lang="zh-CN" altLang="en-US" sz="1600" dirty="0" smtClean="0">
                          <a:effectLst/>
                          <a:latin typeface="+mn-ea"/>
                          <a:ea typeface="+mn-ea"/>
                          <a:cs typeface="Times New Roman" panose="02020603050405020304"/>
                        </a:rPr>
                        <a:t>数据中心每模组每层</a:t>
                      </a:r>
                      <a:endParaRPr lang="zh-CN" alt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797282">
                <a:tc>
                  <a:txBody>
                    <a:bodyPr/>
                    <a:lstStyle/>
                    <a:p>
                      <a:pPr algn="ctr">
                        <a:lnSpc>
                          <a:spcPct val="115000"/>
                        </a:lnSpc>
                        <a:spcAft>
                          <a:spcPts val="0"/>
                        </a:spcAft>
                      </a:pPr>
                      <a:r>
                        <a:rPr lang="en-US" sz="1600">
                          <a:effectLst/>
                          <a:latin typeface="+mn-ea"/>
                          <a:ea typeface="+mn-ea"/>
                        </a:rPr>
                        <a:t>5</a:t>
                      </a:r>
                      <a:endParaRPr lang="zh-CN" sz="32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600" dirty="0" smtClean="0">
                          <a:effectLst/>
                          <a:latin typeface="+mn-ea"/>
                          <a:ea typeface="+mn-ea"/>
                        </a:rPr>
                        <a:t>4</a:t>
                      </a:r>
                      <a:r>
                        <a:rPr lang="zh-CN" sz="1600" dirty="0" smtClean="0">
                          <a:effectLst/>
                          <a:latin typeface="+mn-ea"/>
                          <a:ea typeface="+mn-ea"/>
                        </a:rPr>
                        <a:t>：</a:t>
                      </a:r>
                      <a:r>
                        <a:rPr lang="en-US" sz="1600" dirty="0">
                          <a:effectLst/>
                          <a:latin typeface="+mn-ea"/>
                          <a:ea typeface="+mn-ea"/>
                        </a:rPr>
                        <a:t>00</a:t>
                      </a:r>
                      <a:endParaRPr lang="zh-CN" sz="3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ea typeface="+mn-ea"/>
                          <a:cs typeface="Times New Roman" panose="02020603050405020304"/>
                        </a:rPr>
                        <a:t>全面巡检</a:t>
                      </a:r>
                      <a:endParaRPr lang="zh-CN" alt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Times New Roman" panose="02020603050405020304"/>
                        </a:rPr>
                        <a:t>A-5</a:t>
                      </a:r>
                      <a:r>
                        <a:rPr lang="zh-CN" altLang="en-US" sz="1600" dirty="0" smtClean="0">
                          <a:effectLst/>
                          <a:latin typeface="+mn-ea"/>
                          <a:ea typeface="+mn-ea"/>
                          <a:cs typeface="Times New Roman" panose="02020603050405020304"/>
                        </a:rPr>
                        <a:t>数据中心每模组每层</a:t>
                      </a:r>
                      <a:endParaRPr lang="zh-CN" alt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a:effectLst/>
                          <a:latin typeface="+mn-ea"/>
                          <a:ea typeface="+mn-ea"/>
                        </a:rPr>
                        <a:t> </a:t>
                      </a:r>
                      <a:endParaRPr lang="zh-CN" sz="2400" dirty="0">
                        <a:effectLst/>
                        <a:latin typeface="+mn-ea"/>
                        <a:ea typeface="+mn-ea"/>
                        <a:cs typeface="Times New Roman" panose="02020603050405020304"/>
                      </a:endParaRPr>
                    </a:p>
                  </a:txBody>
                  <a:tcPr marL="68580" marR="68580" marT="0" marB="0" anchor="ctr"/>
                </a:tc>
              </a:tr>
            </a:tbl>
          </a:graphicData>
        </a:graphic>
      </p:graphicFrame>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5</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6</a:t>
            </a:fld>
            <a:endParaRPr lang="zh-CN" altLang="en-US" dirty="0"/>
          </a:p>
        </p:txBody>
      </p:sp>
      <p:sp>
        <p:nvSpPr>
          <p:cNvPr id="3"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1" hangingPunct="1"/>
            <a:r>
              <a:rPr lang="zh-CN" altLang="en-US" sz="2400" b="1" dirty="0"/>
              <a:t>培训目标及培训要求</a:t>
            </a:r>
          </a:p>
        </p:txBody>
      </p:sp>
      <p:graphicFrame>
        <p:nvGraphicFramePr>
          <p:cNvPr id="4" name="图示 3"/>
          <p:cNvGraphicFramePr/>
          <p:nvPr/>
        </p:nvGraphicFramePr>
        <p:xfrm>
          <a:off x="1381092" y="1010729"/>
          <a:ext cx="913609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7</a:t>
            </a:fld>
            <a:endParaRPr lang="zh-CN" altLang="en-US" dirty="0"/>
          </a:p>
        </p:txBody>
      </p:sp>
      <p:sp>
        <p:nvSpPr>
          <p:cNvPr id="3"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1" hangingPunct="1"/>
            <a:r>
              <a:rPr lang="zh-CN" altLang="en-US" sz="2400" b="1" dirty="0"/>
              <a:t>培训目标及培训要求</a:t>
            </a:r>
          </a:p>
        </p:txBody>
      </p:sp>
      <p:graphicFrame>
        <p:nvGraphicFramePr>
          <p:cNvPr id="4" name="图示 3"/>
          <p:cNvGraphicFramePr/>
          <p:nvPr/>
        </p:nvGraphicFramePr>
        <p:xfrm>
          <a:off x="1381092" y="1010729"/>
          <a:ext cx="8643998" cy="5132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8</a:t>
            </a:fld>
            <a:endParaRPr lang="zh-CN" altLang="en-US" dirty="0"/>
          </a:p>
        </p:txBody>
      </p:sp>
      <p:graphicFrame>
        <p:nvGraphicFramePr>
          <p:cNvPr id="3" name="图示 2"/>
          <p:cNvGraphicFramePr/>
          <p:nvPr/>
        </p:nvGraphicFramePr>
        <p:xfrm>
          <a:off x="1452530" y="1000108"/>
          <a:ext cx="8711438" cy="550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1" hangingPunct="1"/>
            <a:r>
              <a:rPr lang="zh-CN" altLang="en-US" sz="2400" b="1" dirty="0"/>
              <a:t>培训目标及培训要求</a:t>
            </a:r>
          </a:p>
        </p:txBody>
      </p:sp>
    </p:spTree>
  </p:cSld>
  <p:clrMapOvr>
    <a:masterClrMapping/>
  </p:clrMapOvr>
  <mc:AlternateContent xmlns:mc="http://schemas.openxmlformats.org/markup-compatibility/2006">
    <mc:Choice xmlns=""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1303</TotalTime>
  <Words>1730</Words>
  <Application>Microsoft Office PowerPoint</Application>
  <PresentationFormat>自定义</PresentationFormat>
  <Paragraphs>543</Paragraphs>
  <Slides>19</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微软雅黑</vt:lpstr>
      <vt:lpstr>Copperplate Gothic Bold</vt:lpstr>
      <vt:lpstr>Impact</vt:lpstr>
      <vt:lpstr>Times New Roman</vt:lpstr>
      <vt:lpstr>Adobe 仿宋 Std R</vt:lpstr>
      <vt:lpstr>仿宋_GB2312</vt:lpstr>
      <vt:lpstr>华文中宋</vt:lpstr>
      <vt:lpstr>楷体_GB2312</vt:lpstr>
      <vt:lpstr>Calibri</vt:lpstr>
      <vt:lpstr>华康俪金黑W8</vt:lpstr>
      <vt:lpstr>1_Office 主题​​</vt:lpstr>
      <vt:lpstr>幻灯片 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lizhiyong</dc:creator>
  <cp:lastModifiedBy>rz</cp:lastModifiedBy>
  <cp:revision>499</cp:revision>
  <dcterms:created xsi:type="dcterms:W3CDTF">2014-01-11T15:22:00Z</dcterms:created>
  <dcterms:modified xsi:type="dcterms:W3CDTF">2019-07-21T06:08:16Z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