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8FF4-8510-C44A-A30E-C3293E47C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FAD22-4013-A54D-8863-AE220F16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DCC0-2362-CC43-8E9F-6F2725D9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658B-7C6E-F54C-B1EF-FCCD4B8A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8350-1A97-0044-A09F-0BABD5B5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18E6-6889-4549-958C-EC7D803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82CE4-7484-EB41-ACB4-388C5009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533B-08B1-4747-8E55-63120FB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C565-AEB2-7146-BC31-99B5AF1A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E8BE-67E9-1C44-A750-0E32EA8C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43FE0-FFFE-4A44-9788-ED1FCCC8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61ED-2BE7-B74E-BB10-F34D9CA1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EE31-BB19-4740-9CF0-3A464507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B8E8-760D-F045-9682-91AEA05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2012-6CCE-BE4F-95F6-449F5120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7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11D0-D616-3741-BA86-82DBBC3A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A73E-2402-5D43-8D65-E50A58AB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6F15-E99A-2C4F-B5DD-91B6318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0C1D-8C0B-D14F-8669-18E00196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83BB-B624-8E49-8CC1-254E8420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B39A-9D92-1F4C-A922-A71F29A7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BAE5-D36A-D042-94ED-6393E8C3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C4AF-DAB1-A94E-BE6F-331F3567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DF04-69E5-4948-AEB9-6B438409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823F-0AC5-F348-8625-9155A5F3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0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545A-9460-B546-83F5-7D833482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4B72-A448-A849-9D8B-129384D72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1B21F-5E82-AA4F-97FA-A659BDC6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6FE78-EE5A-AB4A-A652-53A69766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1102-C8E6-FB44-8F5B-B94ECC6E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B7E0-9C08-A341-AC4D-48284069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D7C0-4849-AD42-9968-DC9601BB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DE81-6900-E54B-AB2D-54822BBE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5C3DA-46FA-E14F-BF10-2991D80A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1845E-910F-5546-ADF0-6A61AAD4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B388D-B6B5-DA4D-8895-F51DF4B21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050A2-396D-2F44-ABB3-7516D06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65919-F44F-9E49-9152-A4162EA2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37D2B-CE6C-3B4B-8283-59FB0B6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C8DF-D556-6944-B4CA-86789486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944EB-1D35-5C4E-8B83-F834A94A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24BC1-3F49-4046-B1EE-772F7243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1E2CB-8A2D-8E4C-A63B-FBE58DE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9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81894-ED0C-BC4D-921F-B9434495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6301A-4C49-5F49-958C-059F0687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47F5E-2365-1842-88EA-4A49122B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78E8-B570-1443-A398-289F0C7D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15FA-5FF2-494D-88BC-74493537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4E7E0-EB69-AF4D-87F1-9EBC1C3D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1590-0E90-924F-9D30-BEBEE70D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DCA8-46C4-1B49-9044-2F5DE111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11CB-C482-BE41-9D18-7922E392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2254-D68C-B040-8468-CAF5D153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29639-7B2D-0245-9963-3DDC69A2E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70295-E38A-804E-8730-EA76E5B5E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5CA38-4992-2045-A1FD-1B3ED54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86BB-C417-5A47-A9BA-C072BF00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3D9CD-8625-A643-8237-4C382CC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1E18A-698D-5F49-BFA1-ED1FE64F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A41B-D439-3644-879A-9174814E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BC8D-B6CF-4A47-99D2-DBDBD12B6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2D0F-DD71-E04E-9A50-1DAFEFA3744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CBF3-2BCC-2C47-BA9F-5CC7FDD5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9A2E-1FFA-A340-953B-377C948D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802E-9B17-1242-80B2-83EBFF84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1992-6E39-8B47-A0FD-9B10E210B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034" y="1122363"/>
            <a:ext cx="10089931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PAC Interoperability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8B899-606C-1F4B-815D-E53D364E4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Prospective Use Cases</a:t>
            </a:r>
          </a:p>
        </p:txBody>
      </p:sp>
    </p:spTree>
    <p:extLst>
      <p:ext uri="{BB962C8B-B14F-4D97-AF65-F5344CB8AC3E}">
        <p14:creationId xmlns:p14="http://schemas.microsoft.com/office/powerpoint/2010/main" val="341154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Medication Lists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522880" y="4011610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Care Setting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536303" y="4011610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Care Setting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226AAF-27B7-204D-8856-7CE638AD839D}"/>
              </a:ext>
            </a:extLst>
          </p:cNvPr>
          <p:cNvCxnSpPr>
            <a:cxnSpLocks/>
          </p:cNvCxnSpPr>
          <p:nvPr/>
        </p:nvCxnSpPr>
        <p:spPr>
          <a:xfrm flipH="1">
            <a:off x="3966246" y="35439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57495408-D845-E748-BAD0-F8C378F5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761" y="2976562"/>
            <a:ext cx="904875" cy="90487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DD391264-AEE0-B744-BA95-BB52CFBD0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516" y="2976562"/>
            <a:ext cx="904875" cy="904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A6D808-7F8D-0B4F-BF92-0ECA1B5326A4}"/>
              </a:ext>
            </a:extLst>
          </p:cNvPr>
          <p:cNvSpPr txBox="1"/>
          <p:nvPr/>
        </p:nvSpPr>
        <p:spPr>
          <a:xfrm>
            <a:off x="5449760" y="3621325"/>
            <a:ext cx="16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Medication List</a:t>
            </a:r>
          </a:p>
        </p:txBody>
      </p:sp>
    </p:spTree>
    <p:extLst>
      <p:ext uri="{BB962C8B-B14F-4D97-AF65-F5344CB8AC3E}">
        <p14:creationId xmlns:p14="http://schemas.microsoft.com/office/powerpoint/2010/main" val="158508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Hospital to Skilled Nursing Facility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720516" y="4018779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054804" y="4018779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Skilled Nursing Facility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7495408-D845-E748-BAD0-F8C378F5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761" y="2976562"/>
            <a:ext cx="904875" cy="904875"/>
          </a:xfrm>
          <a:prstGeom prst="rect">
            <a:avLst/>
          </a:prstGeo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02D522-E758-3D49-8A9F-46AA74BA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232" y="2839221"/>
            <a:ext cx="1167922" cy="116792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8E6CFE-5E99-E146-AF99-CF7800C71AE0}"/>
              </a:ext>
            </a:extLst>
          </p:cNvPr>
          <p:cNvCxnSpPr>
            <a:cxnSpLocks/>
          </p:cNvCxnSpPr>
          <p:nvPr/>
        </p:nvCxnSpPr>
        <p:spPr>
          <a:xfrm flipH="1">
            <a:off x="3966246" y="35439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F7A2CB-39EE-7A49-AE1B-CFB2853579DD}"/>
              </a:ext>
            </a:extLst>
          </p:cNvPr>
          <p:cNvSpPr txBox="1"/>
          <p:nvPr/>
        </p:nvSpPr>
        <p:spPr>
          <a:xfrm>
            <a:off x="5021949" y="3730409"/>
            <a:ext cx="2317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</a:t>
            </a:r>
          </a:p>
        </p:txBody>
      </p:sp>
    </p:spTree>
    <p:extLst>
      <p:ext uri="{BB962C8B-B14F-4D97-AF65-F5344CB8AC3E}">
        <p14:creationId xmlns:p14="http://schemas.microsoft.com/office/powerpoint/2010/main" val="89824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SNF to Hospital / 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040559" y="337583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Skilled Nursing Facility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485531" y="3375831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 / ED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DD391264-AEE0-B744-BA95-BB52CFBD0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516" y="2333614"/>
            <a:ext cx="904875" cy="904875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59D55AC-3D92-B340-9EBA-AA207908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974" y="2207909"/>
            <a:ext cx="1167922" cy="11679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2A46EB-137A-CC40-B849-E17C21A2BA2A}"/>
              </a:ext>
            </a:extLst>
          </p:cNvPr>
          <p:cNvCxnSpPr>
            <a:cxnSpLocks/>
          </p:cNvCxnSpPr>
          <p:nvPr/>
        </p:nvCxnSpPr>
        <p:spPr>
          <a:xfrm flipH="1">
            <a:off x="3966246" y="2900991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C6C879-3937-1748-BBDD-ECCCBA6DE4D1}"/>
              </a:ext>
            </a:extLst>
          </p:cNvPr>
          <p:cNvSpPr txBox="1"/>
          <p:nvPr/>
        </p:nvSpPr>
        <p:spPr>
          <a:xfrm>
            <a:off x="5043908" y="3087461"/>
            <a:ext cx="227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transport details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4F61B7-EB56-4A4E-A05C-86E6EE24F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1015" y="4370377"/>
            <a:ext cx="1479550" cy="14795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E7974-4AEE-164F-A9A8-D4FEBEADAACE}"/>
              </a:ext>
            </a:extLst>
          </p:cNvPr>
          <p:cNvCxnSpPr>
            <a:cxnSpLocks/>
          </p:cNvCxnSpPr>
          <p:nvPr/>
        </p:nvCxnSpPr>
        <p:spPr>
          <a:xfrm flipH="1">
            <a:off x="7317672" y="3829679"/>
            <a:ext cx="1219969" cy="928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ED7C54-A1CC-9045-8EA1-5BE466E62FF4}"/>
              </a:ext>
            </a:extLst>
          </p:cNvPr>
          <p:cNvCxnSpPr>
            <a:cxnSpLocks/>
          </p:cNvCxnSpPr>
          <p:nvPr/>
        </p:nvCxnSpPr>
        <p:spPr>
          <a:xfrm flipH="1" flipV="1">
            <a:off x="3671885" y="3829679"/>
            <a:ext cx="1457325" cy="9245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0AC2FF-B94E-B44B-8BC9-3F1E7483A244}"/>
              </a:ext>
            </a:extLst>
          </p:cNvPr>
          <p:cNvSpPr txBox="1"/>
          <p:nvPr/>
        </p:nvSpPr>
        <p:spPr>
          <a:xfrm>
            <a:off x="7750470" y="4350684"/>
            <a:ext cx="157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History and </a:t>
            </a:r>
          </a:p>
          <a:p>
            <a:pPr algn="ctr"/>
            <a:r>
              <a:rPr lang="en-US" dirty="0"/>
              <a:t>physical report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0C63BB-FE40-1B4A-8A8B-93DF989598D7}"/>
              </a:ext>
            </a:extLst>
          </p:cNvPr>
          <p:cNvSpPr/>
          <p:nvPr/>
        </p:nvSpPr>
        <p:spPr>
          <a:xfrm>
            <a:off x="2813402" y="4291961"/>
            <a:ext cx="1554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Patient health </a:t>
            </a:r>
          </a:p>
          <a:p>
            <a:pPr algn="ctr"/>
            <a:r>
              <a:rPr lang="en-US" dirty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168339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Hospital to Home Health Agency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720516" y="4018779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108377" y="4018779"/>
            <a:ext cx="215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Health Agency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7495408-D845-E748-BAD0-F8C378F5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761" y="2976562"/>
            <a:ext cx="904875" cy="904875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6A559ED-A8B9-CB40-9613-5FF0FA81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00" y="2850857"/>
            <a:ext cx="1167922" cy="11679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07B5A6-A9D2-5541-9115-4144B1028C98}"/>
              </a:ext>
            </a:extLst>
          </p:cNvPr>
          <p:cNvCxnSpPr>
            <a:cxnSpLocks/>
          </p:cNvCxnSpPr>
          <p:nvPr/>
        </p:nvCxnSpPr>
        <p:spPr>
          <a:xfrm flipH="1">
            <a:off x="3966246" y="35439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3A8D08-A425-864D-92F3-0E7E2B803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849" y="1690688"/>
            <a:ext cx="1125758" cy="1125758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90881D9-B811-0641-A097-AE9CFC5C8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879" y="4906683"/>
            <a:ext cx="1991135" cy="130713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B2E8FA9-E08E-6647-B044-ED41A5F42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7571" y="5063706"/>
            <a:ext cx="993091" cy="99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A93A2D-84E3-454D-AE14-7F06D490B69E}"/>
              </a:ext>
            </a:extLst>
          </p:cNvPr>
          <p:cNvSpPr txBox="1"/>
          <p:nvPr/>
        </p:nvSpPr>
        <p:spPr>
          <a:xfrm>
            <a:off x="3730456" y="6115871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Element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AEFC2-5965-DB41-93AC-0712DA9D30E6}"/>
              </a:ext>
            </a:extLst>
          </p:cNvPr>
          <p:cNvSpPr txBox="1"/>
          <p:nvPr/>
        </p:nvSpPr>
        <p:spPr>
          <a:xfrm>
            <a:off x="5773680" y="2861442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349AF-0A86-0B4C-9DBC-D311DAD01615}"/>
              </a:ext>
            </a:extLst>
          </p:cNvPr>
          <p:cNvSpPr txBox="1"/>
          <p:nvPr/>
        </p:nvSpPr>
        <p:spPr>
          <a:xfrm>
            <a:off x="7059843" y="611472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CD5FC-3AF8-D64D-AC6F-0E9728DCAA02}"/>
              </a:ext>
            </a:extLst>
          </p:cNvPr>
          <p:cNvSpPr/>
          <p:nvPr/>
        </p:nvSpPr>
        <p:spPr>
          <a:xfrm>
            <a:off x="3118218" y="37130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</a:t>
            </a:r>
          </a:p>
        </p:txBody>
      </p:sp>
    </p:spTree>
    <p:extLst>
      <p:ext uri="{BB962C8B-B14F-4D97-AF65-F5344CB8AC3E}">
        <p14:creationId xmlns:p14="http://schemas.microsoft.com/office/powerpoint/2010/main" val="21884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92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PAC Interoperability Working Group</vt:lpstr>
      <vt:lpstr>Use case: Medication Lists</vt:lpstr>
      <vt:lpstr>Use case: Hospital to Skilled Nursing Facility</vt:lpstr>
      <vt:lpstr>Use case: SNF to Hospital / ED</vt:lpstr>
      <vt:lpstr>Use case: Hospital to Home Health Agency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Medication List Transfer</dc:title>
  <dc:creator>David Hill</dc:creator>
  <cp:lastModifiedBy>David Hill</cp:lastModifiedBy>
  <cp:revision>4</cp:revision>
  <dcterms:created xsi:type="dcterms:W3CDTF">2019-04-17T12:13:08Z</dcterms:created>
  <dcterms:modified xsi:type="dcterms:W3CDTF">2019-04-17T12:45:50Z</dcterms:modified>
</cp:coreProperties>
</file>