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87821" autoAdjust="0"/>
  </p:normalViewPr>
  <p:slideViewPr>
    <p:cSldViewPr snapToGrid="0">
      <p:cViewPr varScale="1">
        <p:scale>
          <a:sx n="100" d="100"/>
          <a:sy n="100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2FB4-DAA6-442C-BE17-68307DCA4AA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E3CA0-A8DD-483A-A8B4-5778A298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E3CA0-A8DD-483A-A8B4-5778A2989B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7288-D799-4E32-A5BC-C6ECC49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C078B-7C2B-4536-AD03-3C2CEE28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8CFF-8E21-4AAB-AB58-CFDB76C0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52E0-BC1C-4546-8C08-9220AAE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BCF-58D9-447E-8293-0A840F7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B484-22F2-4ECA-ADFB-541E1C0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7382E-A23B-468A-BEF1-F6678F17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BCEA-BA64-4D5E-BA1C-712CC48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E901-2637-4B9B-A208-2460E228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77BF-CC06-420A-88B1-1262D2F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2AC26-5FA5-4CE1-875B-A541C394F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F0ED-6870-4D92-A304-3B9F8015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C48E-E3A1-4E40-A884-B6A6FF1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9D1A-EBD8-4F28-A779-7D872E3F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A34F-E14B-4CFF-B664-9E76226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74A-C632-476B-8385-F447D07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73CF-F3BA-474B-8383-8359A3FD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039-371E-4B42-AD05-42D4601C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82DD-6A8D-428B-BE7F-194E9AA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B3B0-450E-4859-BDB0-4D884B6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14CD-4BAB-48F7-A49C-1B16A62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6FEF-B8C4-4EC5-B5A2-953F2F46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4FE-2861-424F-9D62-00667118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2844-067C-4543-8DC5-5F189BF0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94DA-8821-4B33-BD6C-379FE1E2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5DC2-9E34-4A52-A020-4FFFF462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251F-F1ED-45D1-825F-A1B4443E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5C9C-D7CC-422E-885C-7FCE3160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0666-560E-43F6-8980-880C404D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4D89-704C-43D5-90EA-8A0C264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D9BC-8095-4F3D-80ED-529DD5E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38B9-7DBF-4317-A100-8E86F85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168E-6C29-425D-8EDB-6A4284BE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5884-6598-4DDD-9E79-8D020B65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D0A7-569B-48C9-B7C2-90DC0B9ED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D8474-44E0-4186-AAA7-02CB865C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DCCF-E03B-48AA-BB06-0C7F47AC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9D7AB-2DEA-4DE6-9EFC-293A209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4334-23E6-41DD-AF45-FA9217DA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74E-FD3F-4888-9F85-4D91D3C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B44-A570-4E54-99EE-DF5271E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6AF7-06FB-4A61-8612-6DCB23B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56E28-A12C-4F79-98E4-DE77C624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B4E84-A33A-41A6-97B2-4505803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C93A-2678-4CE5-B05F-D755CB3B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2161-AF8E-4478-901F-2CC7D3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DB2A-5D94-44A5-BD8C-EF5F32F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F2A-C28F-4D7C-9ED6-8CA2B07C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D27-3A42-435F-8F19-77E537BD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83A0-EA10-4EFD-85B7-E659471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1F4E-06A4-4409-BEA2-DB72B2FE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DCEB-C9AB-4ACD-8371-37AA60A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8315-21E9-404F-9427-AC6856E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4EF4-48D5-4469-903C-1424A73A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8CEF2-7C53-44FE-BE7A-0D068664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BC9D9-445A-4924-9FE6-69AFBFC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1DE4-9EBA-4A27-906B-A15362C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1E38-0CA6-4B42-9720-A728BF0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22D3-34A2-47F2-9F54-D4205C2B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361B-8D7F-48BD-A564-42CD62A5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4D73-081F-405E-9059-A2C65FFA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253F-76AD-44FD-82F4-B8B1DD95DFF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886-6547-4F6E-BD25-DB9C316A6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CEA9-D4D7-4E1B-8EC9-59F471B4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F4FD63-B822-4054-88E9-0B4AFE0FE629}"/>
              </a:ext>
            </a:extLst>
          </p:cNvPr>
          <p:cNvSpPr/>
          <p:nvPr/>
        </p:nvSpPr>
        <p:spPr>
          <a:xfrm>
            <a:off x="1313586" y="112515"/>
            <a:ext cx="10895066" cy="27561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7686B-4F96-40FE-A0FD-2EE1CAF0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82" y="1064510"/>
            <a:ext cx="1627672" cy="115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7F8D1-58DC-4498-A02D-B706791F5C8F}"/>
              </a:ext>
            </a:extLst>
          </p:cNvPr>
          <p:cNvSpPr txBox="1"/>
          <p:nvPr/>
        </p:nvSpPr>
        <p:spPr>
          <a:xfrm>
            <a:off x="3233240" y="2164216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4A587-944C-4493-A5A2-CD4E492D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00" y="1215212"/>
            <a:ext cx="1627672" cy="1150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F7AD4-E189-4988-88B5-DF73CFE927D2}"/>
              </a:ext>
            </a:extLst>
          </p:cNvPr>
          <p:cNvSpPr txBox="1"/>
          <p:nvPr/>
        </p:nvSpPr>
        <p:spPr>
          <a:xfrm>
            <a:off x="6448703" y="2317183"/>
            <a:ext cx="7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B4264-BED4-44B4-91BF-FCAED499F27B}"/>
              </a:ext>
            </a:extLst>
          </p:cNvPr>
          <p:cNvCxnSpPr>
            <a:cxnSpLocks/>
          </p:cNvCxnSpPr>
          <p:nvPr/>
        </p:nvCxnSpPr>
        <p:spPr>
          <a:xfrm>
            <a:off x="4349128" y="1687706"/>
            <a:ext cx="1412948" cy="118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34D0C-78B2-46CA-9484-8E491AB4EEB7}"/>
              </a:ext>
            </a:extLst>
          </p:cNvPr>
          <p:cNvCxnSpPr>
            <a:cxnSpLocks/>
          </p:cNvCxnSpPr>
          <p:nvPr/>
        </p:nvCxnSpPr>
        <p:spPr>
          <a:xfrm flipV="1">
            <a:off x="4221294" y="633358"/>
            <a:ext cx="1987721" cy="3849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BA9CD-E984-4D8D-A928-7561670E1E87}"/>
              </a:ext>
            </a:extLst>
          </p:cNvPr>
          <p:cNvCxnSpPr>
            <a:cxnSpLocks/>
          </p:cNvCxnSpPr>
          <p:nvPr/>
        </p:nvCxnSpPr>
        <p:spPr>
          <a:xfrm flipH="1">
            <a:off x="4388741" y="2003022"/>
            <a:ext cx="13733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853EE-FD80-4FE0-8783-BE37DA826EF6}"/>
              </a:ext>
            </a:extLst>
          </p:cNvPr>
          <p:cNvCxnSpPr/>
          <p:nvPr/>
        </p:nvCxnSpPr>
        <p:spPr>
          <a:xfrm flipV="1">
            <a:off x="9537202" y="419830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FEA28E-1FDF-47A1-AF00-057603B53689}"/>
              </a:ext>
            </a:extLst>
          </p:cNvPr>
          <p:cNvSpPr txBox="1"/>
          <p:nvPr/>
        </p:nvSpPr>
        <p:spPr>
          <a:xfrm>
            <a:off x="10334976" y="540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7BCE12-4D70-4C2E-B960-9BC1E51FD5A0}"/>
              </a:ext>
            </a:extLst>
          </p:cNvPr>
          <p:cNvSpPr/>
          <p:nvPr/>
        </p:nvSpPr>
        <p:spPr>
          <a:xfrm>
            <a:off x="1195347" y="4034924"/>
            <a:ext cx="10895066" cy="27561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B368DE-DF6B-4FDF-9444-8ED0DADB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89" y="4572831"/>
            <a:ext cx="1627672" cy="1150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FB9930-EBA0-413F-89E0-4CEDC60AB347}"/>
              </a:ext>
            </a:extLst>
          </p:cNvPr>
          <p:cNvSpPr txBox="1"/>
          <p:nvPr/>
        </p:nvSpPr>
        <p:spPr>
          <a:xfrm>
            <a:off x="2417112" y="5755769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hospital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E63881-4235-4710-BC79-9B0B85D4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11" y="4804490"/>
            <a:ext cx="1627672" cy="1150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ECE5-07E1-48C0-9421-F1BD48DC447D}"/>
              </a:ext>
            </a:extLst>
          </p:cNvPr>
          <p:cNvSpPr txBox="1"/>
          <p:nvPr/>
        </p:nvSpPr>
        <p:spPr>
          <a:xfrm>
            <a:off x="6661161" y="5955086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B09DDA-0F5A-47C6-9CE8-BF73269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29" y="4955192"/>
            <a:ext cx="1627672" cy="1150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FD190D-CAB3-446A-A208-2615C5467F3A}"/>
              </a:ext>
            </a:extLst>
          </p:cNvPr>
          <p:cNvSpPr txBox="1"/>
          <p:nvPr/>
        </p:nvSpPr>
        <p:spPr>
          <a:xfrm>
            <a:off x="9731689" y="6125101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831F76-7ACB-4D2B-9114-2EC206FEFA4F}"/>
              </a:ext>
            </a:extLst>
          </p:cNvPr>
          <p:cNvCxnSpPr/>
          <p:nvPr/>
        </p:nvCxnSpPr>
        <p:spPr>
          <a:xfrm>
            <a:off x="4277026" y="5150382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2A9BF3-1112-4B26-86C3-302AC220BDDD}"/>
              </a:ext>
            </a:extLst>
          </p:cNvPr>
          <p:cNvCxnSpPr/>
          <p:nvPr/>
        </p:nvCxnSpPr>
        <p:spPr>
          <a:xfrm>
            <a:off x="7919082" y="5651595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062838-AAFE-4B8C-B6C6-ED83572AC19C}"/>
              </a:ext>
            </a:extLst>
          </p:cNvPr>
          <p:cNvCxnSpPr>
            <a:cxnSpLocks/>
          </p:cNvCxnSpPr>
          <p:nvPr/>
        </p:nvCxnSpPr>
        <p:spPr>
          <a:xfrm flipH="1" flipV="1">
            <a:off x="4194254" y="5570221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3EFB08-1C9A-4F18-8CDA-9A35C9C98939}"/>
              </a:ext>
            </a:extLst>
          </p:cNvPr>
          <p:cNvCxnSpPr>
            <a:cxnSpLocks/>
          </p:cNvCxnSpPr>
          <p:nvPr/>
        </p:nvCxnSpPr>
        <p:spPr>
          <a:xfrm flipH="1" flipV="1">
            <a:off x="7823780" y="6071434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3FEE8E-76B1-47D2-8AC3-CA31347F6E8E}"/>
              </a:ext>
            </a:extLst>
          </p:cNvPr>
          <p:cNvCxnSpPr/>
          <p:nvPr/>
        </p:nvCxnSpPr>
        <p:spPr>
          <a:xfrm flipV="1">
            <a:off x="9537202" y="4309163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06933-73B5-43FD-B4D3-0EEA3B8BF052}"/>
              </a:ext>
            </a:extLst>
          </p:cNvPr>
          <p:cNvSpPr txBox="1"/>
          <p:nvPr/>
        </p:nvSpPr>
        <p:spPr>
          <a:xfrm>
            <a:off x="10334976" y="3943333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17BBA-F1C4-4C06-853E-66BEA6949EA0}"/>
              </a:ext>
            </a:extLst>
          </p:cNvPr>
          <p:cNvSpPr/>
          <p:nvPr/>
        </p:nvSpPr>
        <p:spPr>
          <a:xfrm>
            <a:off x="977843" y="3836048"/>
            <a:ext cx="1027859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Prior level of function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337E0B-2D4F-4504-8DA3-11764F34E826}"/>
              </a:ext>
            </a:extLst>
          </p:cNvPr>
          <p:cNvCxnSpPr>
            <a:cxnSpLocks/>
          </p:cNvCxnSpPr>
          <p:nvPr/>
        </p:nvCxnSpPr>
        <p:spPr>
          <a:xfrm flipH="1" flipV="1">
            <a:off x="7696016" y="639500"/>
            <a:ext cx="1918944" cy="571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4">
            <a:extLst>
              <a:ext uri="{FF2B5EF4-FFF2-40B4-BE49-F238E27FC236}">
                <a16:creationId xmlns:a16="http://schemas.microsoft.com/office/drawing/2014/main" id="{2B5CAFE3-6D6E-4421-9F8E-1A4300DD79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2447" y="1372784"/>
            <a:ext cx="844551" cy="925513"/>
            <a:chOff x="1178" y="1900"/>
            <a:chExt cx="532" cy="583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75CEAA30-C94E-4195-9B64-D725878FB9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" name="Group 27">
              <a:extLst>
                <a:ext uri="{FF2B5EF4-FFF2-40B4-BE49-F238E27FC236}">
                  <a16:creationId xmlns:a16="http://schemas.microsoft.com/office/drawing/2014/main" id="{25892B3D-544E-46BD-9975-447142B29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FF860C03-58A2-4F03-815B-0B0D9E05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3821DEA-B5F4-4E43-9D9D-75ED94EA6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3354CC41-3C7D-4F43-B594-B0DD2EF1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">
                <a:extLst>
                  <a:ext uri="{FF2B5EF4-FFF2-40B4-BE49-F238E27FC236}">
                    <a16:creationId xmlns:a16="http://schemas.microsoft.com/office/drawing/2014/main" id="{985F5C0F-76BA-4C58-AA8B-684B0BFD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2BA388D1-10A6-47C8-878A-9E62AC4AE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0">
                <a:extLst>
                  <a:ext uri="{FF2B5EF4-FFF2-40B4-BE49-F238E27FC236}">
                    <a16:creationId xmlns:a16="http://schemas.microsoft.com/office/drawing/2014/main" id="{41398006-F8DC-4991-952F-9FF74AB70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1">
                <a:extLst>
                  <a:ext uri="{FF2B5EF4-FFF2-40B4-BE49-F238E27FC236}">
                    <a16:creationId xmlns:a16="http://schemas.microsoft.com/office/drawing/2014/main" id="{20908E08-B321-4432-BA29-6E805D00C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608FC04-F1D1-48F0-880D-99BD75A41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">
                <a:extLst>
                  <a:ext uri="{FF2B5EF4-FFF2-40B4-BE49-F238E27FC236}">
                    <a16:creationId xmlns:a16="http://schemas.microsoft.com/office/drawing/2014/main" id="{0DB4DCA9-BFE1-4CE5-894F-3A46BA645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4">
                <a:extLst>
                  <a:ext uri="{FF2B5EF4-FFF2-40B4-BE49-F238E27FC236}">
                    <a16:creationId xmlns:a16="http://schemas.microsoft.com/office/drawing/2014/main" id="{708C713E-B5AE-4261-AB4F-48575FEE9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BC874EA9-8ED0-4EE2-8F17-3F2EBCF18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EEDBD372-D781-4E53-918F-2CE13ACB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37B869E1-6DB9-4609-B822-2C10CC985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72B6A647-CE1D-4C2B-9B3C-918B7B969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47AE5016-8D71-4FB6-A712-2E5CAFE44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1D9B9C73-C00C-4D35-84A5-5C5F26859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21">
                <a:extLst>
                  <a:ext uri="{FF2B5EF4-FFF2-40B4-BE49-F238E27FC236}">
                    <a16:creationId xmlns:a16="http://schemas.microsoft.com/office/drawing/2014/main" id="{E9B7BB72-40F0-4EAA-8E46-B7385E38C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22">
                <a:extLst>
                  <a:ext uri="{FF2B5EF4-FFF2-40B4-BE49-F238E27FC236}">
                    <a16:creationId xmlns:a16="http://schemas.microsoft.com/office/drawing/2014/main" id="{20C76F76-1805-409E-A5A6-5924AA5D6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23">
                <a:extLst>
                  <a:ext uri="{FF2B5EF4-FFF2-40B4-BE49-F238E27FC236}">
                    <a16:creationId xmlns:a16="http://schemas.microsoft.com/office/drawing/2014/main" id="{18263413-F09C-47D3-9250-9EF42919F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24">
                <a:extLst>
                  <a:ext uri="{FF2B5EF4-FFF2-40B4-BE49-F238E27FC236}">
                    <a16:creationId xmlns:a16="http://schemas.microsoft.com/office/drawing/2014/main" id="{306B168A-486C-4592-B84A-9CFC1C425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5">
                <a:extLst>
                  <a:ext uri="{FF2B5EF4-FFF2-40B4-BE49-F238E27FC236}">
                    <a16:creationId xmlns:a16="http://schemas.microsoft.com/office/drawing/2014/main" id="{D97BA716-0031-4976-84CA-E63CDE225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6">
                <a:extLst>
                  <a:ext uri="{FF2B5EF4-FFF2-40B4-BE49-F238E27FC236}">
                    <a16:creationId xmlns:a16="http://schemas.microsoft.com/office/drawing/2014/main" id="{743A48E5-ADD9-4B25-9CD9-0ECCDE5C5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4DF3106-D5C8-4E67-B484-14021905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id="{329F3EDC-4B4D-43C5-87D2-46433F7A3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6842" y="397857"/>
            <a:ext cx="774100" cy="848310"/>
            <a:chOff x="1178" y="1900"/>
            <a:chExt cx="532" cy="583"/>
          </a:xfrm>
        </p:grpSpPr>
        <p:sp>
          <p:nvSpPr>
            <p:cNvPr id="61" name="AutoShape 3">
              <a:extLst>
                <a:ext uri="{FF2B5EF4-FFF2-40B4-BE49-F238E27FC236}">
                  <a16:creationId xmlns:a16="http://schemas.microsoft.com/office/drawing/2014/main" id="{DCFA1D25-407A-4E29-8359-FEF2CC7D56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27">
              <a:extLst>
                <a:ext uri="{FF2B5EF4-FFF2-40B4-BE49-F238E27FC236}">
                  <a16:creationId xmlns:a16="http://schemas.microsoft.com/office/drawing/2014/main" id="{A834D661-E5C5-4DF3-9F5A-1DBB2EB9A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47E6320C-2B4F-4875-ACA0-2FC31919C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24512CA-2888-4BBF-852C-05526102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01F93BA0-35AF-4258-9149-E642FDBCB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34A1F395-C0F8-488A-B758-F420A1569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862AFA98-5A9B-461F-80D6-99BD56080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3AC7C218-CA5F-4859-AFCE-219D82EBB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1">
                <a:extLst>
                  <a:ext uri="{FF2B5EF4-FFF2-40B4-BE49-F238E27FC236}">
                    <a16:creationId xmlns:a16="http://schemas.microsoft.com/office/drawing/2014/main" id="{3D1FB8D7-3B49-40B3-BDBE-1399EF87D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2">
                <a:extLst>
                  <a:ext uri="{FF2B5EF4-FFF2-40B4-BE49-F238E27FC236}">
                    <a16:creationId xmlns:a16="http://schemas.microsoft.com/office/drawing/2014/main" id="{BFDFFDDE-78C4-4CFA-99D2-16A22DC2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798771C5-9294-45B8-B045-4785E9181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52DB25B3-A611-47B8-8811-A4C1820F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2FCFB5D7-A804-44F3-9A98-18A19E8C6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1A38935D-3014-4CD6-BB17-FD28624AC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7">
                <a:extLst>
                  <a:ext uri="{FF2B5EF4-FFF2-40B4-BE49-F238E27FC236}">
                    <a16:creationId xmlns:a16="http://schemas.microsoft.com/office/drawing/2014/main" id="{BE2E3774-0372-4E91-AB6D-A0B01110C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8">
                <a:extLst>
                  <a:ext uri="{FF2B5EF4-FFF2-40B4-BE49-F238E27FC236}">
                    <a16:creationId xmlns:a16="http://schemas.microsoft.com/office/drawing/2014/main" id="{D0B09D14-F6D7-49E6-AB91-654DE12F8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6AB70893-4C0F-4BD8-97F0-B281F5682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20">
                <a:extLst>
                  <a:ext uri="{FF2B5EF4-FFF2-40B4-BE49-F238E27FC236}">
                    <a16:creationId xmlns:a16="http://schemas.microsoft.com/office/drawing/2014/main" id="{BD9845FB-E938-45D4-A0FE-789709483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21">
                <a:extLst>
                  <a:ext uri="{FF2B5EF4-FFF2-40B4-BE49-F238E27FC236}">
                    <a16:creationId xmlns:a16="http://schemas.microsoft.com/office/drawing/2014/main" id="{5878996F-93B4-4F77-A26F-3EB912E82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22">
                <a:extLst>
                  <a:ext uri="{FF2B5EF4-FFF2-40B4-BE49-F238E27FC236}">
                    <a16:creationId xmlns:a16="http://schemas.microsoft.com/office/drawing/2014/main" id="{D58C96B3-2FE1-4AAD-93D6-5998140C3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23">
                <a:extLst>
                  <a:ext uri="{FF2B5EF4-FFF2-40B4-BE49-F238E27FC236}">
                    <a16:creationId xmlns:a16="http://schemas.microsoft.com/office/drawing/2014/main" id="{B88679EB-B645-4A46-9A16-0EC3FE64A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CF4ED23F-B52F-44F1-BF86-C240842CC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25">
                <a:extLst>
                  <a:ext uri="{FF2B5EF4-FFF2-40B4-BE49-F238E27FC236}">
                    <a16:creationId xmlns:a16="http://schemas.microsoft.com/office/drawing/2014/main" id="{02E750EB-7A77-40D9-93C3-ACAB16C5C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26">
                <a:extLst>
                  <a:ext uri="{FF2B5EF4-FFF2-40B4-BE49-F238E27FC236}">
                    <a16:creationId xmlns:a16="http://schemas.microsoft.com/office/drawing/2014/main" id="{52EECAB9-B599-4C22-B757-6527E07AF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AF0F5A24-5A44-4A57-8E30-523B6613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921"/>
              <a:ext cx="29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OASIS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16F904-586D-4703-9169-56FED9890A65}"/>
              </a:ext>
            </a:extLst>
          </p:cNvPr>
          <p:cNvSpPr txBox="1"/>
          <p:nvPr/>
        </p:nvSpPr>
        <p:spPr>
          <a:xfrm rot="16200000">
            <a:off x="-70449" y="11573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C6D03-2FBA-4BFA-8835-4D4B53307A11}"/>
              </a:ext>
            </a:extLst>
          </p:cNvPr>
          <p:cNvSpPr txBox="1"/>
          <p:nvPr/>
        </p:nvSpPr>
        <p:spPr>
          <a:xfrm rot="16200000">
            <a:off x="-128799" y="51301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37FB42-0C15-4D7E-93AD-52DBE74CC730}"/>
              </a:ext>
            </a:extLst>
          </p:cNvPr>
          <p:cNvCxnSpPr>
            <a:cxnSpLocks/>
          </p:cNvCxnSpPr>
          <p:nvPr/>
        </p:nvCxnSpPr>
        <p:spPr>
          <a:xfrm>
            <a:off x="0" y="3270314"/>
            <a:ext cx="12090413" cy="116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D01649A3-407E-4143-9874-3106D1246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3888"/>
              </p:ext>
            </p:extLst>
          </p:nvPr>
        </p:nvGraphicFramePr>
        <p:xfrm>
          <a:off x="9731689" y="1193452"/>
          <a:ext cx="1146770" cy="96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SmartDraw" r:id="rId4" imgW="1828800" imgH="1540440" progId="SmartDraw.2">
                  <p:embed/>
                </p:oleObj>
              </mc:Choice>
              <mc:Fallback>
                <p:oleObj name="SmartDraw" r:id="rId4" imgW="1828800" imgH="154044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31689" y="1193452"/>
                        <a:ext cx="1146770" cy="965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793D1C-7386-4106-8B32-BBED975A9DED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7065074" y="478330"/>
            <a:ext cx="0" cy="9798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1E6B5A-67B7-456F-9FE0-4108D910B3D9}"/>
              </a:ext>
            </a:extLst>
          </p:cNvPr>
          <p:cNvCxnSpPr>
            <a:cxnSpLocks/>
          </p:cNvCxnSpPr>
          <p:nvPr/>
        </p:nvCxnSpPr>
        <p:spPr>
          <a:xfrm>
            <a:off x="7848963" y="1695617"/>
            <a:ext cx="1688239" cy="437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3B2B314-6033-472C-BBA3-2629FD6686BF}"/>
              </a:ext>
            </a:extLst>
          </p:cNvPr>
          <p:cNvCxnSpPr>
            <a:cxnSpLocks/>
          </p:cNvCxnSpPr>
          <p:nvPr/>
        </p:nvCxnSpPr>
        <p:spPr>
          <a:xfrm flipH="1">
            <a:off x="7753661" y="2097886"/>
            <a:ext cx="1783541" cy="175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4">
            <a:extLst>
              <a:ext uri="{FF2B5EF4-FFF2-40B4-BE49-F238E27FC236}">
                <a16:creationId xmlns:a16="http://schemas.microsoft.com/office/drawing/2014/main" id="{382EF611-B146-4F55-8935-A76A70B18C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4857" y="1458345"/>
            <a:ext cx="844551" cy="925513"/>
            <a:chOff x="1178" y="1900"/>
            <a:chExt cx="532" cy="583"/>
          </a:xfrm>
        </p:grpSpPr>
        <p:sp>
          <p:nvSpPr>
            <p:cNvPr id="99" name="AutoShape 3">
              <a:extLst>
                <a:ext uri="{FF2B5EF4-FFF2-40B4-BE49-F238E27FC236}">
                  <a16:creationId xmlns:a16="http://schemas.microsoft.com/office/drawing/2014/main" id="{63EE9DF7-0B5C-474E-8C1E-3F23873F5B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" name="Group 27">
              <a:extLst>
                <a:ext uri="{FF2B5EF4-FFF2-40B4-BE49-F238E27FC236}">
                  <a16:creationId xmlns:a16="http://schemas.microsoft.com/office/drawing/2014/main" id="{93B50474-428A-4449-8DD3-DD944C07B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102" name="Freeform 5">
                <a:extLst>
                  <a:ext uri="{FF2B5EF4-FFF2-40B4-BE49-F238E27FC236}">
                    <a16:creationId xmlns:a16="http://schemas.microsoft.com/office/drawing/2014/main" id="{5E17A130-012D-4DFD-8F0A-FE9E9D86F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E63B0D90-6F2E-4869-8E9C-2BF80FC9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2BE7B42B-EE13-451C-8EE4-4A3572FB6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8">
                <a:extLst>
                  <a:ext uri="{FF2B5EF4-FFF2-40B4-BE49-F238E27FC236}">
                    <a16:creationId xmlns:a16="http://schemas.microsoft.com/office/drawing/2014/main" id="{F9373B4E-869C-4C81-BE54-75FCE7862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9">
                <a:extLst>
                  <a:ext uri="{FF2B5EF4-FFF2-40B4-BE49-F238E27FC236}">
                    <a16:creationId xmlns:a16="http://schemas.microsoft.com/office/drawing/2014/main" id="{046DB809-1131-4D22-9AB8-757C7F420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0">
                <a:extLst>
                  <a:ext uri="{FF2B5EF4-FFF2-40B4-BE49-F238E27FC236}">
                    <a16:creationId xmlns:a16="http://schemas.microsoft.com/office/drawing/2014/main" id="{20D1842E-1F91-441B-9B57-FE97CDCA1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11">
                <a:extLst>
                  <a:ext uri="{FF2B5EF4-FFF2-40B4-BE49-F238E27FC236}">
                    <a16:creationId xmlns:a16="http://schemas.microsoft.com/office/drawing/2014/main" id="{9A318C21-B642-4BF0-830C-A607DF9C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2">
                <a:extLst>
                  <a:ext uri="{FF2B5EF4-FFF2-40B4-BE49-F238E27FC236}">
                    <a16:creationId xmlns:a16="http://schemas.microsoft.com/office/drawing/2014/main" id="{6AD719A5-F323-4943-83BE-2A6484C5D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13">
                <a:extLst>
                  <a:ext uri="{FF2B5EF4-FFF2-40B4-BE49-F238E27FC236}">
                    <a16:creationId xmlns:a16="http://schemas.microsoft.com/office/drawing/2014/main" id="{3C135D42-018A-434A-B024-006918C0F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14">
                <a:extLst>
                  <a:ext uri="{FF2B5EF4-FFF2-40B4-BE49-F238E27FC236}">
                    <a16:creationId xmlns:a16="http://schemas.microsoft.com/office/drawing/2014/main" id="{5AA31446-A392-489C-A141-0EFBCF1B6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5">
                <a:extLst>
                  <a:ext uri="{FF2B5EF4-FFF2-40B4-BE49-F238E27FC236}">
                    <a16:creationId xmlns:a16="http://schemas.microsoft.com/office/drawing/2014/main" id="{57F3DF88-5CC9-41A2-9EC7-FD08A0C91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16">
                <a:extLst>
                  <a:ext uri="{FF2B5EF4-FFF2-40B4-BE49-F238E27FC236}">
                    <a16:creationId xmlns:a16="http://schemas.microsoft.com/office/drawing/2014/main" id="{25C97644-9E09-4F5D-B188-BA818DA0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95D1891D-0CD4-4A61-A951-2C6D53322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269EFA82-64FF-4828-9E50-B30FD6FC3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9">
                <a:extLst>
                  <a:ext uri="{FF2B5EF4-FFF2-40B4-BE49-F238E27FC236}">
                    <a16:creationId xmlns:a16="http://schemas.microsoft.com/office/drawing/2014/main" id="{9236EE56-FC43-4C25-90B8-477F59E05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20">
                <a:extLst>
                  <a:ext uri="{FF2B5EF4-FFF2-40B4-BE49-F238E27FC236}">
                    <a16:creationId xmlns:a16="http://schemas.microsoft.com/office/drawing/2014/main" id="{EF76AD6C-D125-4C26-88A6-4E272ED1D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21">
                <a:extLst>
                  <a:ext uri="{FF2B5EF4-FFF2-40B4-BE49-F238E27FC236}">
                    <a16:creationId xmlns:a16="http://schemas.microsoft.com/office/drawing/2014/main" id="{3C56B0E9-4F76-41A2-B610-BC7798C9B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22">
                <a:extLst>
                  <a:ext uri="{FF2B5EF4-FFF2-40B4-BE49-F238E27FC236}">
                    <a16:creationId xmlns:a16="http://schemas.microsoft.com/office/drawing/2014/main" id="{85B08C6C-C4DC-447E-AB9F-65A8F7BF8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23">
                <a:extLst>
                  <a:ext uri="{FF2B5EF4-FFF2-40B4-BE49-F238E27FC236}">
                    <a16:creationId xmlns:a16="http://schemas.microsoft.com/office/drawing/2014/main" id="{6E7AD878-63ED-473C-B087-E03B44210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24">
                <a:extLst>
                  <a:ext uri="{FF2B5EF4-FFF2-40B4-BE49-F238E27FC236}">
                    <a16:creationId xmlns:a16="http://schemas.microsoft.com/office/drawing/2014/main" id="{E1028231-9E90-495A-AB8D-8B32EF09B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25">
                <a:extLst>
                  <a:ext uri="{FF2B5EF4-FFF2-40B4-BE49-F238E27FC236}">
                    <a16:creationId xmlns:a16="http://schemas.microsoft.com/office/drawing/2014/main" id="{9523183E-3C22-43B0-BD0F-B789B27D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6">
                <a:extLst>
                  <a:ext uri="{FF2B5EF4-FFF2-40B4-BE49-F238E27FC236}">
                    <a16:creationId xmlns:a16="http://schemas.microsoft.com/office/drawing/2014/main" id="{FDD4041C-2D74-405A-AE53-B74DAA9B8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BE78E3D5-0349-4B13-8645-20338966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0661219A-70B5-403C-95DE-B9C095FA49F0}"/>
              </a:ext>
            </a:extLst>
          </p:cNvPr>
          <p:cNvSpPr txBox="1"/>
          <p:nvPr/>
        </p:nvSpPr>
        <p:spPr>
          <a:xfrm>
            <a:off x="9662930" y="2088836"/>
            <a:ext cx="1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Health</a:t>
            </a:r>
          </a:p>
        </p:txBody>
      </p:sp>
      <p:grpSp>
        <p:nvGrpSpPr>
          <p:cNvPr id="124" name="Group 4">
            <a:extLst>
              <a:ext uri="{FF2B5EF4-FFF2-40B4-BE49-F238E27FC236}">
                <a16:creationId xmlns:a16="http://schemas.microsoft.com/office/drawing/2014/main" id="{3F011A45-8770-4F4A-8C7A-4120BCBB8E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0944" y="270254"/>
            <a:ext cx="774103" cy="868681"/>
            <a:chOff x="1178" y="1886"/>
            <a:chExt cx="532" cy="597"/>
          </a:xfrm>
        </p:grpSpPr>
        <p:sp>
          <p:nvSpPr>
            <p:cNvPr id="125" name="AutoShape 3">
              <a:extLst>
                <a:ext uri="{FF2B5EF4-FFF2-40B4-BE49-F238E27FC236}">
                  <a16:creationId xmlns:a16="http://schemas.microsoft.com/office/drawing/2014/main" id="{B1A900FF-84A6-4A0D-89B5-BF3E589D57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6" name="Group 27">
              <a:extLst>
                <a:ext uri="{FF2B5EF4-FFF2-40B4-BE49-F238E27FC236}">
                  <a16:creationId xmlns:a16="http://schemas.microsoft.com/office/drawing/2014/main" id="{C60A3DD4-6BD1-42B6-8B67-5655903E9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128" name="Freeform 5">
                <a:extLst>
                  <a:ext uri="{FF2B5EF4-FFF2-40B4-BE49-F238E27FC236}">
                    <a16:creationId xmlns:a16="http://schemas.microsoft.com/office/drawing/2014/main" id="{DBCA20F6-9D83-4085-B39B-94EDAB1B9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4DD63AEA-6906-474F-974A-CFCCACA62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7">
                <a:extLst>
                  <a:ext uri="{FF2B5EF4-FFF2-40B4-BE49-F238E27FC236}">
                    <a16:creationId xmlns:a16="http://schemas.microsoft.com/office/drawing/2014/main" id="{BB15DD65-B3A2-4289-B4C9-FFBCAF0AB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8">
                <a:extLst>
                  <a:ext uri="{FF2B5EF4-FFF2-40B4-BE49-F238E27FC236}">
                    <a16:creationId xmlns:a16="http://schemas.microsoft.com/office/drawing/2014/main" id="{9EB9A6AB-411E-49B8-A050-733FC582C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">
                <a:extLst>
                  <a:ext uri="{FF2B5EF4-FFF2-40B4-BE49-F238E27FC236}">
                    <a16:creationId xmlns:a16="http://schemas.microsoft.com/office/drawing/2014/main" id="{D3E93624-3F08-4F0D-B103-FC3C4F83E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0">
                <a:extLst>
                  <a:ext uri="{FF2B5EF4-FFF2-40B4-BE49-F238E27FC236}">
                    <a16:creationId xmlns:a16="http://schemas.microsoft.com/office/drawing/2014/main" id="{6831DC07-B569-4618-B7BE-F39E77072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11">
                <a:extLst>
                  <a:ext uri="{FF2B5EF4-FFF2-40B4-BE49-F238E27FC236}">
                    <a16:creationId xmlns:a16="http://schemas.microsoft.com/office/drawing/2014/main" id="{ABC873C4-8FB9-45AD-B6E7-9C457213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2">
                <a:extLst>
                  <a:ext uri="{FF2B5EF4-FFF2-40B4-BE49-F238E27FC236}">
                    <a16:creationId xmlns:a16="http://schemas.microsoft.com/office/drawing/2014/main" id="{90FE56F6-B1C4-4B26-AC42-224E1158A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13">
                <a:extLst>
                  <a:ext uri="{FF2B5EF4-FFF2-40B4-BE49-F238E27FC236}">
                    <a16:creationId xmlns:a16="http://schemas.microsoft.com/office/drawing/2014/main" id="{8A79FDE9-1CEA-451D-B9A8-83FE9508C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4">
                <a:extLst>
                  <a:ext uri="{FF2B5EF4-FFF2-40B4-BE49-F238E27FC236}">
                    <a16:creationId xmlns:a16="http://schemas.microsoft.com/office/drawing/2014/main" id="{814604EB-6EF7-4979-844B-467A2EC5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15">
                <a:extLst>
                  <a:ext uri="{FF2B5EF4-FFF2-40B4-BE49-F238E27FC236}">
                    <a16:creationId xmlns:a16="http://schemas.microsoft.com/office/drawing/2014/main" id="{B0CD63DA-4FC4-4300-9F93-78DF54CB8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16">
                <a:extLst>
                  <a:ext uri="{FF2B5EF4-FFF2-40B4-BE49-F238E27FC236}">
                    <a16:creationId xmlns:a16="http://schemas.microsoft.com/office/drawing/2014/main" id="{AC49B27D-AA36-41AC-A458-58E2CD95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7">
                <a:extLst>
                  <a:ext uri="{FF2B5EF4-FFF2-40B4-BE49-F238E27FC236}">
                    <a16:creationId xmlns:a16="http://schemas.microsoft.com/office/drawing/2014/main" id="{5399A6DC-7D75-44B8-A265-C6A2EFCEF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">
                <a:extLst>
                  <a:ext uri="{FF2B5EF4-FFF2-40B4-BE49-F238E27FC236}">
                    <a16:creationId xmlns:a16="http://schemas.microsoft.com/office/drawing/2014/main" id="{372FF5C9-B228-4651-A33E-1211776B1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9">
                <a:extLst>
                  <a:ext uri="{FF2B5EF4-FFF2-40B4-BE49-F238E27FC236}">
                    <a16:creationId xmlns:a16="http://schemas.microsoft.com/office/drawing/2014/main" id="{2FBE7878-C7E9-4070-B3E7-2668D54D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0">
                <a:extLst>
                  <a:ext uri="{FF2B5EF4-FFF2-40B4-BE49-F238E27FC236}">
                    <a16:creationId xmlns:a16="http://schemas.microsoft.com/office/drawing/2014/main" id="{FAF3EB2F-1AED-4E0F-94AE-E87DD8CDE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1">
                <a:extLst>
                  <a:ext uri="{FF2B5EF4-FFF2-40B4-BE49-F238E27FC236}">
                    <a16:creationId xmlns:a16="http://schemas.microsoft.com/office/drawing/2014/main" id="{F63AB7F3-8A43-42BF-8A73-9BE010245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22">
                <a:extLst>
                  <a:ext uri="{FF2B5EF4-FFF2-40B4-BE49-F238E27FC236}">
                    <a16:creationId xmlns:a16="http://schemas.microsoft.com/office/drawing/2014/main" id="{FB0D7C51-F3E2-418D-AB6A-1E23B4C66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23">
                <a:extLst>
                  <a:ext uri="{FF2B5EF4-FFF2-40B4-BE49-F238E27FC236}">
                    <a16:creationId xmlns:a16="http://schemas.microsoft.com/office/drawing/2014/main" id="{F59D197C-3442-4D22-8011-AA9526375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24">
                <a:extLst>
                  <a:ext uri="{FF2B5EF4-FFF2-40B4-BE49-F238E27FC236}">
                    <a16:creationId xmlns:a16="http://schemas.microsoft.com/office/drawing/2014/main" id="{2B2F1EC1-0AD9-4CDC-88AE-C1074F59A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25">
                <a:extLst>
                  <a:ext uri="{FF2B5EF4-FFF2-40B4-BE49-F238E27FC236}">
                    <a16:creationId xmlns:a16="http://schemas.microsoft.com/office/drawing/2014/main" id="{76F6C1AC-80C2-4802-AF8D-CEE2D4C9F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26">
                <a:extLst>
                  <a:ext uri="{FF2B5EF4-FFF2-40B4-BE49-F238E27FC236}">
                    <a16:creationId xmlns:a16="http://schemas.microsoft.com/office/drawing/2014/main" id="{B55FA757-B23E-4A9C-BFA9-8EBFDE20E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B6A25DC1-27F6-4C90-B0E5-F128F543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886"/>
              <a:ext cx="2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 IRF-PI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35A147AF-4957-4525-9759-A6258BE88F2C}"/>
              </a:ext>
            </a:extLst>
          </p:cNvPr>
          <p:cNvSpPr txBox="1"/>
          <p:nvPr/>
        </p:nvSpPr>
        <p:spPr>
          <a:xfrm>
            <a:off x="6674336" y="108998"/>
            <a:ext cx="7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CMS</a:t>
            </a:r>
          </a:p>
        </p:txBody>
      </p:sp>
      <p:grpSp>
        <p:nvGrpSpPr>
          <p:cNvPr id="152" name="Group 4">
            <a:extLst>
              <a:ext uri="{FF2B5EF4-FFF2-40B4-BE49-F238E27FC236}">
                <a16:creationId xmlns:a16="http://schemas.microsoft.com/office/drawing/2014/main" id="{D1094DE7-4618-46A4-84EF-7D0DD1CFF8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25765" y="599490"/>
            <a:ext cx="594379" cy="678174"/>
            <a:chOff x="1178" y="1876"/>
            <a:chExt cx="532" cy="607"/>
          </a:xfrm>
        </p:grpSpPr>
        <p:sp>
          <p:nvSpPr>
            <p:cNvPr id="153" name="AutoShape 3">
              <a:extLst>
                <a:ext uri="{FF2B5EF4-FFF2-40B4-BE49-F238E27FC236}">
                  <a16:creationId xmlns:a16="http://schemas.microsoft.com/office/drawing/2014/main" id="{94577169-376A-4661-8656-177B3BE8B3C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" name="Group 27">
              <a:extLst>
                <a:ext uri="{FF2B5EF4-FFF2-40B4-BE49-F238E27FC236}">
                  <a16:creationId xmlns:a16="http://schemas.microsoft.com/office/drawing/2014/main" id="{D4951701-762B-4DB3-A736-7D984E14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156" name="Freeform 5">
                <a:extLst>
                  <a:ext uri="{FF2B5EF4-FFF2-40B4-BE49-F238E27FC236}">
                    <a16:creationId xmlns:a16="http://schemas.microsoft.com/office/drawing/2014/main" id="{4E4E6568-7A68-411C-8931-0F1AD188A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E0452434-3DDA-4FD4-A3A5-6CA910D6F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">
                <a:extLst>
                  <a:ext uri="{FF2B5EF4-FFF2-40B4-BE49-F238E27FC236}">
                    <a16:creationId xmlns:a16="http://schemas.microsoft.com/office/drawing/2014/main" id="{AD95908B-C47F-4AEA-85A2-8870DA05C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8">
                <a:extLst>
                  <a:ext uri="{FF2B5EF4-FFF2-40B4-BE49-F238E27FC236}">
                    <a16:creationId xmlns:a16="http://schemas.microsoft.com/office/drawing/2014/main" id="{764D8BED-8C1D-4CC3-A4C1-79D0F70CB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9">
                <a:extLst>
                  <a:ext uri="{FF2B5EF4-FFF2-40B4-BE49-F238E27FC236}">
                    <a16:creationId xmlns:a16="http://schemas.microsoft.com/office/drawing/2014/main" id="{60EA5CA8-FF9C-452C-BCD2-6BC679E70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0">
                <a:extLst>
                  <a:ext uri="{FF2B5EF4-FFF2-40B4-BE49-F238E27FC236}">
                    <a16:creationId xmlns:a16="http://schemas.microsoft.com/office/drawing/2014/main" id="{20055EE7-44F7-472F-9AF9-030DF6486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1">
                <a:extLst>
                  <a:ext uri="{FF2B5EF4-FFF2-40B4-BE49-F238E27FC236}">
                    <a16:creationId xmlns:a16="http://schemas.microsoft.com/office/drawing/2014/main" id="{D1EDEB78-0481-41DF-9025-059BEF8F3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091D8E2B-230A-4BCE-872F-5AD78E81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3">
                <a:extLst>
                  <a:ext uri="{FF2B5EF4-FFF2-40B4-BE49-F238E27FC236}">
                    <a16:creationId xmlns:a16="http://schemas.microsoft.com/office/drawing/2014/main" id="{B80104CD-BB21-4116-9F0F-29972B92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4">
                <a:extLst>
                  <a:ext uri="{FF2B5EF4-FFF2-40B4-BE49-F238E27FC236}">
                    <a16:creationId xmlns:a16="http://schemas.microsoft.com/office/drawing/2014/main" id="{A58186CE-C344-4589-88D2-543717C87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15">
                <a:extLst>
                  <a:ext uri="{FF2B5EF4-FFF2-40B4-BE49-F238E27FC236}">
                    <a16:creationId xmlns:a16="http://schemas.microsoft.com/office/drawing/2014/main" id="{29F4DFDA-B7DE-4026-9BD2-301E9CF31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6">
                <a:extLst>
                  <a:ext uri="{FF2B5EF4-FFF2-40B4-BE49-F238E27FC236}">
                    <a16:creationId xmlns:a16="http://schemas.microsoft.com/office/drawing/2014/main" id="{CA901B06-1A4C-4E5E-9303-8B4683D32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7">
                <a:extLst>
                  <a:ext uri="{FF2B5EF4-FFF2-40B4-BE49-F238E27FC236}">
                    <a16:creationId xmlns:a16="http://schemas.microsoft.com/office/drawing/2014/main" id="{4A8D11B8-06C0-448A-8715-1502428A1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8">
                <a:extLst>
                  <a:ext uri="{FF2B5EF4-FFF2-40B4-BE49-F238E27FC236}">
                    <a16:creationId xmlns:a16="http://schemas.microsoft.com/office/drawing/2014/main" id="{7B91DB66-7C1B-4007-97C5-5FB5BC334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9">
                <a:extLst>
                  <a:ext uri="{FF2B5EF4-FFF2-40B4-BE49-F238E27FC236}">
                    <a16:creationId xmlns:a16="http://schemas.microsoft.com/office/drawing/2014/main" id="{C2DAAF75-C13A-4530-91D7-32A25E0B5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0">
                <a:extLst>
                  <a:ext uri="{FF2B5EF4-FFF2-40B4-BE49-F238E27FC236}">
                    <a16:creationId xmlns:a16="http://schemas.microsoft.com/office/drawing/2014/main" id="{A22D0D8F-AE93-4EA3-8BBD-48ED61660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">
                <a:extLst>
                  <a:ext uri="{FF2B5EF4-FFF2-40B4-BE49-F238E27FC236}">
                    <a16:creationId xmlns:a16="http://schemas.microsoft.com/office/drawing/2014/main" id="{2C897CA2-A223-4A95-9318-BF8138366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2">
                <a:extLst>
                  <a:ext uri="{FF2B5EF4-FFF2-40B4-BE49-F238E27FC236}">
                    <a16:creationId xmlns:a16="http://schemas.microsoft.com/office/drawing/2014/main" id="{C21D60E4-C96C-4C65-914B-C32E3927D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3">
                <a:extLst>
                  <a:ext uri="{FF2B5EF4-FFF2-40B4-BE49-F238E27FC236}">
                    <a16:creationId xmlns:a16="http://schemas.microsoft.com/office/drawing/2014/main" id="{4D942693-BBCC-4B21-A060-BC44F71C4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4">
                <a:extLst>
                  <a:ext uri="{FF2B5EF4-FFF2-40B4-BE49-F238E27FC236}">
                    <a16:creationId xmlns:a16="http://schemas.microsoft.com/office/drawing/2014/main" id="{A0D1F019-D479-48DF-B66C-B2DC01C95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5">
                <a:extLst>
                  <a:ext uri="{FF2B5EF4-FFF2-40B4-BE49-F238E27FC236}">
                    <a16:creationId xmlns:a16="http://schemas.microsoft.com/office/drawing/2014/main" id="{B43D57F2-4282-4BC5-90F9-8A3148C5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6">
                <a:extLst>
                  <a:ext uri="{FF2B5EF4-FFF2-40B4-BE49-F238E27FC236}">
                    <a16:creationId xmlns:a16="http://schemas.microsoft.com/office/drawing/2014/main" id="{E84C3C90-C0D4-4CF0-A2C8-85128EA1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5A87C591-A9D6-4379-A791-27DD7044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876"/>
              <a:ext cx="22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MDS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9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F54EC8-8C59-4259-B030-7936401A470F}"/>
              </a:ext>
            </a:extLst>
          </p:cNvPr>
          <p:cNvSpPr/>
          <p:nvPr/>
        </p:nvSpPr>
        <p:spPr>
          <a:xfrm>
            <a:off x="1313586" y="112515"/>
            <a:ext cx="10895066" cy="27561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8597D-6AFE-4490-ACC0-BC7E0E2D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582" y="1064510"/>
            <a:ext cx="1627672" cy="1150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9E390-3654-4ECD-A55B-01A147CD2D98}"/>
              </a:ext>
            </a:extLst>
          </p:cNvPr>
          <p:cNvSpPr txBox="1"/>
          <p:nvPr/>
        </p:nvSpPr>
        <p:spPr>
          <a:xfrm>
            <a:off x="3168632" y="2215106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26E4F-D933-4D80-8A04-35F7DDDFA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15212"/>
            <a:ext cx="1627672" cy="115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355C8-BCD4-4AAB-A818-D5C31CF9715D}"/>
              </a:ext>
            </a:extLst>
          </p:cNvPr>
          <p:cNvSpPr txBox="1"/>
          <p:nvPr/>
        </p:nvSpPr>
        <p:spPr>
          <a:xfrm>
            <a:off x="6448703" y="2317183"/>
            <a:ext cx="7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000B60-C423-46F1-9793-BFF41B6DC665}"/>
              </a:ext>
            </a:extLst>
          </p:cNvPr>
          <p:cNvCxnSpPr>
            <a:cxnSpLocks/>
          </p:cNvCxnSpPr>
          <p:nvPr/>
        </p:nvCxnSpPr>
        <p:spPr>
          <a:xfrm>
            <a:off x="4349128" y="1687706"/>
            <a:ext cx="1412948" cy="118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9D9B87-C4CA-40A7-9897-F7CB7095A998}"/>
              </a:ext>
            </a:extLst>
          </p:cNvPr>
          <p:cNvCxnSpPr>
            <a:cxnSpLocks/>
          </p:cNvCxnSpPr>
          <p:nvPr/>
        </p:nvCxnSpPr>
        <p:spPr>
          <a:xfrm flipV="1">
            <a:off x="4221294" y="633358"/>
            <a:ext cx="1987721" cy="3849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8C6B3-9286-4391-B9E7-EECE7BF4E3FE}"/>
              </a:ext>
            </a:extLst>
          </p:cNvPr>
          <p:cNvCxnSpPr>
            <a:cxnSpLocks/>
          </p:cNvCxnSpPr>
          <p:nvPr/>
        </p:nvCxnSpPr>
        <p:spPr>
          <a:xfrm flipH="1">
            <a:off x="4388741" y="2003022"/>
            <a:ext cx="13733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D2F1D3-039B-4169-A5AB-A64ECBE6C30C}"/>
              </a:ext>
            </a:extLst>
          </p:cNvPr>
          <p:cNvCxnSpPr/>
          <p:nvPr/>
        </p:nvCxnSpPr>
        <p:spPr>
          <a:xfrm flipV="1">
            <a:off x="9537202" y="419830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5296A6-8572-4E0D-9E02-9CD7BEE28832}"/>
              </a:ext>
            </a:extLst>
          </p:cNvPr>
          <p:cNvSpPr txBox="1"/>
          <p:nvPr/>
        </p:nvSpPr>
        <p:spPr>
          <a:xfrm>
            <a:off x="10334976" y="540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2F803-BBEF-45B1-82FA-D9021C23D623}"/>
              </a:ext>
            </a:extLst>
          </p:cNvPr>
          <p:cNvCxnSpPr>
            <a:cxnSpLocks/>
          </p:cNvCxnSpPr>
          <p:nvPr/>
        </p:nvCxnSpPr>
        <p:spPr>
          <a:xfrm flipH="1" flipV="1">
            <a:off x="7696016" y="639500"/>
            <a:ext cx="1918944" cy="571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8EAD3747-806D-4D36-8028-BC415F217B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2447" y="1372784"/>
            <a:ext cx="844551" cy="925513"/>
            <a:chOff x="1178" y="1900"/>
            <a:chExt cx="532" cy="583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CB65F674-54E2-43EC-8649-FC176435DC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08CEB0BF-A7E3-4FF9-B3EA-F414F7EAE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1DDC0A5C-8EA0-4F22-80C1-4BDA9988A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6B4F838-BA0A-427A-AB9D-048EE07F2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EFCC7D3-D0AE-4FD5-AD34-576B69DB8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8">
                <a:extLst>
                  <a:ext uri="{FF2B5EF4-FFF2-40B4-BE49-F238E27FC236}">
                    <a16:creationId xmlns:a16="http://schemas.microsoft.com/office/drawing/2014/main" id="{64F1D448-F207-47A4-82A7-B66C9D37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BEAA4B54-F907-4454-87C1-FDD5774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C173CFE7-20A8-4E94-B2D7-42BDB76ED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69DCED1F-A136-4673-B3B1-1F30C238A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50282220-018A-44A6-A5A5-1AB18C15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A66816E4-7B34-4584-ADE7-93EB2E04B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63E90DD9-BB4E-462C-AA8D-41064A79D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1D568E2E-8524-4D1E-A807-3CF126993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6">
                <a:extLst>
                  <a:ext uri="{FF2B5EF4-FFF2-40B4-BE49-F238E27FC236}">
                    <a16:creationId xmlns:a16="http://schemas.microsoft.com/office/drawing/2014/main" id="{733AFC61-A03B-4FE8-9C98-671A4DAFA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3860B556-CB1E-422A-A6A9-B0D0CCEB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00FB81D8-2381-44EC-9D03-E54BAEB30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66A13677-D40A-4489-9799-4BB61EFA2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962D40C1-F9DD-4602-8A83-DA728990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BEDCF5A7-FC63-490E-9654-4B26F7638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3DE29FA0-086A-45A5-B6E0-4238E3D2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F74A0D07-3C0B-40EA-8F8D-923B9B478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E5ABDA42-54BA-4187-A0F2-EA69F267B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5D43AA37-945F-472A-9A62-E90270578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F26D4E48-8F3C-429E-AD40-1D120E0EE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ACED681-B0C7-4A1A-BD2D-D9BBED0C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B3807044-45C1-4262-AEBB-F5433196EB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9571" y="116898"/>
            <a:ext cx="1552579" cy="925513"/>
            <a:chOff x="1095" y="1900"/>
            <a:chExt cx="978" cy="583"/>
          </a:xfrm>
        </p:grpSpPr>
        <p:sp>
          <p:nvSpPr>
            <p:cNvPr id="40" name="AutoShape 3">
              <a:extLst>
                <a:ext uri="{FF2B5EF4-FFF2-40B4-BE49-F238E27FC236}">
                  <a16:creationId xmlns:a16="http://schemas.microsoft.com/office/drawing/2014/main" id="{98BA6AA5-7695-4127-9327-CB0D93C298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" name="Group 27">
              <a:extLst>
                <a:ext uri="{FF2B5EF4-FFF2-40B4-BE49-F238E27FC236}">
                  <a16:creationId xmlns:a16="http://schemas.microsoft.com/office/drawing/2014/main" id="{4EFE0B39-646A-4B67-983C-908C29FC5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B3549824-C51B-4F8E-A81B-40B98B1B6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DF7EC7A7-9363-49B2-9D82-D625DA43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5077A153-F514-4343-89C9-030F5FB1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">
                <a:extLst>
                  <a:ext uri="{FF2B5EF4-FFF2-40B4-BE49-F238E27FC236}">
                    <a16:creationId xmlns:a16="http://schemas.microsoft.com/office/drawing/2014/main" id="{29FE9142-8F13-468E-B6CB-36A168B2F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9">
                <a:extLst>
                  <a:ext uri="{FF2B5EF4-FFF2-40B4-BE49-F238E27FC236}">
                    <a16:creationId xmlns:a16="http://schemas.microsoft.com/office/drawing/2014/main" id="{5313B72B-890B-4A78-B856-907016611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9E82F01F-591A-4CC7-AD38-B3C6010E9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1">
                <a:extLst>
                  <a:ext uri="{FF2B5EF4-FFF2-40B4-BE49-F238E27FC236}">
                    <a16:creationId xmlns:a16="http://schemas.microsoft.com/office/drawing/2014/main" id="{785836B5-B039-4C69-AF53-16EA38F2C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2">
                <a:extLst>
                  <a:ext uri="{FF2B5EF4-FFF2-40B4-BE49-F238E27FC236}">
                    <a16:creationId xmlns:a16="http://schemas.microsoft.com/office/drawing/2014/main" id="{125181BA-F34A-4116-9D93-7B8670BC7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">
                <a:extLst>
                  <a:ext uri="{FF2B5EF4-FFF2-40B4-BE49-F238E27FC236}">
                    <a16:creationId xmlns:a16="http://schemas.microsoft.com/office/drawing/2014/main" id="{3812C490-165C-43A0-BE41-DEE6EC14A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62345556-5DC1-4961-899C-786A8C3F8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BC555A5C-1200-48FB-88EA-9520C4003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6">
                <a:extLst>
                  <a:ext uri="{FF2B5EF4-FFF2-40B4-BE49-F238E27FC236}">
                    <a16:creationId xmlns:a16="http://schemas.microsoft.com/office/drawing/2014/main" id="{6AB045FB-4953-47B0-BF1A-9B81E847A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DCED193-AE8B-4CE6-A401-F5089ED22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A753560F-CA18-4D05-A4EC-5CEA8361D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6032FE71-70EE-4193-A893-F04058680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3BBE1914-A9A3-4BBD-A8F4-D5AD0FA0D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61E35278-158E-4CF4-AF84-58758C9F7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26E58BDF-83F7-4D14-B981-8E4EACAC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76D6A9F5-3900-4314-AE32-E0364F233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60967FFF-1AC3-4BC2-95F4-0F40EC34C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9A7CFD4D-30C1-40A8-8E52-59575FE5F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12D5E5E9-3F50-4E1E-A690-71B8D2599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6E4D91B8-9B8C-4306-965D-CCEE4ABE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921"/>
              <a:ext cx="97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Required reporting to CMS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B3F76A68-6ABB-415D-8619-6ABADD174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9410"/>
              </p:ext>
            </p:extLst>
          </p:nvPr>
        </p:nvGraphicFramePr>
        <p:xfrm>
          <a:off x="9731689" y="1193452"/>
          <a:ext cx="1146770" cy="96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SmartDraw" r:id="rId5" imgW="1828800" imgH="1540440" progId="SmartDraw.2">
                  <p:embed/>
                </p:oleObj>
              </mc:Choice>
              <mc:Fallback>
                <p:oleObj name="SmartDraw" r:id="rId5" imgW="1828800" imgH="1540440" progId="SmartDraw.2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D01649A3-407E-4143-9874-3106D1246D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31689" y="1193452"/>
                        <a:ext cx="1146770" cy="965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6DA01A-D82B-43DD-9F2B-066E2E730C9C}"/>
              </a:ext>
            </a:extLst>
          </p:cNvPr>
          <p:cNvCxnSpPr>
            <a:cxnSpLocks/>
          </p:cNvCxnSpPr>
          <p:nvPr/>
        </p:nvCxnSpPr>
        <p:spPr>
          <a:xfrm flipH="1" flipV="1">
            <a:off x="7079642" y="1022472"/>
            <a:ext cx="9886" cy="3308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95D308-345F-4DE1-B588-AD1B62D39028}"/>
              </a:ext>
            </a:extLst>
          </p:cNvPr>
          <p:cNvCxnSpPr>
            <a:cxnSpLocks/>
          </p:cNvCxnSpPr>
          <p:nvPr/>
        </p:nvCxnSpPr>
        <p:spPr>
          <a:xfrm>
            <a:off x="7848963" y="1695617"/>
            <a:ext cx="1688239" cy="437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CDB616-75E0-4CC8-A6EE-08DBAAF0E2A0}"/>
              </a:ext>
            </a:extLst>
          </p:cNvPr>
          <p:cNvCxnSpPr>
            <a:cxnSpLocks/>
          </p:cNvCxnSpPr>
          <p:nvPr/>
        </p:nvCxnSpPr>
        <p:spPr>
          <a:xfrm flipH="1">
            <a:off x="7753661" y="2097886"/>
            <a:ext cx="1783541" cy="175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Group 4">
            <a:extLst>
              <a:ext uri="{FF2B5EF4-FFF2-40B4-BE49-F238E27FC236}">
                <a16:creationId xmlns:a16="http://schemas.microsoft.com/office/drawing/2014/main" id="{9A63105F-ED76-4B8A-8F60-B770741838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4857" y="1458345"/>
            <a:ext cx="844551" cy="925513"/>
            <a:chOff x="1178" y="1900"/>
            <a:chExt cx="532" cy="583"/>
          </a:xfrm>
        </p:grpSpPr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7439DDED-99B0-492B-B58F-493C5843D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2" name="Group 27">
              <a:extLst>
                <a:ext uri="{FF2B5EF4-FFF2-40B4-BE49-F238E27FC236}">
                  <a16:creationId xmlns:a16="http://schemas.microsoft.com/office/drawing/2014/main" id="{618AFA60-CD8A-4CD7-8FD9-9E7CBDB38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98C73A2E-A31D-4D8A-9CEA-A34ED2AA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B0399B64-1A92-4800-B8A7-2F1B977EC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1D04EA4-40B5-485D-AA5C-8BA40C67D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8">
                <a:extLst>
                  <a:ext uri="{FF2B5EF4-FFF2-40B4-BE49-F238E27FC236}">
                    <a16:creationId xmlns:a16="http://schemas.microsoft.com/office/drawing/2014/main" id="{0A94070D-0BDA-49D3-B897-77D5D6EFE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9">
                <a:extLst>
                  <a:ext uri="{FF2B5EF4-FFF2-40B4-BE49-F238E27FC236}">
                    <a16:creationId xmlns:a16="http://schemas.microsoft.com/office/drawing/2014/main" id="{47D0A566-903A-4331-A905-7AF36B99A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0">
                <a:extLst>
                  <a:ext uri="{FF2B5EF4-FFF2-40B4-BE49-F238E27FC236}">
                    <a16:creationId xmlns:a16="http://schemas.microsoft.com/office/drawing/2014/main" id="{ABF9CE94-CD74-47C9-89AF-E37069A8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11">
                <a:extLst>
                  <a:ext uri="{FF2B5EF4-FFF2-40B4-BE49-F238E27FC236}">
                    <a16:creationId xmlns:a16="http://schemas.microsoft.com/office/drawing/2014/main" id="{63F2E2A8-1DC0-4224-9A83-CF8DAC400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2">
                <a:extLst>
                  <a:ext uri="{FF2B5EF4-FFF2-40B4-BE49-F238E27FC236}">
                    <a16:creationId xmlns:a16="http://schemas.microsoft.com/office/drawing/2014/main" id="{7D18EACF-4340-49A7-98C5-47A32F4D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13">
                <a:extLst>
                  <a:ext uri="{FF2B5EF4-FFF2-40B4-BE49-F238E27FC236}">
                    <a16:creationId xmlns:a16="http://schemas.microsoft.com/office/drawing/2014/main" id="{4DFF2AD9-1454-4A56-8BCF-9E489D11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4">
                <a:extLst>
                  <a:ext uri="{FF2B5EF4-FFF2-40B4-BE49-F238E27FC236}">
                    <a16:creationId xmlns:a16="http://schemas.microsoft.com/office/drawing/2014/main" id="{DCEB5CC7-921D-4205-9F33-93981246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5">
                <a:extLst>
                  <a:ext uri="{FF2B5EF4-FFF2-40B4-BE49-F238E27FC236}">
                    <a16:creationId xmlns:a16="http://schemas.microsoft.com/office/drawing/2014/main" id="{19F88BE9-1582-4DEB-ADA0-B79500F14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6">
                <a:extLst>
                  <a:ext uri="{FF2B5EF4-FFF2-40B4-BE49-F238E27FC236}">
                    <a16:creationId xmlns:a16="http://schemas.microsoft.com/office/drawing/2014/main" id="{20D5DB65-3A6C-4D64-A786-748D7640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7">
                <a:extLst>
                  <a:ext uri="{FF2B5EF4-FFF2-40B4-BE49-F238E27FC236}">
                    <a16:creationId xmlns:a16="http://schemas.microsoft.com/office/drawing/2014/main" id="{DE9E9079-D554-4B56-BBE7-5D6C1E825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8">
                <a:extLst>
                  <a:ext uri="{FF2B5EF4-FFF2-40B4-BE49-F238E27FC236}">
                    <a16:creationId xmlns:a16="http://schemas.microsoft.com/office/drawing/2014/main" id="{5F612F1F-AD5E-4EDD-9206-FC8C2C3F8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9">
                <a:extLst>
                  <a:ext uri="{FF2B5EF4-FFF2-40B4-BE49-F238E27FC236}">
                    <a16:creationId xmlns:a16="http://schemas.microsoft.com/office/drawing/2014/main" id="{60578496-3AE1-493B-B432-ED55D7299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0">
                <a:extLst>
                  <a:ext uri="{FF2B5EF4-FFF2-40B4-BE49-F238E27FC236}">
                    <a16:creationId xmlns:a16="http://schemas.microsoft.com/office/drawing/2014/main" id="{A8BA2F3A-FF9C-4C99-B611-CBF2CB06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1">
                <a:extLst>
                  <a:ext uri="{FF2B5EF4-FFF2-40B4-BE49-F238E27FC236}">
                    <a16:creationId xmlns:a16="http://schemas.microsoft.com/office/drawing/2014/main" id="{162AE71E-F4A9-4D82-8683-D085E2362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2">
                <a:extLst>
                  <a:ext uri="{FF2B5EF4-FFF2-40B4-BE49-F238E27FC236}">
                    <a16:creationId xmlns:a16="http://schemas.microsoft.com/office/drawing/2014/main" id="{AF739560-FCD6-49BD-9340-FA63C21DA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3">
                <a:extLst>
                  <a:ext uri="{FF2B5EF4-FFF2-40B4-BE49-F238E27FC236}">
                    <a16:creationId xmlns:a16="http://schemas.microsoft.com/office/drawing/2014/main" id="{E012A864-8563-468C-8620-863BEB64B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4">
                <a:extLst>
                  <a:ext uri="{FF2B5EF4-FFF2-40B4-BE49-F238E27FC236}">
                    <a16:creationId xmlns:a16="http://schemas.microsoft.com/office/drawing/2014/main" id="{2D1B2360-C42A-4EDC-BA56-8DCB769B1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5">
                <a:extLst>
                  <a:ext uri="{FF2B5EF4-FFF2-40B4-BE49-F238E27FC236}">
                    <a16:creationId xmlns:a16="http://schemas.microsoft.com/office/drawing/2014/main" id="{F36D3134-BC80-482E-B69D-B2D590559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6">
                <a:extLst>
                  <a:ext uri="{FF2B5EF4-FFF2-40B4-BE49-F238E27FC236}">
                    <a16:creationId xmlns:a16="http://schemas.microsoft.com/office/drawing/2014/main" id="{AE14A24E-4DB9-4FBD-997F-9B8CBED8F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8E886CAF-4C4F-40F1-B1CB-7E545D32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04503C5-4F56-4E90-BB6E-96278EEBDE28}"/>
              </a:ext>
            </a:extLst>
          </p:cNvPr>
          <p:cNvSpPr txBox="1"/>
          <p:nvPr/>
        </p:nvSpPr>
        <p:spPr>
          <a:xfrm>
            <a:off x="9662930" y="2088836"/>
            <a:ext cx="1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Health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3884B75-356C-49B8-8CCD-C3E4516F455A}"/>
              </a:ext>
            </a:extLst>
          </p:cNvPr>
          <p:cNvSpPr/>
          <p:nvPr/>
        </p:nvSpPr>
        <p:spPr>
          <a:xfrm>
            <a:off x="482849" y="3328243"/>
            <a:ext cx="105584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Section GG (Patient Functional Data):  Information that is already collected as part of CMS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 data element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Description (Assessment; Interim assessment (vary by setting); D/C)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Value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Self Care</a:t>
            </a:r>
            <a:r>
              <a:rPr lang="en-US" dirty="0"/>
              <a:t> (Eating; Oral hygiene; Toileting hygiene, Shower/bathe self; Upper body dressing; Lower body dressing; Putting on/taking off footwear)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Mobility [</a:t>
            </a:r>
            <a:r>
              <a:rPr lang="en-US" dirty="0"/>
              <a:t>Rolling left and right, sit to lying, Lying to sitting on side of bed; Sit to stand; Chair/bed-to-chair transfer; toilet transfer; Car transfer; Walking (10, 50, 150, 10 unlevel surface); 1 step; 4 steps; 12 steps; Picking up objects] [If using a wheelchair, 50 and 150 feet (Manual Motorized)]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90BD85-DAE5-45F0-80D4-1CB58278C09B}"/>
              </a:ext>
            </a:extLst>
          </p:cNvPr>
          <p:cNvSpPr txBox="1"/>
          <p:nvPr/>
        </p:nvSpPr>
        <p:spPr>
          <a:xfrm rot="16200000">
            <a:off x="-70449" y="11573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177805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ABC6CC-8AFD-437D-9415-30B78594F8DE}"/>
              </a:ext>
            </a:extLst>
          </p:cNvPr>
          <p:cNvSpPr/>
          <p:nvPr/>
        </p:nvSpPr>
        <p:spPr>
          <a:xfrm>
            <a:off x="639070" y="223178"/>
            <a:ext cx="10895066" cy="39111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A04E8C08-20AE-4144-A35B-D717E425F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2359"/>
              </p:ext>
            </p:extLst>
          </p:nvPr>
        </p:nvGraphicFramePr>
        <p:xfrm>
          <a:off x="8981679" y="2278670"/>
          <a:ext cx="1146770" cy="96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SmartDraw" r:id="rId3" imgW="1828800" imgH="1540440" progId="SmartDraw.2">
                  <p:embed/>
                </p:oleObj>
              </mc:Choice>
              <mc:Fallback>
                <p:oleObj name="SmartDraw" r:id="rId3" imgW="1828800" imgH="1540440" progId="SmartDraw.2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B3F76A68-6ABB-415D-8619-6ABADD174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679" y="2278670"/>
                        <a:ext cx="1146770" cy="9655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A3F967-DA66-4BFF-8E03-1497A6044666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2395163" y="2916664"/>
            <a:ext cx="6739312" cy="1367852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58B6A48-6BFC-42A8-81E1-C4370255C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72" y="2149728"/>
            <a:ext cx="1627672" cy="1150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07822-387D-483B-A2F7-B671D30D814E}"/>
              </a:ext>
            </a:extLst>
          </p:cNvPr>
          <p:cNvSpPr txBox="1"/>
          <p:nvPr/>
        </p:nvSpPr>
        <p:spPr>
          <a:xfrm>
            <a:off x="2418622" y="330032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8818C-2EC9-4503-B5FE-48084E3CF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490" y="2300430"/>
            <a:ext cx="1627672" cy="11505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8FCDB5-7C01-4550-84E0-A1E7BEA4A20A}"/>
              </a:ext>
            </a:extLst>
          </p:cNvPr>
          <p:cNvCxnSpPr>
            <a:cxnSpLocks/>
          </p:cNvCxnSpPr>
          <p:nvPr/>
        </p:nvCxnSpPr>
        <p:spPr>
          <a:xfrm>
            <a:off x="3460880" y="2724451"/>
            <a:ext cx="1648022" cy="1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7C4A50-3EB8-428A-86A7-A7318FA89762}"/>
              </a:ext>
            </a:extLst>
          </p:cNvPr>
          <p:cNvCxnSpPr>
            <a:cxnSpLocks/>
          </p:cNvCxnSpPr>
          <p:nvPr/>
        </p:nvCxnSpPr>
        <p:spPr>
          <a:xfrm flipV="1">
            <a:off x="3471284" y="1148545"/>
            <a:ext cx="2097786" cy="9549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40C97A-984F-4D9F-8EFC-637FADAE0C29}"/>
              </a:ext>
            </a:extLst>
          </p:cNvPr>
          <p:cNvCxnSpPr>
            <a:cxnSpLocks/>
          </p:cNvCxnSpPr>
          <p:nvPr/>
        </p:nvCxnSpPr>
        <p:spPr>
          <a:xfrm flipH="1">
            <a:off x="3471285" y="3083477"/>
            <a:ext cx="1639205" cy="47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C70CB8-FC69-4C42-8B3F-5B36DF89E657}"/>
              </a:ext>
            </a:extLst>
          </p:cNvPr>
          <p:cNvCxnSpPr/>
          <p:nvPr/>
        </p:nvCxnSpPr>
        <p:spPr>
          <a:xfrm flipV="1">
            <a:off x="10020091" y="1156750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B950F6-DFE4-4AD7-A1F9-605EDCB3E65C}"/>
              </a:ext>
            </a:extLst>
          </p:cNvPr>
          <p:cNvSpPr txBox="1"/>
          <p:nvPr/>
        </p:nvSpPr>
        <p:spPr>
          <a:xfrm>
            <a:off x="10417172" y="742372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E2A1B-717A-4625-96BA-078AD2ACB3B1}"/>
              </a:ext>
            </a:extLst>
          </p:cNvPr>
          <p:cNvCxnSpPr>
            <a:cxnSpLocks/>
          </p:cNvCxnSpPr>
          <p:nvPr/>
        </p:nvCxnSpPr>
        <p:spPr>
          <a:xfrm flipH="1" flipV="1">
            <a:off x="6991826" y="1125440"/>
            <a:ext cx="1873125" cy="11705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76928279-2E88-4F2E-9786-BDD99F3B2C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2437" y="2458002"/>
            <a:ext cx="844551" cy="925513"/>
            <a:chOff x="1178" y="1900"/>
            <a:chExt cx="532" cy="583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B4FF3FAD-7E26-495A-8ADB-1D4C6D5DE5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4C0D1ED7-8C54-46F0-9219-DEAF7AF9B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262CA69-F247-4F22-89F9-439AF6041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033A7FF3-CB80-4810-9EA4-D7423ADF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F1EDCFF-E9A2-4C2E-9B63-938C2EA7E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8">
                <a:extLst>
                  <a:ext uri="{FF2B5EF4-FFF2-40B4-BE49-F238E27FC236}">
                    <a16:creationId xmlns:a16="http://schemas.microsoft.com/office/drawing/2014/main" id="{4D4D9F82-AC08-417B-81F8-82FD76144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0702A4FC-873E-4A84-B3F2-DC946F86C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28BEBD99-C127-4FF2-AB9B-70C4EAB70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69C7F2C6-AF90-4955-95EE-8805CD5E1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3DE0C5D4-2CFF-42AC-A065-6C4FC29FA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C56084BF-78CA-4233-832B-AE3B2DA39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A9B45468-9D0E-47E3-8023-205EBE1EA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1E29FB17-5FED-41FC-9777-61261478A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6">
                <a:extLst>
                  <a:ext uri="{FF2B5EF4-FFF2-40B4-BE49-F238E27FC236}">
                    <a16:creationId xmlns:a16="http://schemas.microsoft.com/office/drawing/2014/main" id="{AD7E107A-6CC0-4EB6-8E5D-8CA89B7B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5FE96D04-8ED4-4BF5-B1DA-37CDFA2F0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2632E094-C957-489A-A1F2-F02671C6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23F1CCC4-9B39-445A-9DBA-92A47C3DA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D8EFCBA8-2ACB-4686-AB86-336256803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CB33AE26-D96F-485C-8610-3C2BACB1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B0DD7A9B-F20C-4198-8608-2E89F1B8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69B9DEF3-276D-407B-B95C-9E0F5A766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2A780395-D123-4BA3-B35B-6D5D291FD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2C261A11-F907-46F1-8D08-17C5B60A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A26B67C4-524F-48C3-A0E6-D5CF2EA0E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CF37CB7-4C60-4F63-8647-E690DCA0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C58C226-22C2-49C0-A842-05F8AB7BF76A}"/>
              </a:ext>
            </a:extLst>
          </p:cNvPr>
          <p:cNvGrpSpPr/>
          <p:nvPr/>
        </p:nvGrpSpPr>
        <p:grpSpPr>
          <a:xfrm>
            <a:off x="4078596" y="1293571"/>
            <a:ext cx="877890" cy="1084263"/>
            <a:chOff x="4828606" y="208353"/>
            <a:chExt cx="877890" cy="1084263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4CD12EBF-7E98-4619-93E1-EC11CDF35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990" y="370424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CA4C6922-59DF-4734-81E6-6B2D8FDB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478" y="418866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99B9A059-5CE5-4E3A-B23A-55F14F2D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450" y="503945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392F2D24-636C-42F3-8FDB-20B98E713B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28606" y="208353"/>
              <a:ext cx="877890" cy="1084263"/>
              <a:chOff x="1157" y="1800"/>
              <a:chExt cx="553" cy="683"/>
            </a:xfrm>
          </p:grpSpPr>
          <p:sp>
            <p:nvSpPr>
              <p:cNvPr id="40" name="AutoShape 3">
                <a:extLst>
                  <a:ext uri="{FF2B5EF4-FFF2-40B4-BE49-F238E27FC236}">
                    <a16:creationId xmlns:a16="http://schemas.microsoft.com/office/drawing/2014/main" id="{51DFF010-F8A0-4F29-905D-C277285BCBA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78" y="1900"/>
                <a:ext cx="532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" name="Group 27">
                <a:extLst>
                  <a:ext uri="{FF2B5EF4-FFF2-40B4-BE49-F238E27FC236}">
                    <a16:creationId xmlns:a16="http://schemas.microsoft.com/office/drawing/2014/main" id="{D2E9BB41-F4B8-4470-B31A-531C7AA4E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022"/>
                <a:ext cx="330" cy="419"/>
                <a:chOff x="1275" y="2022"/>
                <a:chExt cx="330" cy="419"/>
              </a:xfrm>
            </p:grpSpPr>
            <p:sp>
              <p:nvSpPr>
                <p:cNvPr id="43" name="Freeform 5">
                  <a:extLst>
                    <a:ext uri="{FF2B5EF4-FFF2-40B4-BE49-F238E27FC236}">
                      <a16:creationId xmlns:a16="http://schemas.microsoft.com/office/drawing/2014/main" id="{8CF46E90-21B4-414F-BC72-B6C6D5209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6">
                  <a:extLst>
                    <a:ext uri="{FF2B5EF4-FFF2-40B4-BE49-F238E27FC236}">
                      <a16:creationId xmlns:a16="http://schemas.microsoft.com/office/drawing/2014/main" id="{8FB3F2D2-C782-4228-A089-42EEAB55F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7">
                  <a:extLst>
                    <a:ext uri="{FF2B5EF4-FFF2-40B4-BE49-F238E27FC236}">
                      <a16:creationId xmlns:a16="http://schemas.microsoft.com/office/drawing/2014/main" id="{B1777290-4BBD-4E6B-84E1-090706320F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" y="2029"/>
                  <a:ext cx="45" cy="48"/>
                </a:xfrm>
                <a:custGeom>
                  <a:avLst/>
                  <a:gdLst>
                    <a:gd name="T0" fmla="*/ 0 w 45"/>
                    <a:gd name="T1" fmla="*/ 0 h 48"/>
                    <a:gd name="T2" fmla="*/ 0 w 45"/>
                    <a:gd name="T3" fmla="*/ 48 h 48"/>
                    <a:gd name="T4" fmla="*/ 45 w 45"/>
                    <a:gd name="T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8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45" y="48"/>
                      </a:lnTo>
                    </a:path>
                  </a:pathLst>
                </a:cu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8">
                  <a:extLst>
                    <a:ext uri="{FF2B5EF4-FFF2-40B4-BE49-F238E27FC236}">
                      <a16:creationId xmlns:a16="http://schemas.microsoft.com/office/drawing/2014/main" id="{0D9826CD-BACA-4351-A8B5-BE6A1058F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22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9">
                  <a:extLst>
                    <a:ext uri="{FF2B5EF4-FFF2-40B4-BE49-F238E27FC236}">
                      <a16:creationId xmlns:a16="http://schemas.microsoft.com/office/drawing/2014/main" id="{8A12038C-4C08-4D50-82CC-CCF54C032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50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0">
                  <a:extLst>
                    <a:ext uri="{FF2B5EF4-FFF2-40B4-BE49-F238E27FC236}">
                      <a16:creationId xmlns:a16="http://schemas.microsoft.com/office/drawing/2014/main" id="{5ADC1881-07F5-4ECE-A8F6-811BC5335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179"/>
                  <a:ext cx="155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1">
                  <a:extLst>
                    <a:ext uri="{FF2B5EF4-FFF2-40B4-BE49-F238E27FC236}">
                      <a16:creationId xmlns:a16="http://schemas.microsoft.com/office/drawing/2014/main" id="{A7163DB4-0322-4D92-BE03-CE68A4D1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2">
                  <a:extLst>
                    <a:ext uri="{FF2B5EF4-FFF2-40B4-BE49-F238E27FC236}">
                      <a16:creationId xmlns:a16="http://schemas.microsoft.com/office/drawing/2014/main" id="{C0F98F67-B681-4772-AF52-0F890B9768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13">
                  <a:extLst>
                    <a:ext uri="{FF2B5EF4-FFF2-40B4-BE49-F238E27FC236}">
                      <a16:creationId xmlns:a16="http://schemas.microsoft.com/office/drawing/2014/main" id="{5167021E-85CA-4862-8E13-9CEFA3A01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14">
                  <a:extLst>
                    <a:ext uri="{FF2B5EF4-FFF2-40B4-BE49-F238E27FC236}">
                      <a16:creationId xmlns:a16="http://schemas.microsoft.com/office/drawing/2014/main" id="{6531AB02-D6B3-4121-BFC8-51AE26B99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5952982E-044A-4F4F-9090-E73A96CCB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16">
                  <a:extLst>
                    <a:ext uri="{FF2B5EF4-FFF2-40B4-BE49-F238E27FC236}">
                      <a16:creationId xmlns:a16="http://schemas.microsoft.com/office/drawing/2014/main" id="{B41E7BC9-7780-425F-A3F4-C20CE274D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17">
                  <a:extLst>
                    <a:ext uri="{FF2B5EF4-FFF2-40B4-BE49-F238E27FC236}">
                      <a16:creationId xmlns:a16="http://schemas.microsoft.com/office/drawing/2014/main" id="{6E6CAAFE-E182-4161-BEB2-8B4079057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6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18">
                  <a:extLst>
                    <a:ext uri="{FF2B5EF4-FFF2-40B4-BE49-F238E27FC236}">
                      <a16:creationId xmlns:a16="http://schemas.microsoft.com/office/drawing/2014/main" id="{CAB3CFD3-2EBC-41B1-AD82-6392EF9F2D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94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19">
                  <a:extLst>
                    <a:ext uri="{FF2B5EF4-FFF2-40B4-BE49-F238E27FC236}">
                      <a16:creationId xmlns:a16="http://schemas.microsoft.com/office/drawing/2014/main" id="{D0F33035-11BB-4404-AAC4-1D0C9DB2B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22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0">
                  <a:extLst>
                    <a:ext uri="{FF2B5EF4-FFF2-40B4-BE49-F238E27FC236}">
                      <a16:creationId xmlns:a16="http://schemas.microsoft.com/office/drawing/2014/main" id="{FD36950D-2138-4F5F-B408-25E03FC5D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5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1">
                  <a:extLst>
                    <a:ext uri="{FF2B5EF4-FFF2-40B4-BE49-F238E27FC236}">
                      <a16:creationId xmlns:a16="http://schemas.microsoft.com/office/drawing/2014/main" id="{9CA5A3F4-E56A-4431-B3C0-F6E159C21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7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22">
                  <a:extLst>
                    <a:ext uri="{FF2B5EF4-FFF2-40B4-BE49-F238E27FC236}">
                      <a16:creationId xmlns:a16="http://schemas.microsoft.com/office/drawing/2014/main" id="{6B8011E6-74DC-44E0-BAC5-9B7D2FFCB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409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23">
                  <a:extLst>
                    <a:ext uri="{FF2B5EF4-FFF2-40B4-BE49-F238E27FC236}">
                      <a16:creationId xmlns:a16="http://schemas.microsoft.com/office/drawing/2014/main" id="{D6F34668-9294-49DB-9ADB-33BD6E1B4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6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24">
                  <a:extLst>
                    <a:ext uri="{FF2B5EF4-FFF2-40B4-BE49-F238E27FC236}">
                      <a16:creationId xmlns:a16="http://schemas.microsoft.com/office/drawing/2014/main" id="{935D8C3A-8EB2-40BE-9449-4BC7B4CF3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8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25">
                  <a:extLst>
                    <a:ext uri="{FF2B5EF4-FFF2-40B4-BE49-F238E27FC236}">
                      <a16:creationId xmlns:a16="http://schemas.microsoft.com/office/drawing/2014/main" id="{E6D3C5EC-6308-4283-96AE-6BE7B8BCE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1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26">
                  <a:extLst>
                    <a:ext uri="{FF2B5EF4-FFF2-40B4-BE49-F238E27FC236}">
                      <a16:creationId xmlns:a16="http://schemas.microsoft.com/office/drawing/2014/main" id="{0ADF2F1B-14AA-42C4-99EB-CA4672017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47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1B180ACD-4EEC-47A6-AC69-FF9BA9767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1800"/>
                <a:ext cx="28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IRF PAI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D081AE-BB7C-4405-BDE6-63CCF08AAA84}"/>
              </a:ext>
            </a:extLst>
          </p:cNvPr>
          <p:cNvCxnSpPr>
            <a:cxnSpLocks/>
          </p:cNvCxnSpPr>
          <p:nvPr/>
        </p:nvCxnSpPr>
        <p:spPr>
          <a:xfrm flipV="1">
            <a:off x="6451950" y="1114616"/>
            <a:ext cx="0" cy="12818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79404F-F12E-44DD-92A5-2027CAF9F3FB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6769206" y="2761468"/>
            <a:ext cx="2212473" cy="135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578971-1443-4775-AF13-557A0ECBFD78}"/>
              </a:ext>
            </a:extLst>
          </p:cNvPr>
          <p:cNvCxnSpPr>
            <a:cxnSpLocks/>
          </p:cNvCxnSpPr>
          <p:nvPr/>
        </p:nvCxnSpPr>
        <p:spPr>
          <a:xfrm flipH="1">
            <a:off x="6738163" y="3158498"/>
            <a:ext cx="2174757" cy="307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9CD1EE7-8F46-4DB4-A05A-F5A5EA694DEF}"/>
              </a:ext>
            </a:extLst>
          </p:cNvPr>
          <p:cNvSpPr txBox="1"/>
          <p:nvPr/>
        </p:nvSpPr>
        <p:spPr>
          <a:xfrm>
            <a:off x="8912920" y="3174054"/>
            <a:ext cx="1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Health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B022D7-7E68-474A-985D-B940F53288D1}"/>
              </a:ext>
            </a:extLst>
          </p:cNvPr>
          <p:cNvSpPr txBox="1"/>
          <p:nvPr/>
        </p:nvSpPr>
        <p:spPr>
          <a:xfrm rot="16200000">
            <a:off x="-70449" y="11573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F49F0E-143A-48CE-9121-949E20497E3A}"/>
              </a:ext>
            </a:extLst>
          </p:cNvPr>
          <p:cNvCxnSpPr>
            <a:cxnSpLocks/>
            <a:stCxn id="109" idx="3"/>
            <a:endCxn id="70" idx="2"/>
          </p:cNvCxnSpPr>
          <p:nvPr/>
        </p:nvCxnSpPr>
        <p:spPr>
          <a:xfrm flipV="1">
            <a:off x="6740410" y="3469077"/>
            <a:ext cx="1066305" cy="105953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206680-7D8A-4352-BC39-27C7F91BA145}"/>
              </a:ext>
            </a:extLst>
          </p:cNvPr>
          <p:cNvCxnSpPr>
            <a:cxnSpLocks/>
            <a:stCxn id="109" idx="1"/>
            <a:endCxn id="14" idx="2"/>
          </p:cNvCxnSpPr>
          <p:nvPr/>
        </p:nvCxnSpPr>
        <p:spPr>
          <a:xfrm flipH="1" flipV="1">
            <a:off x="4344713" y="3383515"/>
            <a:ext cx="1093738" cy="1145097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49802B6-EC92-4BBF-AC6E-93739B77EB34}"/>
              </a:ext>
            </a:extLst>
          </p:cNvPr>
          <p:cNvSpPr txBox="1"/>
          <p:nvPr/>
        </p:nvSpPr>
        <p:spPr>
          <a:xfrm>
            <a:off x="5438451" y="434394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IG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ADF2373-4961-47DC-A659-8CC42FA6A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044" y="4284516"/>
            <a:ext cx="774237" cy="433573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B2602A7-2B70-499E-989A-F66CC306C39F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2395163" y="2701567"/>
            <a:ext cx="2765472" cy="1582949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7D9B78C-F2E8-46EF-8987-81DB7D235DCD}"/>
              </a:ext>
            </a:extLst>
          </p:cNvPr>
          <p:cNvSpPr txBox="1"/>
          <p:nvPr/>
        </p:nvSpPr>
        <p:spPr>
          <a:xfrm>
            <a:off x="347833" y="4563481"/>
            <a:ext cx="4909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Clinical View:</a:t>
            </a:r>
          </a:p>
          <a:p>
            <a:pPr lvl="1"/>
            <a:r>
              <a:rPr lang="en-US" b="1" dirty="0"/>
              <a:t>Admission</a:t>
            </a:r>
            <a:r>
              <a:rPr lang="en-US" dirty="0"/>
              <a:t> (Same across settings) </a:t>
            </a:r>
          </a:p>
          <a:p>
            <a:pPr lvl="1"/>
            <a:r>
              <a:rPr lang="en-US" b="1" dirty="0"/>
              <a:t>Interim</a:t>
            </a:r>
            <a:r>
              <a:rPr lang="en-US" dirty="0"/>
              <a:t> (Differ among settings)</a:t>
            </a:r>
          </a:p>
          <a:p>
            <a:pPr lvl="1"/>
            <a:r>
              <a:rPr lang="en-US" b="1" dirty="0"/>
              <a:t>Discharge</a:t>
            </a:r>
            <a:r>
              <a:rPr lang="en-US" dirty="0"/>
              <a:t> (Same across settings.  The final documentation may not be present at time of D/C as CMS allows 5 days for completion)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DC2DDC-664D-407F-8654-0CE26B5388D9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2395163" y="3171825"/>
            <a:ext cx="4234237" cy="1112691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64AE061-E9AE-4B37-BDAC-5FA1D85CE73D}"/>
              </a:ext>
            </a:extLst>
          </p:cNvPr>
          <p:cNvGrpSpPr/>
          <p:nvPr/>
        </p:nvGrpSpPr>
        <p:grpSpPr>
          <a:xfrm>
            <a:off x="7710142" y="1404070"/>
            <a:ext cx="877890" cy="1084263"/>
            <a:chOff x="4828606" y="208353"/>
            <a:chExt cx="877890" cy="1084263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25C64727-BDA0-4B04-9582-4D8C8B5B6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990" y="370424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96B2878B-7808-489A-ABB7-1E8742915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478" y="418866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173860AE-0AE8-4A02-8170-E0EAE4DB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450" y="503945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1" name="Group 4">
              <a:extLst>
                <a:ext uri="{FF2B5EF4-FFF2-40B4-BE49-F238E27FC236}">
                  <a16:creationId xmlns:a16="http://schemas.microsoft.com/office/drawing/2014/main" id="{05800692-E87E-40FA-B5AB-883967BABF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28606" y="208353"/>
              <a:ext cx="877890" cy="1084263"/>
              <a:chOff x="1157" y="1800"/>
              <a:chExt cx="553" cy="683"/>
            </a:xfrm>
          </p:grpSpPr>
          <p:sp>
            <p:nvSpPr>
              <p:cNvPr id="152" name="AutoShape 3">
                <a:extLst>
                  <a:ext uri="{FF2B5EF4-FFF2-40B4-BE49-F238E27FC236}">
                    <a16:creationId xmlns:a16="http://schemas.microsoft.com/office/drawing/2014/main" id="{AF4BE6C6-26B4-4134-AE7C-FC3CEAD2A07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78" y="1900"/>
                <a:ext cx="532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3" name="Group 27">
                <a:extLst>
                  <a:ext uri="{FF2B5EF4-FFF2-40B4-BE49-F238E27FC236}">
                    <a16:creationId xmlns:a16="http://schemas.microsoft.com/office/drawing/2014/main" id="{9125A0C1-47CC-439E-8CD1-79E301EC5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022"/>
                <a:ext cx="330" cy="419"/>
                <a:chOff x="1275" y="2022"/>
                <a:chExt cx="330" cy="419"/>
              </a:xfrm>
            </p:grpSpPr>
            <p:sp>
              <p:nvSpPr>
                <p:cNvPr id="155" name="Freeform 5">
                  <a:extLst>
                    <a:ext uri="{FF2B5EF4-FFF2-40B4-BE49-F238E27FC236}">
                      <a16:creationId xmlns:a16="http://schemas.microsoft.com/office/drawing/2014/main" id="{1CD5AC81-4D8B-4CFE-9658-ABC5D20FD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8C898115-1379-45DB-BF1F-265EA876E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7E5A9E14-F6F1-48C4-B2A5-12D88219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" y="2029"/>
                  <a:ext cx="45" cy="48"/>
                </a:xfrm>
                <a:custGeom>
                  <a:avLst/>
                  <a:gdLst>
                    <a:gd name="T0" fmla="*/ 0 w 45"/>
                    <a:gd name="T1" fmla="*/ 0 h 48"/>
                    <a:gd name="T2" fmla="*/ 0 w 45"/>
                    <a:gd name="T3" fmla="*/ 48 h 48"/>
                    <a:gd name="T4" fmla="*/ 45 w 45"/>
                    <a:gd name="T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8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45" y="48"/>
                      </a:lnTo>
                    </a:path>
                  </a:pathLst>
                </a:cu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Line 8">
                  <a:extLst>
                    <a:ext uri="{FF2B5EF4-FFF2-40B4-BE49-F238E27FC236}">
                      <a16:creationId xmlns:a16="http://schemas.microsoft.com/office/drawing/2014/main" id="{49AFD5FC-EE63-4D75-8831-D853A14E7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22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Line 9">
                  <a:extLst>
                    <a:ext uri="{FF2B5EF4-FFF2-40B4-BE49-F238E27FC236}">
                      <a16:creationId xmlns:a16="http://schemas.microsoft.com/office/drawing/2014/main" id="{BCBCFD10-E00E-4FA2-914F-03A67FBD9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50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Line 10">
                  <a:extLst>
                    <a:ext uri="{FF2B5EF4-FFF2-40B4-BE49-F238E27FC236}">
                      <a16:creationId xmlns:a16="http://schemas.microsoft.com/office/drawing/2014/main" id="{745E6CD8-E231-4809-88F7-4C051AD24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179"/>
                  <a:ext cx="155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Rectangle 11">
                  <a:extLst>
                    <a:ext uri="{FF2B5EF4-FFF2-40B4-BE49-F238E27FC236}">
                      <a16:creationId xmlns:a16="http://schemas.microsoft.com/office/drawing/2014/main" id="{005FE66E-B713-4805-A509-AAB21EEA8F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Rectangle 12">
                  <a:extLst>
                    <a:ext uri="{FF2B5EF4-FFF2-40B4-BE49-F238E27FC236}">
                      <a16:creationId xmlns:a16="http://schemas.microsoft.com/office/drawing/2014/main" id="{FCA659D2-D687-4E75-8F5A-3612D3D34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13">
                  <a:extLst>
                    <a:ext uri="{FF2B5EF4-FFF2-40B4-BE49-F238E27FC236}">
                      <a16:creationId xmlns:a16="http://schemas.microsoft.com/office/drawing/2014/main" id="{1BBF724C-112B-444A-9507-EB546C49F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14">
                  <a:extLst>
                    <a:ext uri="{FF2B5EF4-FFF2-40B4-BE49-F238E27FC236}">
                      <a16:creationId xmlns:a16="http://schemas.microsoft.com/office/drawing/2014/main" id="{568C6632-2D6B-4A27-93AA-6AFE0C65A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15">
                  <a:extLst>
                    <a:ext uri="{FF2B5EF4-FFF2-40B4-BE49-F238E27FC236}">
                      <a16:creationId xmlns:a16="http://schemas.microsoft.com/office/drawing/2014/main" id="{EFEBF878-C152-4D4E-99E9-E2582BB66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16">
                  <a:extLst>
                    <a:ext uri="{FF2B5EF4-FFF2-40B4-BE49-F238E27FC236}">
                      <a16:creationId xmlns:a16="http://schemas.microsoft.com/office/drawing/2014/main" id="{A5CF5729-D95A-415C-A2D7-512A203DC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Line 17">
                  <a:extLst>
                    <a:ext uri="{FF2B5EF4-FFF2-40B4-BE49-F238E27FC236}">
                      <a16:creationId xmlns:a16="http://schemas.microsoft.com/office/drawing/2014/main" id="{B1AD9839-36E1-4E6C-B372-6473DC760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6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Line 18">
                  <a:extLst>
                    <a:ext uri="{FF2B5EF4-FFF2-40B4-BE49-F238E27FC236}">
                      <a16:creationId xmlns:a16="http://schemas.microsoft.com/office/drawing/2014/main" id="{E6097220-4402-46C7-A063-DC2C48476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94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Line 19">
                  <a:extLst>
                    <a:ext uri="{FF2B5EF4-FFF2-40B4-BE49-F238E27FC236}">
                      <a16:creationId xmlns:a16="http://schemas.microsoft.com/office/drawing/2014/main" id="{3F12DC57-15C4-48D8-AD93-A634D4F39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22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Line 20">
                  <a:extLst>
                    <a:ext uri="{FF2B5EF4-FFF2-40B4-BE49-F238E27FC236}">
                      <a16:creationId xmlns:a16="http://schemas.microsoft.com/office/drawing/2014/main" id="{99C022E1-19F9-494C-AAE3-00410C363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5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1">
                  <a:extLst>
                    <a:ext uri="{FF2B5EF4-FFF2-40B4-BE49-F238E27FC236}">
                      <a16:creationId xmlns:a16="http://schemas.microsoft.com/office/drawing/2014/main" id="{28AF87A0-2699-4A52-8F68-4297CE888B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7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2">
                  <a:extLst>
                    <a:ext uri="{FF2B5EF4-FFF2-40B4-BE49-F238E27FC236}">
                      <a16:creationId xmlns:a16="http://schemas.microsoft.com/office/drawing/2014/main" id="{5913DA31-FA0D-46CC-BDF0-1B010CA05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409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3">
                  <a:extLst>
                    <a:ext uri="{FF2B5EF4-FFF2-40B4-BE49-F238E27FC236}">
                      <a16:creationId xmlns:a16="http://schemas.microsoft.com/office/drawing/2014/main" id="{410547CD-F1C9-4D86-BF53-2228C5E40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6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24">
                  <a:extLst>
                    <a:ext uri="{FF2B5EF4-FFF2-40B4-BE49-F238E27FC236}">
                      <a16:creationId xmlns:a16="http://schemas.microsoft.com/office/drawing/2014/main" id="{F12DA514-ADE7-4E87-BDCC-315248382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8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Line 25">
                  <a:extLst>
                    <a:ext uri="{FF2B5EF4-FFF2-40B4-BE49-F238E27FC236}">
                      <a16:creationId xmlns:a16="http://schemas.microsoft.com/office/drawing/2014/main" id="{FF998745-6BE0-4500-96CD-09CA87966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1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26">
                  <a:extLst>
                    <a:ext uri="{FF2B5EF4-FFF2-40B4-BE49-F238E27FC236}">
                      <a16:creationId xmlns:a16="http://schemas.microsoft.com/office/drawing/2014/main" id="{860BD81B-FFE3-46E1-A10C-2BCDE8E7C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47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4" name="Rectangle 28">
                <a:extLst>
                  <a:ext uri="{FF2B5EF4-FFF2-40B4-BE49-F238E27FC236}">
                    <a16:creationId xmlns:a16="http://schemas.microsoft.com/office/drawing/2014/main" id="{CAEC3AB0-B8BA-4A68-8F04-29FBA746F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1800"/>
                <a:ext cx="24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000" dirty="0">
                    <a:solidFill>
                      <a:srgbClr val="333333"/>
                    </a:solidFill>
                  </a:rPr>
                  <a:t>O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ASIS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A2A2734-A879-476E-A481-98C351A19513}"/>
              </a:ext>
            </a:extLst>
          </p:cNvPr>
          <p:cNvGrpSpPr/>
          <p:nvPr/>
        </p:nvGrpSpPr>
        <p:grpSpPr>
          <a:xfrm>
            <a:off x="5826801" y="1220954"/>
            <a:ext cx="897941" cy="1090205"/>
            <a:chOff x="4828606" y="208353"/>
            <a:chExt cx="877890" cy="1084263"/>
          </a:xfrm>
        </p:grpSpPr>
        <p:sp>
          <p:nvSpPr>
            <p:cNvPr id="185" name="Freeform 5">
              <a:extLst>
                <a:ext uri="{FF2B5EF4-FFF2-40B4-BE49-F238E27FC236}">
                  <a16:creationId xmlns:a16="http://schemas.microsoft.com/office/drawing/2014/main" id="{A01DF2FF-518F-462C-89A0-1A16981DD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990" y="370424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C24EF454-C798-4668-AC57-BDD67812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478" y="418866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4E517128-B717-43B7-96C1-663199389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450" y="503945"/>
              <a:ext cx="522288" cy="665163"/>
            </a:xfrm>
            <a:custGeom>
              <a:avLst/>
              <a:gdLst>
                <a:gd name="T0" fmla="*/ 284 w 329"/>
                <a:gd name="T1" fmla="*/ 0 h 419"/>
                <a:gd name="T2" fmla="*/ 0 w 329"/>
                <a:gd name="T3" fmla="*/ 0 h 419"/>
                <a:gd name="T4" fmla="*/ 0 w 329"/>
                <a:gd name="T5" fmla="*/ 419 h 419"/>
                <a:gd name="T6" fmla="*/ 329 w 329"/>
                <a:gd name="T7" fmla="*/ 419 h 419"/>
                <a:gd name="T8" fmla="*/ 329 w 329"/>
                <a:gd name="T9" fmla="*/ 46 h 419"/>
                <a:gd name="T10" fmla="*/ 284 w 329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419">
                  <a:moveTo>
                    <a:pt x="284" y="0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329" y="4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EE7E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9DF6469C-3F86-4144-9FD4-80D01A8D10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28606" y="208353"/>
              <a:ext cx="877890" cy="1084263"/>
              <a:chOff x="1157" y="1800"/>
              <a:chExt cx="553" cy="683"/>
            </a:xfrm>
          </p:grpSpPr>
          <p:sp>
            <p:nvSpPr>
              <p:cNvPr id="189" name="AutoShape 3">
                <a:extLst>
                  <a:ext uri="{FF2B5EF4-FFF2-40B4-BE49-F238E27FC236}">
                    <a16:creationId xmlns:a16="http://schemas.microsoft.com/office/drawing/2014/main" id="{BDEE9FC8-C547-4B18-A244-3E04111AA0C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78" y="1900"/>
                <a:ext cx="532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0" name="Group 27">
                <a:extLst>
                  <a:ext uri="{FF2B5EF4-FFF2-40B4-BE49-F238E27FC236}">
                    <a16:creationId xmlns:a16="http://schemas.microsoft.com/office/drawing/2014/main" id="{FDFDD04E-FEC5-4AE8-B972-914B286AC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022"/>
                <a:ext cx="330" cy="419"/>
                <a:chOff x="1275" y="2022"/>
                <a:chExt cx="330" cy="419"/>
              </a:xfrm>
            </p:grpSpPr>
            <p:sp>
              <p:nvSpPr>
                <p:cNvPr id="192" name="Freeform 5">
                  <a:extLst>
                    <a:ext uri="{FF2B5EF4-FFF2-40B4-BE49-F238E27FC236}">
                      <a16:creationId xmlns:a16="http://schemas.microsoft.com/office/drawing/2014/main" id="{4415D9DF-0181-47E1-8788-1028C213E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">
                  <a:extLst>
                    <a:ext uri="{FF2B5EF4-FFF2-40B4-BE49-F238E27FC236}">
                      <a16:creationId xmlns:a16="http://schemas.microsoft.com/office/drawing/2014/main" id="{061ADB4A-E4DA-48E0-9255-05A9441E9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2022"/>
                  <a:ext cx="329" cy="419"/>
                </a:xfrm>
                <a:custGeom>
                  <a:avLst/>
                  <a:gdLst>
                    <a:gd name="T0" fmla="*/ 284 w 329"/>
                    <a:gd name="T1" fmla="*/ 0 h 419"/>
                    <a:gd name="T2" fmla="*/ 0 w 329"/>
                    <a:gd name="T3" fmla="*/ 0 h 419"/>
                    <a:gd name="T4" fmla="*/ 0 w 329"/>
                    <a:gd name="T5" fmla="*/ 419 h 419"/>
                    <a:gd name="T6" fmla="*/ 329 w 329"/>
                    <a:gd name="T7" fmla="*/ 419 h 419"/>
                    <a:gd name="T8" fmla="*/ 329 w 329"/>
                    <a:gd name="T9" fmla="*/ 46 h 419"/>
                    <a:gd name="T10" fmla="*/ 284 w 329"/>
                    <a:gd name="T11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419">
                      <a:moveTo>
                        <a:pt x="284" y="0"/>
                      </a:moveTo>
                      <a:lnTo>
                        <a:pt x="0" y="0"/>
                      </a:lnTo>
                      <a:lnTo>
                        <a:pt x="0" y="419"/>
                      </a:lnTo>
                      <a:lnTo>
                        <a:pt x="329" y="419"/>
                      </a:lnTo>
                      <a:lnTo>
                        <a:pt x="329" y="46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">
                  <a:extLst>
                    <a:ext uri="{FF2B5EF4-FFF2-40B4-BE49-F238E27FC236}">
                      <a16:creationId xmlns:a16="http://schemas.microsoft.com/office/drawing/2014/main" id="{F94E56E9-FFA5-4AD8-AE23-AF695A2C3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" y="2029"/>
                  <a:ext cx="45" cy="48"/>
                </a:xfrm>
                <a:custGeom>
                  <a:avLst/>
                  <a:gdLst>
                    <a:gd name="T0" fmla="*/ 0 w 45"/>
                    <a:gd name="T1" fmla="*/ 0 h 48"/>
                    <a:gd name="T2" fmla="*/ 0 w 45"/>
                    <a:gd name="T3" fmla="*/ 48 h 48"/>
                    <a:gd name="T4" fmla="*/ 45 w 45"/>
                    <a:gd name="T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8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45" y="48"/>
                      </a:lnTo>
                    </a:path>
                  </a:pathLst>
                </a:cu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Line 8">
                  <a:extLst>
                    <a:ext uri="{FF2B5EF4-FFF2-40B4-BE49-F238E27FC236}">
                      <a16:creationId xmlns:a16="http://schemas.microsoft.com/office/drawing/2014/main" id="{712340EF-A109-4F5E-B9C2-9C595D4A77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22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Line 9">
                  <a:extLst>
                    <a:ext uri="{FF2B5EF4-FFF2-40B4-BE49-F238E27FC236}">
                      <a16:creationId xmlns:a16="http://schemas.microsoft.com/office/drawing/2014/main" id="{1BDBC8A1-CE4F-40CB-836C-3B4B2658F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50"/>
                  <a:ext cx="238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Line 10">
                  <a:extLst>
                    <a:ext uri="{FF2B5EF4-FFF2-40B4-BE49-F238E27FC236}">
                      <a16:creationId xmlns:a16="http://schemas.microsoft.com/office/drawing/2014/main" id="{07CF8AB7-0433-4337-AE2F-0567EEF58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179"/>
                  <a:ext cx="155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Rectangle 11">
                  <a:extLst>
                    <a:ext uri="{FF2B5EF4-FFF2-40B4-BE49-F238E27FC236}">
                      <a16:creationId xmlns:a16="http://schemas.microsoft.com/office/drawing/2014/main" id="{44888113-6885-42F7-A56E-9B4D03917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12">
                  <a:extLst>
                    <a:ext uri="{FF2B5EF4-FFF2-40B4-BE49-F238E27FC236}">
                      <a16:creationId xmlns:a16="http://schemas.microsoft.com/office/drawing/2014/main" id="{FAF70EA9-C439-4237-A25A-790D51973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2057"/>
                  <a:ext cx="222" cy="34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13">
                  <a:extLst>
                    <a:ext uri="{FF2B5EF4-FFF2-40B4-BE49-F238E27FC236}">
                      <a16:creationId xmlns:a16="http://schemas.microsoft.com/office/drawing/2014/main" id="{CF8B6D0E-BC0C-4330-AF67-90B657938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Rectangle 14">
                  <a:extLst>
                    <a:ext uri="{FF2B5EF4-FFF2-40B4-BE49-F238E27FC236}">
                      <a16:creationId xmlns:a16="http://schemas.microsoft.com/office/drawing/2014/main" id="{26131FA3-748E-47CD-B208-5FFE36404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201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Rectangle 15">
                  <a:extLst>
                    <a:ext uri="{FF2B5EF4-FFF2-40B4-BE49-F238E27FC236}">
                      <a16:creationId xmlns:a16="http://schemas.microsoft.com/office/drawing/2014/main" id="{76560C77-32A9-4D31-87FF-E58BE8D72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solidFill>
                  <a:srgbClr val="CEE7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Rectangle 16">
                  <a:extLst>
                    <a:ext uri="{FF2B5EF4-FFF2-40B4-BE49-F238E27FC236}">
                      <a16:creationId xmlns:a16="http://schemas.microsoft.com/office/drawing/2014/main" id="{34EF2F21-DB17-4F5C-8AC2-72A6A7403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372"/>
                  <a:ext cx="92" cy="35"/>
                </a:xfrm>
                <a:prstGeom prst="rect">
                  <a:avLst/>
                </a:prstGeom>
                <a:noFill/>
                <a:ln w="9525" cap="flat">
                  <a:solidFill>
                    <a:srgbClr val="A5A5A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Line 17">
                  <a:extLst>
                    <a:ext uri="{FF2B5EF4-FFF2-40B4-BE49-F238E27FC236}">
                      <a16:creationId xmlns:a16="http://schemas.microsoft.com/office/drawing/2014/main" id="{B0D20D2C-96FC-4DB2-A057-11DFE64FD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6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Line 18">
                  <a:extLst>
                    <a:ext uri="{FF2B5EF4-FFF2-40B4-BE49-F238E27FC236}">
                      <a16:creationId xmlns:a16="http://schemas.microsoft.com/office/drawing/2014/main" id="{BC88D117-C41D-4076-85CC-DFA1D4086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294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Line 19">
                  <a:extLst>
                    <a:ext uri="{FF2B5EF4-FFF2-40B4-BE49-F238E27FC236}">
                      <a16:creationId xmlns:a16="http://schemas.microsoft.com/office/drawing/2014/main" id="{C857A361-6BA9-4A6C-8014-E8AD6C8D9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22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Line 20">
                  <a:extLst>
                    <a:ext uri="{FF2B5EF4-FFF2-40B4-BE49-F238E27FC236}">
                      <a16:creationId xmlns:a16="http://schemas.microsoft.com/office/drawing/2014/main" id="{7F8A6FF5-0C70-4DC9-AF74-F91336E98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5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Line 21">
                  <a:extLst>
                    <a:ext uri="{FF2B5EF4-FFF2-40B4-BE49-F238E27FC236}">
                      <a16:creationId xmlns:a16="http://schemas.microsoft.com/office/drawing/2014/main" id="{15F9BAF4-E275-4DC8-926F-75BC0689DE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37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Line 22">
                  <a:extLst>
                    <a:ext uri="{FF2B5EF4-FFF2-40B4-BE49-F238E27FC236}">
                      <a16:creationId xmlns:a16="http://schemas.microsoft.com/office/drawing/2014/main" id="{0A564039-4EA0-431C-AA96-0D422CBF2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7" y="2409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Line 23">
                  <a:extLst>
                    <a:ext uri="{FF2B5EF4-FFF2-40B4-BE49-F238E27FC236}">
                      <a16:creationId xmlns:a16="http://schemas.microsoft.com/office/drawing/2014/main" id="{356BB425-CA23-489A-B8C3-DD70FA77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60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Line 24">
                  <a:extLst>
                    <a:ext uri="{FF2B5EF4-FFF2-40B4-BE49-F238E27FC236}">
                      <a16:creationId xmlns:a16="http://schemas.microsoft.com/office/drawing/2014/main" id="{C4CF167B-EF0B-4DF4-8213-A7885E6B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288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Line 25">
                  <a:extLst>
                    <a:ext uri="{FF2B5EF4-FFF2-40B4-BE49-F238E27FC236}">
                      <a16:creationId xmlns:a16="http://schemas.microsoft.com/office/drawing/2014/main" id="{70BD043A-AA7A-4EFC-A63D-453DCE494C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16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Line 26">
                  <a:extLst>
                    <a:ext uri="{FF2B5EF4-FFF2-40B4-BE49-F238E27FC236}">
                      <a16:creationId xmlns:a16="http://schemas.microsoft.com/office/drawing/2014/main" id="{B50C1497-AC3C-4E77-93AA-F0E5CCA66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6" y="2347"/>
                  <a:ext cx="92" cy="0"/>
                </a:xfrm>
                <a:prstGeom prst="line">
                  <a:avLst/>
                </a:prstGeom>
                <a:noFill/>
                <a:ln w="9525" cap="flat">
                  <a:solidFill>
                    <a:srgbClr val="54545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1" name="Rectangle 28">
                <a:extLst>
                  <a:ext uri="{FF2B5EF4-FFF2-40B4-BE49-F238E27FC236}">
                    <a16:creationId xmlns:a16="http://schemas.microsoft.com/office/drawing/2014/main" id="{37762CFB-8DF0-447E-8EE0-C81FD1056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1800"/>
                <a:ext cx="1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000" dirty="0">
                    <a:solidFill>
                      <a:srgbClr val="333333"/>
                    </a:solidFill>
                  </a:rPr>
                  <a:t>MDS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19" name="Picture 218">
            <a:extLst>
              <a:ext uri="{FF2B5EF4-FFF2-40B4-BE49-F238E27FC236}">
                <a16:creationId xmlns:a16="http://schemas.microsoft.com/office/drawing/2014/main" id="{EEBC3360-9B4D-4F24-8F12-31F02D6CC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738" y="332260"/>
            <a:ext cx="1435909" cy="83052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BF33E8D6-AB06-417E-9B67-312292677764}"/>
              </a:ext>
            </a:extLst>
          </p:cNvPr>
          <p:cNvSpPr txBox="1"/>
          <p:nvPr/>
        </p:nvSpPr>
        <p:spPr>
          <a:xfrm>
            <a:off x="6660878" y="311260"/>
            <a:ext cx="1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49160E8-5BB7-43E6-A767-54C199A351ED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2395163" y="3118404"/>
            <a:ext cx="991555" cy="1166112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4">
            <a:extLst>
              <a:ext uri="{FF2B5EF4-FFF2-40B4-BE49-F238E27FC236}">
                <a16:creationId xmlns:a16="http://schemas.microsoft.com/office/drawing/2014/main" id="{B5604892-5493-4CFA-9ECF-9426D113FE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44847" y="2456789"/>
            <a:ext cx="923735" cy="1012288"/>
            <a:chOff x="1178" y="1900"/>
            <a:chExt cx="532" cy="583"/>
          </a:xfrm>
        </p:grpSpPr>
        <p:sp>
          <p:nvSpPr>
            <p:cNvPr id="70" name="AutoShape 3">
              <a:extLst>
                <a:ext uri="{FF2B5EF4-FFF2-40B4-BE49-F238E27FC236}">
                  <a16:creationId xmlns:a16="http://schemas.microsoft.com/office/drawing/2014/main" id="{986AC5E8-D125-4673-8327-9CE6D51760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8" y="1900"/>
              <a:ext cx="53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" name="Group 27">
              <a:extLst>
                <a:ext uri="{FF2B5EF4-FFF2-40B4-BE49-F238E27FC236}">
                  <a16:creationId xmlns:a16="http://schemas.microsoft.com/office/drawing/2014/main" id="{A0A2EEB7-D429-4E50-8EC1-99AF65D12D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5" y="2022"/>
              <a:ext cx="330" cy="419"/>
              <a:chOff x="1275" y="2022"/>
              <a:chExt cx="330" cy="419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D03D55E2-1D49-4FBA-8241-983AFB8A5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E3403EA4-F50F-4005-ABE6-95F7687F9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22"/>
                <a:ext cx="329" cy="419"/>
              </a:xfrm>
              <a:custGeom>
                <a:avLst/>
                <a:gdLst>
                  <a:gd name="T0" fmla="*/ 284 w 329"/>
                  <a:gd name="T1" fmla="*/ 0 h 419"/>
                  <a:gd name="T2" fmla="*/ 0 w 329"/>
                  <a:gd name="T3" fmla="*/ 0 h 419"/>
                  <a:gd name="T4" fmla="*/ 0 w 329"/>
                  <a:gd name="T5" fmla="*/ 419 h 419"/>
                  <a:gd name="T6" fmla="*/ 329 w 329"/>
                  <a:gd name="T7" fmla="*/ 419 h 419"/>
                  <a:gd name="T8" fmla="*/ 329 w 329"/>
                  <a:gd name="T9" fmla="*/ 46 h 419"/>
                  <a:gd name="T10" fmla="*/ 284 w 329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419">
                    <a:moveTo>
                      <a:pt x="284" y="0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329" y="46"/>
                    </a:lnTo>
                    <a:lnTo>
                      <a:pt x="284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F7381A71-A8D8-4B96-804A-ACD49DEE7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029"/>
                <a:ext cx="45" cy="48"/>
              </a:xfrm>
              <a:custGeom>
                <a:avLst/>
                <a:gdLst>
                  <a:gd name="T0" fmla="*/ 0 w 45"/>
                  <a:gd name="T1" fmla="*/ 0 h 48"/>
                  <a:gd name="T2" fmla="*/ 0 w 45"/>
                  <a:gd name="T3" fmla="*/ 48 h 48"/>
                  <a:gd name="T4" fmla="*/ 45 w 45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8">
                    <a:moveTo>
                      <a:pt x="0" y="0"/>
                    </a:moveTo>
                    <a:lnTo>
                      <a:pt x="0" y="48"/>
                    </a:lnTo>
                    <a:lnTo>
                      <a:pt x="45" y="48"/>
                    </a:lnTo>
                  </a:path>
                </a:pathLst>
              </a:cu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8">
                <a:extLst>
                  <a:ext uri="{FF2B5EF4-FFF2-40B4-BE49-F238E27FC236}">
                    <a16:creationId xmlns:a16="http://schemas.microsoft.com/office/drawing/2014/main" id="{EC4CA37C-5066-4A6B-A23F-1A782DD2E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22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9">
                <a:extLst>
                  <a:ext uri="{FF2B5EF4-FFF2-40B4-BE49-F238E27FC236}">
                    <a16:creationId xmlns:a16="http://schemas.microsoft.com/office/drawing/2014/main" id="{B2860B33-EA20-457A-A2A2-5B4B2E2D5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0"/>
                <a:ext cx="238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0">
                <a:extLst>
                  <a:ext uri="{FF2B5EF4-FFF2-40B4-BE49-F238E27FC236}">
                    <a16:creationId xmlns:a16="http://schemas.microsoft.com/office/drawing/2014/main" id="{22E201B2-6FB0-4347-9A7A-34BC8C67C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179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FD65E46F-9978-48FE-9EF4-FD206590E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12">
                <a:extLst>
                  <a:ext uri="{FF2B5EF4-FFF2-40B4-BE49-F238E27FC236}">
                    <a16:creationId xmlns:a16="http://schemas.microsoft.com/office/drawing/2014/main" id="{D5032D90-C809-48A7-A21F-804163FC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057"/>
                <a:ext cx="222" cy="34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D7FD7E73-F939-4973-9EBC-8F336BA65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14">
                <a:extLst>
                  <a:ext uri="{FF2B5EF4-FFF2-40B4-BE49-F238E27FC236}">
                    <a16:creationId xmlns:a16="http://schemas.microsoft.com/office/drawing/2014/main" id="{1A1123BC-1A45-486F-A5D7-C91DFE294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01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A7402E49-A668-4A71-B79A-6625B74D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solidFill>
                <a:srgbClr val="CE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6">
                <a:extLst>
                  <a:ext uri="{FF2B5EF4-FFF2-40B4-BE49-F238E27FC236}">
                    <a16:creationId xmlns:a16="http://schemas.microsoft.com/office/drawing/2014/main" id="{6B71D563-C509-40D9-A783-A264729F0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372"/>
                <a:ext cx="92" cy="35"/>
              </a:xfrm>
              <a:prstGeom prst="rect">
                <a:avLst/>
              </a:prstGeom>
              <a:noFill/>
              <a:ln w="9525" cap="flat">
                <a:solidFill>
                  <a:srgbClr val="A5A5A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7">
                <a:extLst>
                  <a:ext uri="{FF2B5EF4-FFF2-40B4-BE49-F238E27FC236}">
                    <a16:creationId xmlns:a16="http://schemas.microsoft.com/office/drawing/2014/main" id="{343A19F7-56D5-423C-AFE8-5E2E0677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6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8">
                <a:extLst>
                  <a:ext uri="{FF2B5EF4-FFF2-40B4-BE49-F238E27FC236}">
                    <a16:creationId xmlns:a16="http://schemas.microsoft.com/office/drawing/2014/main" id="{DA6CD678-41CA-43A7-98A6-CEA456762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294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9">
                <a:extLst>
                  <a:ext uri="{FF2B5EF4-FFF2-40B4-BE49-F238E27FC236}">
                    <a16:creationId xmlns:a16="http://schemas.microsoft.com/office/drawing/2014/main" id="{6A8EF184-8EF4-45DC-B637-D696FC129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22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20">
                <a:extLst>
                  <a:ext uri="{FF2B5EF4-FFF2-40B4-BE49-F238E27FC236}">
                    <a16:creationId xmlns:a16="http://schemas.microsoft.com/office/drawing/2014/main" id="{3B24F299-165A-417D-9567-F3C52EBEB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5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1">
                <a:extLst>
                  <a:ext uri="{FF2B5EF4-FFF2-40B4-BE49-F238E27FC236}">
                    <a16:creationId xmlns:a16="http://schemas.microsoft.com/office/drawing/2014/main" id="{2F083E0B-D03D-47AA-A7E2-292C9442F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37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2">
                <a:extLst>
                  <a:ext uri="{FF2B5EF4-FFF2-40B4-BE49-F238E27FC236}">
                    <a16:creationId xmlns:a16="http://schemas.microsoft.com/office/drawing/2014/main" id="{4057045B-CCB6-406A-80DA-ABAE33988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2409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3">
                <a:extLst>
                  <a:ext uri="{FF2B5EF4-FFF2-40B4-BE49-F238E27FC236}">
                    <a16:creationId xmlns:a16="http://schemas.microsoft.com/office/drawing/2014/main" id="{63695BFE-6659-4319-A761-AA281F155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60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4">
                <a:extLst>
                  <a:ext uri="{FF2B5EF4-FFF2-40B4-BE49-F238E27FC236}">
                    <a16:creationId xmlns:a16="http://schemas.microsoft.com/office/drawing/2014/main" id="{B447BAC4-2781-4B7E-B1E0-E645CD476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288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9E7520FF-1936-418C-BE4A-EF97348A7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16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5F4D5B0F-C2B6-4F58-AF6C-5E34FCFA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347"/>
                <a:ext cx="92" cy="0"/>
              </a:xfrm>
              <a:prstGeom prst="line">
                <a:avLst/>
              </a:prstGeom>
              <a:noFill/>
              <a:ln w="952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F808F24-F115-4403-B021-DFF7E30A0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934"/>
              <a:ext cx="4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333333"/>
                  </a:solidFill>
                </a:rPr>
                <a:t>Section GG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AB985F-7070-4A9C-B855-2F65C8BF7406}"/>
              </a:ext>
            </a:extLst>
          </p:cNvPr>
          <p:cNvSpPr txBox="1"/>
          <p:nvPr/>
        </p:nvSpPr>
        <p:spPr>
          <a:xfrm>
            <a:off x="5727892" y="3469077"/>
            <a:ext cx="6006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</p:spTree>
    <p:extLst>
      <p:ext uri="{BB962C8B-B14F-4D97-AF65-F5344CB8AC3E}">
        <p14:creationId xmlns:p14="http://schemas.microsoft.com/office/powerpoint/2010/main" val="38770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4360627-640E-43C7-9524-223A7E725537}"/>
              </a:ext>
            </a:extLst>
          </p:cNvPr>
          <p:cNvSpPr/>
          <p:nvPr/>
        </p:nvSpPr>
        <p:spPr>
          <a:xfrm>
            <a:off x="1282899" y="165047"/>
            <a:ext cx="10895066" cy="27561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26656-F5B8-41AB-B1F7-9EC1D5BE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41" y="702954"/>
            <a:ext cx="1627672" cy="1150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85535-37AA-4B61-9254-D966BE88DD0B}"/>
              </a:ext>
            </a:extLst>
          </p:cNvPr>
          <p:cNvSpPr txBox="1"/>
          <p:nvPr/>
        </p:nvSpPr>
        <p:spPr>
          <a:xfrm>
            <a:off x="2504664" y="1885892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hospital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CAAA-3A0D-4760-BEDF-E7ECD33F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63" y="934613"/>
            <a:ext cx="1627672" cy="1150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5DD8E-DDB9-4C7C-9AED-38C6A50A337F}"/>
              </a:ext>
            </a:extLst>
          </p:cNvPr>
          <p:cNvSpPr txBox="1"/>
          <p:nvPr/>
        </p:nvSpPr>
        <p:spPr>
          <a:xfrm>
            <a:off x="6748713" y="2085209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DBCD0-D0C8-40D2-B687-7904BBAB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81" y="1085315"/>
            <a:ext cx="1627672" cy="1150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01F29-4919-4FC0-BAA8-8C298B82A001}"/>
              </a:ext>
            </a:extLst>
          </p:cNvPr>
          <p:cNvSpPr txBox="1"/>
          <p:nvPr/>
        </p:nvSpPr>
        <p:spPr>
          <a:xfrm>
            <a:off x="9819241" y="225522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AF223-30C8-4908-9B83-4820E9DBCF65}"/>
              </a:ext>
            </a:extLst>
          </p:cNvPr>
          <p:cNvCxnSpPr/>
          <p:nvPr/>
        </p:nvCxnSpPr>
        <p:spPr>
          <a:xfrm>
            <a:off x="4364578" y="1280505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130470-2F64-468F-A5D9-C3842CB6A06B}"/>
              </a:ext>
            </a:extLst>
          </p:cNvPr>
          <p:cNvCxnSpPr/>
          <p:nvPr/>
        </p:nvCxnSpPr>
        <p:spPr>
          <a:xfrm>
            <a:off x="8006634" y="1781718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79D8F-42F1-4F64-845C-DEFE153CD8F6}"/>
              </a:ext>
            </a:extLst>
          </p:cNvPr>
          <p:cNvSpPr/>
          <p:nvPr/>
        </p:nvSpPr>
        <p:spPr>
          <a:xfrm>
            <a:off x="87549" y="2503240"/>
            <a:ext cx="12104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Patient Functional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Co-morbidities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Precautions</a:t>
            </a:r>
            <a:r>
              <a:rPr lang="en-US" dirty="0"/>
              <a:t> [Things that impact function (i.e. Activity, ROM, Weight bearing, Cardiac, Swallow); Food allergies; Isolation; Sternal; Fall; Cognitive (Restraints, dementia, other); Safety ]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Equipment </a:t>
            </a:r>
            <a:r>
              <a:rPr lang="en-US" dirty="0"/>
              <a:t>[Visual; Hearing; Mobility (</a:t>
            </a:r>
            <a:r>
              <a:rPr lang="en-US" dirty="0" err="1"/>
              <a:t>amb</a:t>
            </a:r>
            <a:r>
              <a:rPr lang="en-US" dirty="0"/>
              <a:t>, braces, Adaptive (seating, positioning, transfer) W/C); Respiratory; Selfcare (Adaptive for eating); environmental(Ramp, grab bar); Communication devise; Physiological monitors (Glucose, pulse ox, </a:t>
            </a:r>
            <a:r>
              <a:rPr lang="en-US" dirty="0" err="1"/>
              <a:t>ect</a:t>
            </a:r>
            <a:r>
              <a:rPr lang="en-US" dirty="0"/>
              <a:t>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Functional observation</a:t>
            </a:r>
            <a:r>
              <a:rPr lang="en-US" dirty="0"/>
              <a:t> [See Slide 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Prior level of function (Before current medical conditions/exacerbation for this episode)</a:t>
            </a:r>
            <a:r>
              <a:rPr lang="en-US" dirty="0"/>
              <a:t> [Previous assist needed and what was performed; diet level; cognition; 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Goals</a:t>
            </a:r>
            <a:r>
              <a:rPr lang="en-US" dirty="0"/>
              <a:t>: Patient centric (brings together Clinical and Patient).  Priority of goal to Patient and clinician (Data standard support this).  Goal attainment (status).  D/C goals from setting, long term for entire episode of care.  Time/duration for Goal.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Care Plan</a:t>
            </a:r>
            <a:r>
              <a:rPr lang="en-US" dirty="0"/>
              <a:t> [D/C Disposition (support, setting, safety,); Follow-up interventions, </a:t>
            </a:r>
            <a:r>
              <a:rPr lang="en-US" dirty="0" err="1"/>
              <a:t>ect</a:t>
            </a:r>
            <a:r>
              <a:rPr lang="en-US" dirty="0"/>
              <a:t>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A4C0D8-1B88-44AF-B99C-F5BBE8F98A2C}"/>
              </a:ext>
            </a:extLst>
          </p:cNvPr>
          <p:cNvCxnSpPr>
            <a:cxnSpLocks/>
          </p:cNvCxnSpPr>
          <p:nvPr/>
        </p:nvCxnSpPr>
        <p:spPr>
          <a:xfrm flipH="1" flipV="1">
            <a:off x="4281806" y="1700344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5D27CA-7233-47C0-945D-AB3E7A8749D0}"/>
              </a:ext>
            </a:extLst>
          </p:cNvPr>
          <p:cNvCxnSpPr>
            <a:cxnSpLocks/>
          </p:cNvCxnSpPr>
          <p:nvPr/>
        </p:nvCxnSpPr>
        <p:spPr>
          <a:xfrm flipH="1" flipV="1">
            <a:off x="7911332" y="2201557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DCC266-5748-40A4-832E-32E124ACFDE2}"/>
              </a:ext>
            </a:extLst>
          </p:cNvPr>
          <p:cNvCxnSpPr/>
          <p:nvPr/>
        </p:nvCxnSpPr>
        <p:spPr>
          <a:xfrm flipV="1">
            <a:off x="9624754" y="439286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06086C-9FAA-4CAB-82BC-41A69CB91FCD}"/>
              </a:ext>
            </a:extLst>
          </p:cNvPr>
          <p:cNvSpPr txBox="1"/>
          <p:nvPr/>
        </p:nvSpPr>
        <p:spPr>
          <a:xfrm>
            <a:off x="10422528" y="73456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01EC85-867F-4C13-987B-95BFD0093B58}"/>
              </a:ext>
            </a:extLst>
          </p:cNvPr>
          <p:cNvSpPr/>
          <p:nvPr/>
        </p:nvSpPr>
        <p:spPr>
          <a:xfrm>
            <a:off x="964787" y="32619"/>
            <a:ext cx="1027859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Prior level of function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937858-33CD-4C6D-A1D1-1AA22569DC4D}"/>
              </a:ext>
            </a:extLst>
          </p:cNvPr>
          <p:cNvSpPr/>
          <p:nvPr/>
        </p:nvSpPr>
        <p:spPr>
          <a:xfrm>
            <a:off x="1799629" y="2830771"/>
            <a:ext cx="378372" cy="76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0FA43-2F23-4597-8FCA-05298478191B}"/>
              </a:ext>
            </a:extLst>
          </p:cNvPr>
          <p:cNvSpPr txBox="1"/>
          <p:nvPr/>
        </p:nvSpPr>
        <p:spPr>
          <a:xfrm>
            <a:off x="2178001" y="3034183"/>
            <a:ext cx="29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 of Scope for discussion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BD24BE-32EA-4621-B35C-3A21AAA26781}"/>
              </a:ext>
            </a:extLst>
          </p:cNvPr>
          <p:cNvSpPr txBox="1"/>
          <p:nvPr/>
        </p:nvSpPr>
        <p:spPr>
          <a:xfrm rot="16200000">
            <a:off x="-167702" y="111797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2</a:t>
            </a:r>
          </a:p>
        </p:txBody>
      </p:sp>
    </p:spTree>
    <p:extLst>
      <p:ext uri="{BB962C8B-B14F-4D97-AF65-F5344CB8AC3E}">
        <p14:creationId xmlns:p14="http://schemas.microsoft.com/office/powerpoint/2010/main" val="374293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31D749-292E-431F-BBC6-04BDE426DEE7}"/>
              </a:ext>
            </a:extLst>
          </p:cNvPr>
          <p:cNvSpPr/>
          <p:nvPr/>
        </p:nvSpPr>
        <p:spPr>
          <a:xfrm>
            <a:off x="1010653" y="433137"/>
            <a:ext cx="100338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Functional observation</a:t>
            </a:r>
            <a:r>
              <a:rPr lang="en-US" sz="2400" dirty="0"/>
              <a:t>: (assistance needed;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(Expression and Comprehension and how Vocal, Verbal, Gestural, Written)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Self care (Eating, bathing, toileting, hygiene, grooming, dressing (UE,LE))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Seating/Positioning (hold discussion-is this more of how to address assistance to problems.)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Transfers (Rolling, Bed to chair, Sit to stand, Bed to w/c, chair to chair, car transfer); Toilet; Tub/shower) What about various heights? Use/need for devices. Description of activity.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Walking/moving (Flat surface, distance, carpet, outdoor, uneven, Ramps, Steps/stairs; curbs; thresholds) Use/need for devices. Description of activity- gait pattern; environmental obstacles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Other: Bending, squatting…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 test: (i.e. 6-minute walk, swallow (FEES, Bed side assessment vs barium swallow study) Idea to have open ended; specific to safety?  (Patient reported outcome/</a:t>
            </a:r>
            <a:r>
              <a:rPr lang="en-US" sz="2400" dirty="0" err="1"/>
              <a:t>PerformanceBased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675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SmartDraw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Elrod</dc:creator>
  <cp:lastModifiedBy>Matt Elrod</cp:lastModifiedBy>
  <cp:revision>40</cp:revision>
  <dcterms:created xsi:type="dcterms:W3CDTF">2019-10-16T16:53:17Z</dcterms:created>
  <dcterms:modified xsi:type="dcterms:W3CDTF">2019-12-23T14:34:04Z</dcterms:modified>
</cp:coreProperties>
</file>