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72" r:id="rId4"/>
    <p:sldMasterId id="2147483684" r:id="rId5"/>
    <p:sldMasterId id="2147483709" r:id="rId6"/>
  </p:sldMasterIdLst>
  <p:notesMasterIdLst>
    <p:notesMasterId r:id="rId23"/>
  </p:notesMasterIdLst>
  <p:sldIdLst>
    <p:sldId id="704" r:id="rId7"/>
    <p:sldId id="729" r:id="rId8"/>
    <p:sldId id="732" r:id="rId9"/>
    <p:sldId id="735" r:id="rId10"/>
    <p:sldId id="736" r:id="rId11"/>
    <p:sldId id="740" r:id="rId12"/>
    <p:sldId id="741" r:id="rId13"/>
    <p:sldId id="747" r:id="rId14"/>
    <p:sldId id="333" r:id="rId15"/>
    <p:sldId id="757" r:id="rId16"/>
    <p:sldId id="758" r:id="rId17"/>
    <p:sldId id="766" r:id="rId18"/>
    <p:sldId id="768" r:id="rId19"/>
    <p:sldId id="770" r:id="rId20"/>
    <p:sldId id="258" r:id="rId21"/>
    <p:sldId id="7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383A0A-3217-44CC-9494-FCC33FCEB32D}">
          <p14:sldIdLst>
            <p14:sldId id="704"/>
            <p14:sldId id="729"/>
          </p14:sldIdLst>
        </p14:section>
        <p14:section name="Post-Acute Care Background" id="{D2E805E9-E80E-400D-B82A-A17464F12B99}">
          <p14:sldIdLst>
            <p14:sldId id="732"/>
            <p14:sldId id="735"/>
            <p14:sldId id="736"/>
          </p14:sldIdLst>
        </p14:section>
        <p14:section name="Landscape Analysis" id="{03037962-8277-4704-AC90-0560303A308A}">
          <p14:sldIdLst>
            <p14:sldId id="740"/>
            <p14:sldId id="741"/>
            <p14:sldId id="747"/>
          </p14:sldIdLst>
        </p14:section>
        <p14:section name="Data Element Library" id="{7AC7B434-F945-4F3E-BCD8-4C9A17328F10}">
          <p14:sldIdLst>
            <p14:sldId id="333"/>
            <p14:sldId id="757"/>
            <p14:sldId id="758"/>
          </p14:sldIdLst>
        </p14:section>
        <p14:section name="FHIR Development" id="{6DBB3559-3DCC-4FAA-A822-1D23BF707488}">
          <p14:sldIdLst>
            <p14:sldId id="766"/>
            <p14:sldId id="768"/>
            <p14:sldId id="770"/>
            <p14:sldId id="258"/>
            <p14:sldId id="7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Pratt" initials="MP" lastIdx="7" clrIdx="0"/>
  <p:cmAuthor id="1" name="Dougherty, Michelle" initials="DM" lastIdx="3" clrIdx="1">
    <p:extLst/>
  </p:cmAuthor>
  <p:cmAuthor id="2" name="jboel" initials="j" lastIdx="6" clrIdx="2"/>
  <p:cmAuthor id="3" name="gstone" initials="g" lastIdx="1" clrIdx="3"/>
  <p:cmAuthor id="4" name="Beth Connor" initials="BC" lastIdx="49" clrIdx="4">
    <p:extLst/>
  </p:cmAuthor>
  <p:cmAuthor id="5" name="Jennifer Kennedy" initials="JK" lastIdx="1" clrIdx="5">
    <p:extLst>
      <p:ext uri="{19B8F6BF-5375-455C-9EA6-DF929625EA0E}">
        <p15:presenceInfo xmlns:p15="http://schemas.microsoft.com/office/powerpoint/2012/main" userId="S-1-5-21-1454471165-688789844-1708537768-23125" providerId="AD"/>
      </p:ext>
    </p:extLst>
  </p:cmAuthor>
  <p:cmAuthor id="6" name="Michelle Dougherty" initials="MD" lastIdx="3" clrIdx="6">
    <p:extLst>
      <p:ext uri="{19B8F6BF-5375-455C-9EA6-DF929625EA0E}">
        <p15:presenceInfo xmlns:p15="http://schemas.microsoft.com/office/powerpoint/2012/main" userId="Michelle Dougherty" providerId="None"/>
      </p:ext>
    </p:extLst>
  </p:cmAuthor>
  <p:cmAuthor id="7" name="jkennedy" initials="jrk" lastIdx="22" clrIdx="7">
    <p:extLst>
      <p:ext uri="{19B8F6BF-5375-455C-9EA6-DF929625EA0E}">
        <p15:presenceInfo xmlns:p15="http://schemas.microsoft.com/office/powerpoint/2012/main" userId="jkennedy" providerId="None"/>
      </p:ext>
    </p:extLst>
  </p:cmAuthor>
  <p:cmAuthor id="8" name="Rachel Lopez" initials="RL" lastIdx="10" clrIdx="8">
    <p:extLst>
      <p:ext uri="{19B8F6BF-5375-455C-9EA6-DF929625EA0E}">
        <p15:presenceInfo xmlns:p15="http://schemas.microsoft.com/office/powerpoint/2012/main" userId="Rachel Lopez" providerId="None"/>
      </p:ext>
    </p:extLst>
  </p:cmAuthor>
  <p:cmAuthor id="9" name="Levi Castle" initials="LC" lastIdx="8" clrIdx="9">
    <p:extLst>
      <p:ext uri="{19B8F6BF-5375-455C-9EA6-DF929625EA0E}">
        <p15:presenceInfo xmlns:p15="http://schemas.microsoft.com/office/powerpoint/2012/main" userId="Levi Castle" providerId="None"/>
      </p:ext>
    </p:extLst>
  </p:cmAuthor>
  <p:cmAuthor id="10" name="STELLA MANDL" initials="SM" lastIdx="3" clrIdx="10">
    <p:extLst>
      <p:ext uri="{19B8F6BF-5375-455C-9EA6-DF929625EA0E}">
        <p15:presenceInfo xmlns:p15="http://schemas.microsoft.com/office/powerpoint/2012/main" userId="S-1-5-21-4095628063-3556742122-3606576086-70153" providerId="AD"/>
      </p:ext>
    </p:extLst>
  </p:cmAuthor>
  <p:cmAuthor id="11" name="Qudsi, Hibah" initials="QH" lastIdx="2" clrIdx="11">
    <p:extLst>
      <p:ext uri="{19B8F6BF-5375-455C-9EA6-DF929625EA0E}">
        <p15:presenceInfo xmlns:p15="http://schemas.microsoft.com/office/powerpoint/2012/main" userId="S::HQUDSI@MITRE.ORG::9d76da78-2090-426a-9fa3-a54baf882139" providerId="AD"/>
      </p:ext>
    </p:extLst>
  </p:cmAuthor>
  <p:cmAuthor id="12" name="David Hill" initials="DH" lastIdx="9" clrIdx="12">
    <p:extLst>
      <p:ext uri="{19B8F6BF-5375-455C-9EA6-DF929625EA0E}">
        <p15:presenceInfo xmlns:p15="http://schemas.microsoft.com/office/powerpoint/2012/main" userId="David Hill" providerId="None"/>
      </p:ext>
    </p:extLst>
  </p:cmAuthor>
  <p:cmAuthor id="13" name="Rizvi, Siama" initials="RS" lastIdx="9" clrIdx="13">
    <p:extLst>
      <p:ext uri="{19B8F6BF-5375-455C-9EA6-DF929625EA0E}">
        <p15:presenceInfo xmlns:p15="http://schemas.microsoft.com/office/powerpoint/2012/main" userId="S::RIZVI@MITRE.ORG::a30a8b9a-5391-4b15-b2e0-f92c41bca009" providerId="AD"/>
      </p:ext>
    </p:extLst>
  </p:cmAuthor>
  <p:cmAuthor id="14" name="Skopac, Jessica S" initials="SJS" lastIdx="6" clrIdx="14">
    <p:extLst>
      <p:ext uri="{19B8F6BF-5375-455C-9EA6-DF929625EA0E}">
        <p15:presenceInfo xmlns:p15="http://schemas.microsoft.com/office/powerpoint/2012/main" userId="S::JSKOPAC@MITRE.ORG::634fd837-4742-4121-9b4d-8524b41d18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8FEF"/>
    <a:srgbClr val="FF5050"/>
    <a:srgbClr val="D1403C"/>
    <a:srgbClr val="000099"/>
    <a:srgbClr val="F0F5FF"/>
    <a:srgbClr val="0D4C97"/>
    <a:srgbClr val="E5EEFF"/>
    <a:srgbClr val="0E55AA"/>
    <a:srgbClr val="64A4F2"/>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59" autoAdjust="0"/>
    <p:restoredTop sz="93820" autoAdjust="0"/>
  </p:normalViewPr>
  <p:slideViewPr>
    <p:cSldViewPr>
      <p:cViewPr varScale="1">
        <p:scale>
          <a:sx n="116" d="100"/>
          <a:sy n="116" d="100"/>
        </p:scale>
        <p:origin x="1320" y="184"/>
      </p:cViewPr>
      <p:guideLst>
        <p:guide orient="horz" pos="2160"/>
        <p:guide pos="2880"/>
      </p:guideLst>
    </p:cSldViewPr>
  </p:slideViewPr>
  <p:outlineViewPr>
    <p:cViewPr>
      <p:scale>
        <a:sx n="33" d="100"/>
        <a:sy n="33" d="100"/>
      </p:scale>
      <p:origin x="230" y="0"/>
    </p:cViewPr>
  </p:outlineViewPr>
  <p:notesTextViewPr>
    <p:cViewPr>
      <p:scale>
        <a:sx n="150" d="100"/>
        <a:sy n="150" d="100"/>
      </p:scale>
      <p:origin x="0" y="0"/>
    </p:cViewPr>
  </p:notesTextViewPr>
  <p:sorterViewPr>
    <p:cViewPr varScale="1">
      <p:scale>
        <a:sx n="1" d="1"/>
        <a:sy n="1" d="1"/>
      </p:scale>
      <p:origin x="0" y="0"/>
    </p:cViewPr>
  </p:sorterViewPr>
  <p:notesViewPr>
    <p:cSldViewPr>
      <p:cViewPr varScale="1">
        <p:scale>
          <a:sx n="69" d="100"/>
          <a:sy n="69" d="100"/>
        </p:scale>
        <p:origin x="-327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ED6A90-E4B6-4FF8-AE4E-8C16E983D0F8}"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B43DC5CD-C4C2-4A39-B3BE-9D390C2819E5}">
      <dgm:prSet phldrT="[Text]"/>
      <dgm:spPr>
        <a:solidFill>
          <a:schemeClr val="bg1">
            <a:lumMod val="75000"/>
          </a:schemeClr>
        </a:solidFill>
      </dgm:spPr>
      <dgm:t>
        <a:bodyPr/>
        <a:lstStyle/>
        <a:p>
          <a:r>
            <a:rPr lang="en-US" dirty="0">
              <a:solidFill>
                <a:schemeClr val="tx1"/>
              </a:solidFill>
            </a:rPr>
            <a:t>Hospitalization</a:t>
          </a:r>
        </a:p>
      </dgm:t>
    </dgm:pt>
    <dgm:pt modelId="{8F1FA3F8-4EF1-4C07-92F0-FC2A73311624}" type="parTrans" cxnId="{AC7799F5-9EC3-4D55-BFBC-076A0F26B3A8}">
      <dgm:prSet/>
      <dgm:spPr/>
      <dgm:t>
        <a:bodyPr/>
        <a:lstStyle/>
        <a:p>
          <a:endParaRPr lang="en-US"/>
        </a:p>
      </dgm:t>
    </dgm:pt>
    <dgm:pt modelId="{772112F6-ADCE-4EDB-AC51-87FF4DE22126}" type="sibTrans" cxnId="{AC7799F5-9EC3-4D55-BFBC-076A0F26B3A8}">
      <dgm:prSet/>
      <dgm:spPr/>
      <dgm:t>
        <a:bodyPr/>
        <a:lstStyle/>
        <a:p>
          <a:endParaRPr lang="en-US"/>
        </a:p>
      </dgm:t>
    </dgm:pt>
    <dgm:pt modelId="{506B54D8-3D83-45DD-9C99-BD6AA3EBBBE9}">
      <dgm:prSet phldrT="[Text]"/>
      <dgm:spPr>
        <a:solidFill>
          <a:schemeClr val="accent1"/>
        </a:solidFill>
      </dgm:spPr>
      <dgm:t>
        <a:bodyPr/>
        <a:lstStyle/>
        <a:p>
          <a:r>
            <a:rPr lang="en-US" dirty="0"/>
            <a:t>HHA (47.8%)</a:t>
          </a:r>
        </a:p>
      </dgm:t>
    </dgm:pt>
    <dgm:pt modelId="{4B4D2FFA-A668-4F91-AB74-6FD272E3E053}" type="parTrans" cxnId="{3B27018D-2110-49B7-BD6E-19B34AF4C1F6}">
      <dgm:prSet/>
      <dgm:spPr>
        <a:ln w="25400">
          <a:solidFill>
            <a:schemeClr val="tx2"/>
          </a:solidFill>
        </a:ln>
      </dgm:spPr>
      <dgm:t>
        <a:bodyPr/>
        <a:lstStyle/>
        <a:p>
          <a:endParaRPr lang="en-US"/>
        </a:p>
      </dgm:t>
    </dgm:pt>
    <dgm:pt modelId="{4F558A36-02FB-4B63-AF44-ED2CCB8F8D3F}" type="sibTrans" cxnId="{3B27018D-2110-49B7-BD6E-19B34AF4C1F6}">
      <dgm:prSet/>
      <dgm:spPr/>
      <dgm:t>
        <a:bodyPr/>
        <a:lstStyle/>
        <a:p>
          <a:endParaRPr lang="en-US"/>
        </a:p>
      </dgm:t>
    </dgm:pt>
    <dgm:pt modelId="{75EA91F8-9D94-4445-82C2-2E972D093ADF}">
      <dgm:prSet phldrT="[Text]"/>
      <dgm:spPr>
        <a:solidFill>
          <a:schemeClr val="accent1"/>
        </a:solidFill>
      </dgm:spPr>
      <dgm:t>
        <a:bodyPr/>
        <a:lstStyle/>
        <a:p>
          <a:r>
            <a:rPr lang="en-US" dirty="0"/>
            <a:t>SNF (42.1%)</a:t>
          </a:r>
        </a:p>
      </dgm:t>
    </dgm:pt>
    <dgm:pt modelId="{8993F1F2-5C13-44B8-84A5-F6FAA9A86E20}" type="parTrans" cxnId="{AEE266E0-DA00-43B7-91EF-93B6739254DB}">
      <dgm:prSet/>
      <dgm:spPr>
        <a:ln w="25400">
          <a:solidFill>
            <a:schemeClr val="tx2"/>
          </a:solidFill>
        </a:ln>
      </dgm:spPr>
      <dgm:t>
        <a:bodyPr/>
        <a:lstStyle/>
        <a:p>
          <a:endParaRPr lang="en-US"/>
        </a:p>
      </dgm:t>
    </dgm:pt>
    <dgm:pt modelId="{ACB1BCB9-8E0A-4EDA-8802-B0C004249098}" type="sibTrans" cxnId="{AEE266E0-DA00-43B7-91EF-93B6739254DB}">
      <dgm:prSet/>
      <dgm:spPr/>
      <dgm:t>
        <a:bodyPr/>
        <a:lstStyle/>
        <a:p>
          <a:endParaRPr lang="en-US"/>
        </a:p>
      </dgm:t>
    </dgm:pt>
    <dgm:pt modelId="{40E4029C-E3F7-4391-B9A3-1BEFA3D63C02}">
      <dgm:prSet phldrT="[Text]"/>
      <dgm:spPr>
        <a:solidFill>
          <a:srgbClr val="002060"/>
        </a:solidFill>
      </dgm:spPr>
      <dgm:t>
        <a:bodyPr/>
        <a:lstStyle/>
        <a:p>
          <a:r>
            <a:rPr lang="en-US" dirty="0"/>
            <a:t>IRF (8.4%)</a:t>
          </a:r>
        </a:p>
      </dgm:t>
    </dgm:pt>
    <dgm:pt modelId="{F294A2CC-0EE9-4AD8-840B-833B7944B236}" type="parTrans" cxnId="{9289BBE1-3CB5-406B-8311-1DF43F5E2567}">
      <dgm:prSet/>
      <dgm:spPr>
        <a:ln w="25400">
          <a:solidFill>
            <a:schemeClr val="tx2"/>
          </a:solidFill>
        </a:ln>
      </dgm:spPr>
      <dgm:t>
        <a:bodyPr/>
        <a:lstStyle/>
        <a:p>
          <a:endParaRPr lang="en-US"/>
        </a:p>
      </dgm:t>
    </dgm:pt>
    <dgm:pt modelId="{A0C61882-B1C9-4772-A570-B917B2A7A868}" type="sibTrans" cxnId="{9289BBE1-3CB5-406B-8311-1DF43F5E2567}">
      <dgm:prSet/>
      <dgm:spPr/>
      <dgm:t>
        <a:bodyPr/>
        <a:lstStyle/>
        <a:p>
          <a:endParaRPr lang="en-US"/>
        </a:p>
      </dgm:t>
    </dgm:pt>
    <dgm:pt modelId="{E1C3E1C3-45AE-4BDF-BA61-8C1DE11EB7A6}">
      <dgm:prSet phldrT="[Text]"/>
      <dgm:spPr>
        <a:solidFill>
          <a:schemeClr val="accent1"/>
        </a:solidFill>
      </dgm:spPr>
      <dgm:t>
        <a:bodyPr/>
        <a:lstStyle/>
        <a:p>
          <a:r>
            <a:rPr lang="en-US" dirty="0"/>
            <a:t>PAC (45%)</a:t>
          </a:r>
        </a:p>
      </dgm:t>
    </dgm:pt>
    <dgm:pt modelId="{58578A6A-B4A9-49C9-9437-D49B538585F3}" type="parTrans" cxnId="{389C41C6-EC0A-43DA-91A0-BB043AD6D37D}">
      <dgm:prSet/>
      <dgm:spPr>
        <a:ln w="25400">
          <a:solidFill>
            <a:schemeClr val="tx2"/>
          </a:solidFill>
        </a:ln>
      </dgm:spPr>
      <dgm:t>
        <a:bodyPr/>
        <a:lstStyle/>
        <a:p>
          <a:endParaRPr lang="en-US"/>
        </a:p>
      </dgm:t>
    </dgm:pt>
    <dgm:pt modelId="{8F4B0FAF-744F-4A67-A9FF-20DA9BCFCC83}" type="sibTrans" cxnId="{389C41C6-EC0A-43DA-91A0-BB043AD6D37D}">
      <dgm:prSet/>
      <dgm:spPr/>
      <dgm:t>
        <a:bodyPr/>
        <a:lstStyle/>
        <a:p>
          <a:endParaRPr lang="en-US"/>
        </a:p>
      </dgm:t>
    </dgm:pt>
    <dgm:pt modelId="{CCB2927F-EFF7-40B2-96EB-1D84554B8249}">
      <dgm:prSet phldrT="[Text]"/>
      <dgm:spPr>
        <a:solidFill>
          <a:srgbClr val="002060"/>
        </a:solidFill>
      </dgm:spPr>
      <dgm:t>
        <a:bodyPr/>
        <a:lstStyle/>
        <a:p>
          <a:r>
            <a:rPr lang="en-US" dirty="0"/>
            <a:t>No PAC services (55%)</a:t>
          </a:r>
        </a:p>
      </dgm:t>
    </dgm:pt>
    <dgm:pt modelId="{3482C1A4-29C6-44FD-B429-0A43D0EBCBD6}" type="parTrans" cxnId="{ADCBD4D4-931F-42C9-B7D7-35708EA6D747}">
      <dgm:prSet/>
      <dgm:spPr>
        <a:ln w="25400">
          <a:solidFill>
            <a:schemeClr val="tx2"/>
          </a:solidFill>
        </a:ln>
      </dgm:spPr>
      <dgm:t>
        <a:bodyPr/>
        <a:lstStyle/>
        <a:p>
          <a:endParaRPr lang="en-US"/>
        </a:p>
      </dgm:t>
    </dgm:pt>
    <dgm:pt modelId="{27D19082-12C6-48AD-BA56-37D0C45F021D}" type="sibTrans" cxnId="{ADCBD4D4-931F-42C9-B7D7-35708EA6D747}">
      <dgm:prSet/>
      <dgm:spPr/>
      <dgm:t>
        <a:bodyPr/>
        <a:lstStyle/>
        <a:p>
          <a:endParaRPr lang="en-US"/>
        </a:p>
      </dgm:t>
    </dgm:pt>
    <dgm:pt modelId="{4805EFCC-A6DD-4EA6-BDBC-080FFAD80186}">
      <dgm:prSet phldrT="[Text]"/>
      <dgm:spPr>
        <a:solidFill>
          <a:schemeClr val="bg1">
            <a:lumMod val="50000"/>
          </a:schemeClr>
        </a:solidFill>
        <a:ln>
          <a:solidFill>
            <a:schemeClr val="bg1">
              <a:lumMod val="50000"/>
            </a:schemeClr>
          </a:solidFill>
        </a:ln>
      </dgm:spPr>
      <dgm:t>
        <a:bodyPr/>
        <a:lstStyle/>
        <a:p>
          <a:r>
            <a:rPr lang="en-US" dirty="0"/>
            <a:t>HHA Only (72.3%)</a:t>
          </a:r>
        </a:p>
      </dgm:t>
    </dgm:pt>
    <dgm:pt modelId="{CA40BA44-BD94-455A-87FD-9A971D021D8F}" type="parTrans" cxnId="{29FB34FC-F26A-44D6-9063-065CB4EBFAB2}">
      <dgm:prSet/>
      <dgm:spPr>
        <a:ln w="25400">
          <a:solidFill>
            <a:schemeClr val="tx2"/>
          </a:solidFill>
        </a:ln>
      </dgm:spPr>
      <dgm:t>
        <a:bodyPr/>
        <a:lstStyle/>
        <a:p>
          <a:endParaRPr lang="en-US"/>
        </a:p>
      </dgm:t>
    </dgm:pt>
    <dgm:pt modelId="{63967462-26F2-4C70-9928-D55607C787EA}" type="sibTrans" cxnId="{29FB34FC-F26A-44D6-9063-065CB4EBFAB2}">
      <dgm:prSet/>
      <dgm:spPr/>
      <dgm:t>
        <a:bodyPr/>
        <a:lstStyle/>
        <a:p>
          <a:endParaRPr lang="en-US"/>
        </a:p>
      </dgm:t>
    </dgm:pt>
    <dgm:pt modelId="{B579E0E0-DE16-48C9-B545-AD87530F3995}">
      <dgm:prSet phldrT="[Text]"/>
      <dgm:spPr>
        <a:solidFill>
          <a:srgbClr val="002060"/>
        </a:solidFill>
      </dgm:spPr>
      <dgm:t>
        <a:bodyPr/>
        <a:lstStyle/>
        <a:p>
          <a:r>
            <a:rPr lang="en-US" dirty="0"/>
            <a:t>Acute (24.5%)</a:t>
          </a:r>
        </a:p>
      </dgm:t>
    </dgm:pt>
    <dgm:pt modelId="{0BD8CE8D-8A51-442B-AD48-D6313EA5347F}" type="parTrans" cxnId="{F79DEB92-AAFF-42CC-BAD3-A86FF13FEF65}">
      <dgm:prSet/>
      <dgm:spPr>
        <a:ln>
          <a:solidFill>
            <a:schemeClr val="tx2"/>
          </a:solidFill>
        </a:ln>
      </dgm:spPr>
      <dgm:t>
        <a:bodyPr/>
        <a:lstStyle/>
        <a:p>
          <a:endParaRPr lang="en-US"/>
        </a:p>
      </dgm:t>
    </dgm:pt>
    <dgm:pt modelId="{C8DC204F-458A-4DB0-A821-512C5BD65BC6}" type="sibTrans" cxnId="{F79DEB92-AAFF-42CC-BAD3-A86FF13FEF65}">
      <dgm:prSet/>
      <dgm:spPr/>
      <dgm:t>
        <a:bodyPr/>
        <a:lstStyle/>
        <a:p>
          <a:endParaRPr lang="en-US"/>
        </a:p>
      </dgm:t>
    </dgm:pt>
    <dgm:pt modelId="{0B7D6781-806D-4BBA-8800-5599285DCC63}">
      <dgm:prSet phldrT="[Text]"/>
      <dgm:spPr>
        <a:solidFill>
          <a:srgbClr val="002060"/>
        </a:solidFill>
      </dgm:spPr>
      <dgm:t>
        <a:bodyPr/>
        <a:lstStyle/>
        <a:p>
          <a:r>
            <a:rPr lang="en-US" dirty="0"/>
            <a:t>SNF (2.5%)</a:t>
          </a:r>
        </a:p>
      </dgm:t>
    </dgm:pt>
    <dgm:pt modelId="{CB80D479-0545-416C-B7F7-4C387D111869}" type="parTrans" cxnId="{AC10932E-2254-4A5B-A13C-FE88FBA3A522}">
      <dgm:prSet/>
      <dgm:spPr/>
      <dgm:t>
        <a:bodyPr/>
        <a:lstStyle/>
        <a:p>
          <a:endParaRPr lang="en-US"/>
        </a:p>
      </dgm:t>
    </dgm:pt>
    <dgm:pt modelId="{F8665CC9-C29D-4D82-910E-7BDE9D8FA44A}" type="sibTrans" cxnId="{AC10932E-2254-4A5B-A13C-FE88FBA3A522}">
      <dgm:prSet/>
      <dgm:spPr/>
      <dgm:t>
        <a:bodyPr/>
        <a:lstStyle/>
        <a:p>
          <a:endParaRPr lang="en-US"/>
        </a:p>
      </dgm:t>
    </dgm:pt>
    <dgm:pt modelId="{238D54FF-7B5A-4222-9ED6-BECA9D447EFD}">
      <dgm:prSet phldrT="[Text]"/>
      <dgm:spPr>
        <a:solidFill>
          <a:srgbClr val="002060"/>
        </a:solidFill>
      </dgm:spPr>
      <dgm:t>
        <a:bodyPr/>
        <a:lstStyle/>
        <a:p>
          <a:r>
            <a:rPr lang="en-US" dirty="0"/>
            <a:t>IRF (0.4%)</a:t>
          </a:r>
        </a:p>
      </dgm:t>
    </dgm:pt>
    <dgm:pt modelId="{23F0A0A6-7B20-4C72-9B58-043FAE25EDE2}" type="parTrans" cxnId="{CA7A211D-C283-409E-A800-E2EC9B61E3A9}">
      <dgm:prSet/>
      <dgm:spPr>
        <a:ln w="25400">
          <a:solidFill>
            <a:schemeClr val="tx2"/>
          </a:solidFill>
        </a:ln>
      </dgm:spPr>
      <dgm:t>
        <a:bodyPr/>
        <a:lstStyle/>
        <a:p>
          <a:endParaRPr lang="en-US"/>
        </a:p>
      </dgm:t>
    </dgm:pt>
    <dgm:pt modelId="{E3582788-E064-4C4F-A0B6-36A2C32799B4}" type="sibTrans" cxnId="{CA7A211D-C283-409E-A800-E2EC9B61E3A9}">
      <dgm:prSet/>
      <dgm:spPr/>
      <dgm:t>
        <a:bodyPr/>
        <a:lstStyle/>
        <a:p>
          <a:endParaRPr lang="en-US"/>
        </a:p>
      </dgm:t>
    </dgm:pt>
    <dgm:pt modelId="{20FB4062-3D56-493C-BD1A-8B0E0C029D25}">
      <dgm:prSet phldrT="[Text]"/>
      <dgm:spPr>
        <a:solidFill>
          <a:srgbClr val="002060"/>
        </a:solidFill>
      </dgm:spPr>
      <dgm:t>
        <a:bodyPr/>
        <a:lstStyle/>
        <a:p>
          <a:r>
            <a:rPr lang="en-US" dirty="0"/>
            <a:t>LTCH/ LTCH SN (0.2%)</a:t>
          </a:r>
        </a:p>
      </dgm:t>
    </dgm:pt>
    <dgm:pt modelId="{13EBBAFB-640A-4491-BEC7-9A503DF0ACA1}" type="parTrans" cxnId="{1697C4C0-C208-4434-A6C2-1A7E4B75F7B8}">
      <dgm:prSet/>
      <dgm:spPr>
        <a:ln w="25400">
          <a:solidFill>
            <a:schemeClr val="tx2"/>
          </a:solidFill>
        </a:ln>
      </dgm:spPr>
      <dgm:t>
        <a:bodyPr/>
        <a:lstStyle/>
        <a:p>
          <a:endParaRPr lang="en-US"/>
        </a:p>
      </dgm:t>
    </dgm:pt>
    <dgm:pt modelId="{D3622478-90E4-48F2-BC85-10BC4F774CA8}" type="sibTrans" cxnId="{1697C4C0-C208-4434-A6C2-1A7E4B75F7B8}">
      <dgm:prSet/>
      <dgm:spPr/>
      <dgm:t>
        <a:bodyPr/>
        <a:lstStyle/>
        <a:p>
          <a:endParaRPr lang="en-US"/>
        </a:p>
      </dgm:t>
    </dgm:pt>
    <dgm:pt modelId="{116B813D-18DC-4880-A865-68F43B7170AB}">
      <dgm:prSet phldrT="[Text]"/>
      <dgm:spPr>
        <a:solidFill>
          <a:srgbClr val="002060"/>
        </a:solidFill>
      </dgm:spPr>
      <dgm:t>
        <a:bodyPr/>
        <a:lstStyle/>
        <a:p>
          <a:r>
            <a:rPr lang="en-US" dirty="0"/>
            <a:t>LTCH/ LTCH SN (1.7%)</a:t>
          </a:r>
        </a:p>
      </dgm:t>
    </dgm:pt>
    <dgm:pt modelId="{32E1AB27-006E-4032-B462-FEA72BCA407F}" type="sibTrans" cxnId="{A445AB9C-F251-47F7-8F70-5DA94B547D01}">
      <dgm:prSet/>
      <dgm:spPr/>
      <dgm:t>
        <a:bodyPr/>
        <a:lstStyle/>
        <a:p>
          <a:endParaRPr lang="en-US"/>
        </a:p>
      </dgm:t>
    </dgm:pt>
    <dgm:pt modelId="{644D6E33-F09E-408C-ADBB-DC5569ADC20C}" type="parTrans" cxnId="{A445AB9C-F251-47F7-8F70-5DA94B547D01}">
      <dgm:prSet/>
      <dgm:spPr>
        <a:ln w="25400">
          <a:solidFill>
            <a:schemeClr val="tx2"/>
          </a:solidFill>
        </a:ln>
      </dgm:spPr>
      <dgm:t>
        <a:bodyPr/>
        <a:lstStyle/>
        <a:p>
          <a:endParaRPr lang="en-US"/>
        </a:p>
      </dgm:t>
    </dgm:pt>
    <dgm:pt modelId="{C7390958-4969-452F-971C-35B476AE45B4}">
      <dgm:prSet phldrT="[Text]"/>
      <dgm:spPr>
        <a:solidFill>
          <a:schemeClr val="bg1">
            <a:lumMod val="50000"/>
          </a:schemeClr>
        </a:solidFill>
      </dgm:spPr>
      <dgm:t>
        <a:bodyPr/>
        <a:lstStyle/>
        <a:p>
          <a:r>
            <a:rPr lang="en-US" dirty="0"/>
            <a:t>SNF Only (38.7%)</a:t>
          </a:r>
        </a:p>
      </dgm:t>
    </dgm:pt>
    <dgm:pt modelId="{47A536FF-F6B5-4B7A-8986-A28B8B290DCA}" type="parTrans" cxnId="{9AD4EA91-D920-4F05-91EE-08CF18EED387}">
      <dgm:prSet/>
      <dgm:spPr>
        <a:ln w="25400">
          <a:solidFill>
            <a:schemeClr val="tx2"/>
          </a:solidFill>
        </a:ln>
      </dgm:spPr>
      <dgm:t>
        <a:bodyPr/>
        <a:lstStyle/>
        <a:p>
          <a:endParaRPr lang="en-US"/>
        </a:p>
      </dgm:t>
    </dgm:pt>
    <dgm:pt modelId="{D43F3A15-251E-4FC1-A64A-D5C779588596}" type="sibTrans" cxnId="{9AD4EA91-D920-4F05-91EE-08CF18EED387}">
      <dgm:prSet/>
      <dgm:spPr/>
      <dgm:t>
        <a:bodyPr/>
        <a:lstStyle/>
        <a:p>
          <a:endParaRPr lang="en-US"/>
        </a:p>
      </dgm:t>
    </dgm:pt>
    <dgm:pt modelId="{8748AF14-815D-4AF8-A428-D9B784B0ED0A}">
      <dgm:prSet phldrT="[Text]"/>
      <dgm:spPr>
        <a:solidFill>
          <a:srgbClr val="002060"/>
        </a:solidFill>
      </dgm:spPr>
      <dgm:t>
        <a:bodyPr/>
        <a:lstStyle/>
        <a:p>
          <a:r>
            <a:rPr lang="en-US" dirty="0"/>
            <a:t>HHA (42.2%)</a:t>
          </a:r>
        </a:p>
      </dgm:t>
    </dgm:pt>
    <dgm:pt modelId="{0E5CA431-CF88-45F4-A3F4-8840C39F360A}" type="parTrans" cxnId="{462C53A4-F5C5-48D3-9A34-930826625B26}">
      <dgm:prSet/>
      <dgm:spPr>
        <a:solidFill>
          <a:schemeClr val="tx2"/>
        </a:solidFill>
        <a:ln w="25400">
          <a:solidFill>
            <a:schemeClr val="tx2"/>
          </a:solidFill>
        </a:ln>
      </dgm:spPr>
      <dgm:t>
        <a:bodyPr/>
        <a:lstStyle/>
        <a:p>
          <a:endParaRPr lang="en-US"/>
        </a:p>
      </dgm:t>
    </dgm:pt>
    <dgm:pt modelId="{5AAC872F-707B-4F1C-8CD5-61283D054318}" type="sibTrans" cxnId="{462C53A4-F5C5-48D3-9A34-930826625B26}">
      <dgm:prSet/>
      <dgm:spPr/>
      <dgm:t>
        <a:bodyPr/>
        <a:lstStyle/>
        <a:p>
          <a:endParaRPr lang="en-US"/>
        </a:p>
      </dgm:t>
    </dgm:pt>
    <dgm:pt modelId="{54BA65C5-5103-4E1A-AB28-5C233DE760B3}">
      <dgm:prSet phldrT="[Text]"/>
      <dgm:spPr>
        <a:solidFill>
          <a:srgbClr val="002060"/>
        </a:solidFill>
      </dgm:spPr>
      <dgm:t>
        <a:bodyPr/>
        <a:lstStyle/>
        <a:p>
          <a:r>
            <a:rPr lang="en-US" dirty="0"/>
            <a:t>Acute (18.8%)</a:t>
          </a:r>
        </a:p>
      </dgm:t>
    </dgm:pt>
    <dgm:pt modelId="{E2D1D1CF-C21F-4B03-9E45-61C5DB787511}" type="parTrans" cxnId="{213A192E-8BB5-4D71-AE20-6359B78988C3}">
      <dgm:prSet/>
      <dgm:spPr>
        <a:ln w="25400"/>
      </dgm:spPr>
      <dgm:t>
        <a:bodyPr/>
        <a:lstStyle/>
        <a:p>
          <a:endParaRPr lang="en-US"/>
        </a:p>
      </dgm:t>
    </dgm:pt>
    <dgm:pt modelId="{903C8D8F-68C2-48B1-98E7-A92BE611BF78}" type="sibTrans" cxnId="{213A192E-8BB5-4D71-AE20-6359B78988C3}">
      <dgm:prSet/>
      <dgm:spPr/>
      <dgm:t>
        <a:bodyPr/>
        <a:lstStyle/>
        <a:p>
          <a:endParaRPr lang="en-US"/>
        </a:p>
      </dgm:t>
    </dgm:pt>
    <dgm:pt modelId="{8B26B868-4C85-4E72-8F69-514EEBCA8133}">
      <dgm:prSet phldrT="[Text]"/>
      <dgm:spPr>
        <a:solidFill>
          <a:srgbClr val="002060"/>
        </a:solidFill>
      </dgm:spPr>
      <dgm:t>
        <a:bodyPr/>
        <a:lstStyle/>
        <a:p>
          <a:r>
            <a:rPr lang="en-US" dirty="0"/>
            <a:t>IRF (0.3%)</a:t>
          </a:r>
        </a:p>
      </dgm:t>
    </dgm:pt>
    <dgm:pt modelId="{06FF2065-5855-4BB4-AF6E-F0EFBB507479}" type="parTrans" cxnId="{2A0310E5-8150-4615-9D17-2A38C079CA1D}">
      <dgm:prSet/>
      <dgm:spPr>
        <a:ln w="25400">
          <a:solidFill>
            <a:schemeClr val="tx2"/>
          </a:solidFill>
        </a:ln>
      </dgm:spPr>
      <dgm:t>
        <a:bodyPr/>
        <a:lstStyle/>
        <a:p>
          <a:endParaRPr lang="en-US"/>
        </a:p>
      </dgm:t>
    </dgm:pt>
    <dgm:pt modelId="{F9160CF8-FB13-493C-84A8-2AD8DFFAFB82}" type="sibTrans" cxnId="{2A0310E5-8150-4615-9D17-2A38C079CA1D}">
      <dgm:prSet/>
      <dgm:spPr/>
      <dgm:t>
        <a:bodyPr/>
        <a:lstStyle/>
        <a:p>
          <a:endParaRPr lang="en-US"/>
        </a:p>
      </dgm:t>
    </dgm:pt>
    <dgm:pt modelId="{3DB9AE40-E80F-4E8E-890A-93673C160CFA}">
      <dgm:prSet phldrT="[Text]"/>
      <dgm:spPr>
        <a:solidFill>
          <a:srgbClr val="002060"/>
        </a:solidFill>
      </dgm:spPr>
      <dgm:t>
        <a:bodyPr/>
        <a:lstStyle/>
        <a:p>
          <a:r>
            <a:rPr lang="en-US" dirty="0"/>
            <a:t>LTCH/ LTCH SN (0.1%)</a:t>
          </a:r>
        </a:p>
      </dgm:t>
    </dgm:pt>
    <dgm:pt modelId="{422598F8-B43B-4F17-A89A-BBD79B7DA94D}" type="parTrans" cxnId="{6A8B3498-3C37-43E7-A56A-0835BADFEDFA}">
      <dgm:prSet/>
      <dgm:spPr>
        <a:ln w="25400">
          <a:solidFill>
            <a:schemeClr val="tx2"/>
          </a:solidFill>
        </a:ln>
      </dgm:spPr>
      <dgm:t>
        <a:bodyPr/>
        <a:lstStyle/>
        <a:p>
          <a:endParaRPr lang="en-US"/>
        </a:p>
      </dgm:t>
    </dgm:pt>
    <dgm:pt modelId="{C1D0A7BD-92EB-4873-9634-258CCAB39307}" type="sibTrans" cxnId="{6A8B3498-3C37-43E7-A56A-0835BADFEDFA}">
      <dgm:prSet/>
      <dgm:spPr/>
      <dgm:t>
        <a:bodyPr/>
        <a:lstStyle/>
        <a:p>
          <a:endParaRPr lang="en-US"/>
        </a:p>
      </dgm:t>
    </dgm:pt>
    <dgm:pt modelId="{EC0D27DA-ECB9-473D-9474-79DB5631EDAA}" type="pres">
      <dgm:prSet presAssocID="{7DED6A90-E4B6-4FF8-AE4E-8C16E983D0F8}" presName="Name0" presStyleCnt="0">
        <dgm:presLayoutVars>
          <dgm:chPref val="1"/>
          <dgm:dir/>
          <dgm:animOne val="branch"/>
          <dgm:animLvl val="lvl"/>
          <dgm:resizeHandles val="exact"/>
        </dgm:presLayoutVars>
      </dgm:prSet>
      <dgm:spPr/>
    </dgm:pt>
    <dgm:pt modelId="{2180D4FA-1E55-4907-8BA4-8A3ACF5B6DE3}" type="pres">
      <dgm:prSet presAssocID="{B43DC5CD-C4C2-4A39-B3BE-9D390C2819E5}" presName="root1" presStyleCnt="0"/>
      <dgm:spPr/>
    </dgm:pt>
    <dgm:pt modelId="{1F91B9A0-1860-41A9-98C0-032C5F635E4A}" type="pres">
      <dgm:prSet presAssocID="{B43DC5CD-C4C2-4A39-B3BE-9D390C2819E5}" presName="LevelOneTextNode" presStyleLbl="node0" presStyleIdx="0" presStyleCnt="1">
        <dgm:presLayoutVars>
          <dgm:chPref val="3"/>
        </dgm:presLayoutVars>
      </dgm:prSet>
      <dgm:spPr/>
    </dgm:pt>
    <dgm:pt modelId="{4CF9EE05-D06B-4F6D-BDD1-0505E6CE7A7B}" type="pres">
      <dgm:prSet presAssocID="{B43DC5CD-C4C2-4A39-B3BE-9D390C2819E5}" presName="level2hierChild" presStyleCnt="0"/>
      <dgm:spPr/>
    </dgm:pt>
    <dgm:pt modelId="{3620E042-CCA8-4A1C-A06E-6807F19DA0DF}" type="pres">
      <dgm:prSet presAssocID="{58578A6A-B4A9-49C9-9437-D49B538585F3}" presName="conn2-1" presStyleLbl="parChTrans1D2" presStyleIdx="0" presStyleCnt="2"/>
      <dgm:spPr/>
    </dgm:pt>
    <dgm:pt modelId="{BD2EC772-EA7F-4338-AAA8-3E95526D01ED}" type="pres">
      <dgm:prSet presAssocID="{58578A6A-B4A9-49C9-9437-D49B538585F3}" presName="connTx" presStyleLbl="parChTrans1D2" presStyleIdx="0" presStyleCnt="2"/>
      <dgm:spPr/>
    </dgm:pt>
    <dgm:pt modelId="{C81F45E7-211B-4C97-8BE1-715138245E9E}" type="pres">
      <dgm:prSet presAssocID="{E1C3E1C3-45AE-4BDF-BA61-8C1DE11EB7A6}" presName="root2" presStyleCnt="0"/>
      <dgm:spPr/>
    </dgm:pt>
    <dgm:pt modelId="{9C57DC32-E559-428E-859E-75F4EEF6B22F}" type="pres">
      <dgm:prSet presAssocID="{E1C3E1C3-45AE-4BDF-BA61-8C1DE11EB7A6}" presName="LevelTwoTextNode" presStyleLbl="node2" presStyleIdx="0" presStyleCnt="2">
        <dgm:presLayoutVars>
          <dgm:chPref val="3"/>
        </dgm:presLayoutVars>
      </dgm:prSet>
      <dgm:spPr/>
    </dgm:pt>
    <dgm:pt modelId="{F013D015-CA44-43E3-AA18-2488D3B3751E}" type="pres">
      <dgm:prSet presAssocID="{E1C3E1C3-45AE-4BDF-BA61-8C1DE11EB7A6}" presName="level3hierChild" presStyleCnt="0"/>
      <dgm:spPr/>
    </dgm:pt>
    <dgm:pt modelId="{141DC90D-9876-4D91-84BE-C3D08C6D69F8}" type="pres">
      <dgm:prSet presAssocID="{4B4D2FFA-A668-4F91-AB74-6FD272E3E053}" presName="conn2-1" presStyleLbl="parChTrans1D3" presStyleIdx="0" presStyleCnt="4"/>
      <dgm:spPr/>
    </dgm:pt>
    <dgm:pt modelId="{9BA7CD7D-356A-404A-B3A1-8805AF89D72B}" type="pres">
      <dgm:prSet presAssocID="{4B4D2FFA-A668-4F91-AB74-6FD272E3E053}" presName="connTx" presStyleLbl="parChTrans1D3" presStyleIdx="0" presStyleCnt="4"/>
      <dgm:spPr/>
    </dgm:pt>
    <dgm:pt modelId="{4BDDD259-6C8B-4EE6-86C7-550E2E3E9643}" type="pres">
      <dgm:prSet presAssocID="{506B54D8-3D83-45DD-9C99-BD6AA3EBBBE9}" presName="root2" presStyleCnt="0"/>
      <dgm:spPr/>
    </dgm:pt>
    <dgm:pt modelId="{0679E697-B7EA-48AA-8328-06D1988CC89A}" type="pres">
      <dgm:prSet presAssocID="{506B54D8-3D83-45DD-9C99-BD6AA3EBBBE9}" presName="LevelTwoTextNode" presStyleLbl="node3" presStyleIdx="0" presStyleCnt="4">
        <dgm:presLayoutVars>
          <dgm:chPref val="3"/>
        </dgm:presLayoutVars>
      </dgm:prSet>
      <dgm:spPr/>
    </dgm:pt>
    <dgm:pt modelId="{635014D9-BF0D-4B0B-A148-4463A11555DA}" type="pres">
      <dgm:prSet presAssocID="{506B54D8-3D83-45DD-9C99-BD6AA3EBBBE9}" presName="level3hierChild" presStyleCnt="0"/>
      <dgm:spPr/>
    </dgm:pt>
    <dgm:pt modelId="{CEAF2A39-A205-4627-A6F2-30F618A301CD}" type="pres">
      <dgm:prSet presAssocID="{CA40BA44-BD94-455A-87FD-9A971D021D8F}" presName="conn2-1" presStyleLbl="parChTrans1D4" presStyleIdx="0" presStyleCnt="10"/>
      <dgm:spPr/>
    </dgm:pt>
    <dgm:pt modelId="{09A862E7-2652-447E-837D-67A4EF4537B2}" type="pres">
      <dgm:prSet presAssocID="{CA40BA44-BD94-455A-87FD-9A971D021D8F}" presName="connTx" presStyleLbl="parChTrans1D4" presStyleIdx="0" presStyleCnt="10"/>
      <dgm:spPr/>
    </dgm:pt>
    <dgm:pt modelId="{24D73F3E-1F22-40E4-A811-7131F020044C}" type="pres">
      <dgm:prSet presAssocID="{4805EFCC-A6DD-4EA6-BDBC-080FFAD80186}" presName="root2" presStyleCnt="0"/>
      <dgm:spPr/>
    </dgm:pt>
    <dgm:pt modelId="{F0B6FEC2-EDE4-417D-92F0-FBE409A6C39F}" type="pres">
      <dgm:prSet presAssocID="{4805EFCC-A6DD-4EA6-BDBC-080FFAD80186}" presName="LevelTwoTextNode" presStyleLbl="node4" presStyleIdx="0" presStyleCnt="10">
        <dgm:presLayoutVars>
          <dgm:chPref val="3"/>
        </dgm:presLayoutVars>
      </dgm:prSet>
      <dgm:spPr/>
    </dgm:pt>
    <dgm:pt modelId="{666621BB-4F34-45AB-9B33-63202668D81F}" type="pres">
      <dgm:prSet presAssocID="{4805EFCC-A6DD-4EA6-BDBC-080FFAD80186}" presName="level3hierChild" presStyleCnt="0"/>
      <dgm:spPr/>
    </dgm:pt>
    <dgm:pt modelId="{7AC45E8A-A78E-4AA0-9F98-80497D05CF4D}" type="pres">
      <dgm:prSet presAssocID="{0BD8CE8D-8A51-442B-AD48-D6313EA5347F}" presName="conn2-1" presStyleLbl="parChTrans1D4" presStyleIdx="1" presStyleCnt="10"/>
      <dgm:spPr/>
    </dgm:pt>
    <dgm:pt modelId="{9A36842B-6820-439D-AE82-32034267F5B3}" type="pres">
      <dgm:prSet presAssocID="{0BD8CE8D-8A51-442B-AD48-D6313EA5347F}" presName="connTx" presStyleLbl="parChTrans1D4" presStyleIdx="1" presStyleCnt="10"/>
      <dgm:spPr/>
    </dgm:pt>
    <dgm:pt modelId="{51042E4A-5872-414E-BD39-4FDFE288C512}" type="pres">
      <dgm:prSet presAssocID="{B579E0E0-DE16-48C9-B545-AD87530F3995}" presName="root2" presStyleCnt="0"/>
      <dgm:spPr/>
    </dgm:pt>
    <dgm:pt modelId="{2D57C4FB-DBDD-4820-A92B-58FBD6E858F7}" type="pres">
      <dgm:prSet presAssocID="{B579E0E0-DE16-48C9-B545-AD87530F3995}" presName="LevelTwoTextNode" presStyleLbl="node4" presStyleIdx="1" presStyleCnt="10">
        <dgm:presLayoutVars>
          <dgm:chPref val="3"/>
        </dgm:presLayoutVars>
      </dgm:prSet>
      <dgm:spPr/>
    </dgm:pt>
    <dgm:pt modelId="{BDB80BD2-ED15-43FE-B665-BEDF8A0F0A23}" type="pres">
      <dgm:prSet presAssocID="{B579E0E0-DE16-48C9-B545-AD87530F3995}" presName="level3hierChild" presStyleCnt="0"/>
      <dgm:spPr/>
    </dgm:pt>
    <dgm:pt modelId="{25823A99-6528-4C9C-9305-9E14448432D9}" type="pres">
      <dgm:prSet presAssocID="{CB80D479-0545-416C-B7F7-4C387D111869}" presName="conn2-1" presStyleLbl="parChTrans1D4" presStyleIdx="2" presStyleCnt="10"/>
      <dgm:spPr/>
    </dgm:pt>
    <dgm:pt modelId="{2CBE47E3-FDC0-4ECF-9BBA-AACA29A71FE6}" type="pres">
      <dgm:prSet presAssocID="{CB80D479-0545-416C-B7F7-4C387D111869}" presName="connTx" presStyleLbl="parChTrans1D4" presStyleIdx="2" presStyleCnt="10"/>
      <dgm:spPr/>
    </dgm:pt>
    <dgm:pt modelId="{A8216654-B13A-4B03-8014-BA3A823FE9B4}" type="pres">
      <dgm:prSet presAssocID="{0B7D6781-806D-4BBA-8800-5599285DCC63}" presName="root2" presStyleCnt="0"/>
      <dgm:spPr/>
    </dgm:pt>
    <dgm:pt modelId="{1C29013A-470F-4A16-B784-2473843512DB}" type="pres">
      <dgm:prSet presAssocID="{0B7D6781-806D-4BBA-8800-5599285DCC63}" presName="LevelTwoTextNode" presStyleLbl="node4" presStyleIdx="2" presStyleCnt="10">
        <dgm:presLayoutVars>
          <dgm:chPref val="3"/>
        </dgm:presLayoutVars>
      </dgm:prSet>
      <dgm:spPr/>
    </dgm:pt>
    <dgm:pt modelId="{B1C59E42-0A05-46B4-B993-F1127F7BAEC1}" type="pres">
      <dgm:prSet presAssocID="{0B7D6781-806D-4BBA-8800-5599285DCC63}" presName="level3hierChild" presStyleCnt="0"/>
      <dgm:spPr/>
    </dgm:pt>
    <dgm:pt modelId="{AB5C49CE-185B-4E84-9E8B-46A37FD71A04}" type="pres">
      <dgm:prSet presAssocID="{23F0A0A6-7B20-4C72-9B58-043FAE25EDE2}" presName="conn2-1" presStyleLbl="parChTrans1D4" presStyleIdx="3" presStyleCnt="10"/>
      <dgm:spPr/>
    </dgm:pt>
    <dgm:pt modelId="{2E3D7A99-F9F5-422F-B16C-D1028ED81F1C}" type="pres">
      <dgm:prSet presAssocID="{23F0A0A6-7B20-4C72-9B58-043FAE25EDE2}" presName="connTx" presStyleLbl="parChTrans1D4" presStyleIdx="3" presStyleCnt="10"/>
      <dgm:spPr/>
    </dgm:pt>
    <dgm:pt modelId="{1AB242BF-4253-45E8-A2E5-5C2A0F169901}" type="pres">
      <dgm:prSet presAssocID="{238D54FF-7B5A-4222-9ED6-BECA9D447EFD}" presName="root2" presStyleCnt="0"/>
      <dgm:spPr/>
    </dgm:pt>
    <dgm:pt modelId="{328A6C44-F44A-45FD-BFFF-8BB109B36DC8}" type="pres">
      <dgm:prSet presAssocID="{238D54FF-7B5A-4222-9ED6-BECA9D447EFD}" presName="LevelTwoTextNode" presStyleLbl="node4" presStyleIdx="3" presStyleCnt="10">
        <dgm:presLayoutVars>
          <dgm:chPref val="3"/>
        </dgm:presLayoutVars>
      </dgm:prSet>
      <dgm:spPr/>
    </dgm:pt>
    <dgm:pt modelId="{45AE028F-4562-4BFC-A58E-9C04A60C410A}" type="pres">
      <dgm:prSet presAssocID="{238D54FF-7B5A-4222-9ED6-BECA9D447EFD}" presName="level3hierChild" presStyleCnt="0"/>
      <dgm:spPr/>
    </dgm:pt>
    <dgm:pt modelId="{97E35922-1098-42B2-A7EF-8D8C406289F9}" type="pres">
      <dgm:prSet presAssocID="{13EBBAFB-640A-4491-BEC7-9A503DF0ACA1}" presName="conn2-1" presStyleLbl="parChTrans1D4" presStyleIdx="4" presStyleCnt="10"/>
      <dgm:spPr/>
    </dgm:pt>
    <dgm:pt modelId="{90A7338B-DF04-4894-AF06-B34A0265B2CE}" type="pres">
      <dgm:prSet presAssocID="{13EBBAFB-640A-4491-BEC7-9A503DF0ACA1}" presName="connTx" presStyleLbl="parChTrans1D4" presStyleIdx="4" presStyleCnt="10"/>
      <dgm:spPr/>
    </dgm:pt>
    <dgm:pt modelId="{03308F7C-E41F-4825-BB30-005B43028F28}" type="pres">
      <dgm:prSet presAssocID="{20FB4062-3D56-493C-BD1A-8B0E0C029D25}" presName="root2" presStyleCnt="0"/>
      <dgm:spPr/>
    </dgm:pt>
    <dgm:pt modelId="{A254E852-4554-4BB6-954A-21E14D968277}" type="pres">
      <dgm:prSet presAssocID="{20FB4062-3D56-493C-BD1A-8B0E0C029D25}" presName="LevelTwoTextNode" presStyleLbl="node4" presStyleIdx="4" presStyleCnt="10">
        <dgm:presLayoutVars>
          <dgm:chPref val="3"/>
        </dgm:presLayoutVars>
      </dgm:prSet>
      <dgm:spPr/>
    </dgm:pt>
    <dgm:pt modelId="{027584AB-893B-4502-B03C-955C26528D17}" type="pres">
      <dgm:prSet presAssocID="{20FB4062-3D56-493C-BD1A-8B0E0C029D25}" presName="level3hierChild" presStyleCnt="0"/>
      <dgm:spPr/>
    </dgm:pt>
    <dgm:pt modelId="{5DFE5022-B07C-4FCA-A6D2-9307017A9E9B}" type="pres">
      <dgm:prSet presAssocID="{8993F1F2-5C13-44B8-84A5-F6FAA9A86E20}" presName="conn2-1" presStyleLbl="parChTrans1D3" presStyleIdx="1" presStyleCnt="4"/>
      <dgm:spPr/>
    </dgm:pt>
    <dgm:pt modelId="{CACB0296-A649-43BD-8883-D667D6E60336}" type="pres">
      <dgm:prSet presAssocID="{8993F1F2-5C13-44B8-84A5-F6FAA9A86E20}" presName="connTx" presStyleLbl="parChTrans1D3" presStyleIdx="1" presStyleCnt="4"/>
      <dgm:spPr/>
    </dgm:pt>
    <dgm:pt modelId="{9EDD90D3-1820-49AE-88F0-EEBC66FD28D7}" type="pres">
      <dgm:prSet presAssocID="{75EA91F8-9D94-4445-82C2-2E972D093ADF}" presName="root2" presStyleCnt="0"/>
      <dgm:spPr/>
    </dgm:pt>
    <dgm:pt modelId="{7E121C18-568D-4F73-AAFB-D4D0FD4774A9}" type="pres">
      <dgm:prSet presAssocID="{75EA91F8-9D94-4445-82C2-2E972D093ADF}" presName="LevelTwoTextNode" presStyleLbl="node3" presStyleIdx="1" presStyleCnt="4">
        <dgm:presLayoutVars>
          <dgm:chPref val="3"/>
        </dgm:presLayoutVars>
      </dgm:prSet>
      <dgm:spPr/>
    </dgm:pt>
    <dgm:pt modelId="{3DDC4ED3-1774-4293-BDDF-B4354B6EF75E}" type="pres">
      <dgm:prSet presAssocID="{75EA91F8-9D94-4445-82C2-2E972D093ADF}" presName="level3hierChild" presStyleCnt="0"/>
      <dgm:spPr/>
    </dgm:pt>
    <dgm:pt modelId="{90857F1B-41AA-49F6-9898-29D10EA19615}" type="pres">
      <dgm:prSet presAssocID="{47A536FF-F6B5-4B7A-8986-A28B8B290DCA}" presName="conn2-1" presStyleLbl="parChTrans1D4" presStyleIdx="5" presStyleCnt="10"/>
      <dgm:spPr/>
    </dgm:pt>
    <dgm:pt modelId="{53DF588C-516F-4CD0-9E4C-42409FF80588}" type="pres">
      <dgm:prSet presAssocID="{47A536FF-F6B5-4B7A-8986-A28B8B290DCA}" presName="connTx" presStyleLbl="parChTrans1D4" presStyleIdx="5" presStyleCnt="10"/>
      <dgm:spPr/>
    </dgm:pt>
    <dgm:pt modelId="{53CEDE62-5F73-4C0B-827A-147755153549}" type="pres">
      <dgm:prSet presAssocID="{C7390958-4969-452F-971C-35B476AE45B4}" presName="root2" presStyleCnt="0"/>
      <dgm:spPr/>
    </dgm:pt>
    <dgm:pt modelId="{9EDD5840-F8E6-4BA6-B5F4-59A1934EB2D2}" type="pres">
      <dgm:prSet presAssocID="{C7390958-4969-452F-971C-35B476AE45B4}" presName="LevelTwoTextNode" presStyleLbl="node4" presStyleIdx="5" presStyleCnt="10">
        <dgm:presLayoutVars>
          <dgm:chPref val="3"/>
        </dgm:presLayoutVars>
      </dgm:prSet>
      <dgm:spPr/>
    </dgm:pt>
    <dgm:pt modelId="{E94353B5-8CF2-4857-9FA1-40C87F303A6E}" type="pres">
      <dgm:prSet presAssocID="{C7390958-4969-452F-971C-35B476AE45B4}" presName="level3hierChild" presStyleCnt="0"/>
      <dgm:spPr/>
    </dgm:pt>
    <dgm:pt modelId="{95EFCBD8-209C-4409-AF9F-7B5AB48F6101}" type="pres">
      <dgm:prSet presAssocID="{0E5CA431-CF88-45F4-A3F4-8840C39F360A}" presName="conn2-1" presStyleLbl="parChTrans1D4" presStyleIdx="6" presStyleCnt="10"/>
      <dgm:spPr/>
    </dgm:pt>
    <dgm:pt modelId="{9B9D6346-6C96-4FA3-946B-FAE7891DD561}" type="pres">
      <dgm:prSet presAssocID="{0E5CA431-CF88-45F4-A3F4-8840C39F360A}" presName="connTx" presStyleLbl="parChTrans1D4" presStyleIdx="6" presStyleCnt="10"/>
      <dgm:spPr/>
    </dgm:pt>
    <dgm:pt modelId="{B541BFC0-84FA-4135-B1F4-D66ABFF4BDBF}" type="pres">
      <dgm:prSet presAssocID="{8748AF14-815D-4AF8-A428-D9B784B0ED0A}" presName="root2" presStyleCnt="0"/>
      <dgm:spPr/>
    </dgm:pt>
    <dgm:pt modelId="{91F6E81E-80B3-434D-A616-6434392891E8}" type="pres">
      <dgm:prSet presAssocID="{8748AF14-815D-4AF8-A428-D9B784B0ED0A}" presName="LevelTwoTextNode" presStyleLbl="node4" presStyleIdx="6" presStyleCnt="10">
        <dgm:presLayoutVars>
          <dgm:chPref val="3"/>
        </dgm:presLayoutVars>
      </dgm:prSet>
      <dgm:spPr/>
    </dgm:pt>
    <dgm:pt modelId="{BC96E301-8119-4B5B-944B-CF0E71E25C03}" type="pres">
      <dgm:prSet presAssocID="{8748AF14-815D-4AF8-A428-D9B784B0ED0A}" presName="level3hierChild" presStyleCnt="0"/>
      <dgm:spPr/>
    </dgm:pt>
    <dgm:pt modelId="{969D80B9-984A-4C4D-B94E-BFF7C70C1296}" type="pres">
      <dgm:prSet presAssocID="{E2D1D1CF-C21F-4B03-9E45-61C5DB787511}" presName="conn2-1" presStyleLbl="parChTrans1D4" presStyleIdx="7" presStyleCnt="10"/>
      <dgm:spPr/>
    </dgm:pt>
    <dgm:pt modelId="{3D0F20D4-43B5-4573-AC12-D062602C001C}" type="pres">
      <dgm:prSet presAssocID="{E2D1D1CF-C21F-4B03-9E45-61C5DB787511}" presName="connTx" presStyleLbl="parChTrans1D4" presStyleIdx="7" presStyleCnt="10"/>
      <dgm:spPr/>
    </dgm:pt>
    <dgm:pt modelId="{5BC43098-F636-4D3C-A9E3-763E3F0E7921}" type="pres">
      <dgm:prSet presAssocID="{54BA65C5-5103-4E1A-AB28-5C233DE760B3}" presName="root2" presStyleCnt="0"/>
      <dgm:spPr/>
    </dgm:pt>
    <dgm:pt modelId="{C04C1D11-4808-4A0C-B1B7-BC7333DCD683}" type="pres">
      <dgm:prSet presAssocID="{54BA65C5-5103-4E1A-AB28-5C233DE760B3}" presName="LevelTwoTextNode" presStyleLbl="node4" presStyleIdx="7" presStyleCnt="10">
        <dgm:presLayoutVars>
          <dgm:chPref val="3"/>
        </dgm:presLayoutVars>
      </dgm:prSet>
      <dgm:spPr/>
    </dgm:pt>
    <dgm:pt modelId="{51314A40-24EC-42ED-A483-3293506B00F6}" type="pres">
      <dgm:prSet presAssocID="{54BA65C5-5103-4E1A-AB28-5C233DE760B3}" presName="level3hierChild" presStyleCnt="0"/>
      <dgm:spPr/>
    </dgm:pt>
    <dgm:pt modelId="{A3A60873-448A-437A-A3AF-83F32E1FFFC6}" type="pres">
      <dgm:prSet presAssocID="{06FF2065-5855-4BB4-AF6E-F0EFBB507479}" presName="conn2-1" presStyleLbl="parChTrans1D4" presStyleIdx="8" presStyleCnt="10"/>
      <dgm:spPr/>
    </dgm:pt>
    <dgm:pt modelId="{D782177F-E633-4E14-A857-D4D7AB008265}" type="pres">
      <dgm:prSet presAssocID="{06FF2065-5855-4BB4-AF6E-F0EFBB507479}" presName="connTx" presStyleLbl="parChTrans1D4" presStyleIdx="8" presStyleCnt="10"/>
      <dgm:spPr/>
    </dgm:pt>
    <dgm:pt modelId="{F218C988-E782-4BED-87DC-57707DF27E91}" type="pres">
      <dgm:prSet presAssocID="{8B26B868-4C85-4E72-8F69-514EEBCA8133}" presName="root2" presStyleCnt="0"/>
      <dgm:spPr/>
    </dgm:pt>
    <dgm:pt modelId="{99AEDE2E-8970-484A-9CA7-71F5AECEFA8E}" type="pres">
      <dgm:prSet presAssocID="{8B26B868-4C85-4E72-8F69-514EEBCA8133}" presName="LevelTwoTextNode" presStyleLbl="node4" presStyleIdx="8" presStyleCnt="10">
        <dgm:presLayoutVars>
          <dgm:chPref val="3"/>
        </dgm:presLayoutVars>
      </dgm:prSet>
      <dgm:spPr/>
    </dgm:pt>
    <dgm:pt modelId="{76B7A44F-C598-4256-8265-0D834D1E9376}" type="pres">
      <dgm:prSet presAssocID="{8B26B868-4C85-4E72-8F69-514EEBCA8133}" presName="level3hierChild" presStyleCnt="0"/>
      <dgm:spPr/>
    </dgm:pt>
    <dgm:pt modelId="{F6C08BEE-5ADD-4625-8514-DC5BD91DC3B3}" type="pres">
      <dgm:prSet presAssocID="{422598F8-B43B-4F17-A89A-BBD79B7DA94D}" presName="conn2-1" presStyleLbl="parChTrans1D4" presStyleIdx="9" presStyleCnt="10"/>
      <dgm:spPr/>
    </dgm:pt>
    <dgm:pt modelId="{E7E974D7-CC90-42D4-B3E7-74CA7AAFDD55}" type="pres">
      <dgm:prSet presAssocID="{422598F8-B43B-4F17-A89A-BBD79B7DA94D}" presName="connTx" presStyleLbl="parChTrans1D4" presStyleIdx="9" presStyleCnt="10"/>
      <dgm:spPr/>
    </dgm:pt>
    <dgm:pt modelId="{E7585A3F-847B-4B5F-9225-6185B24834FF}" type="pres">
      <dgm:prSet presAssocID="{3DB9AE40-E80F-4E8E-890A-93673C160CFA}" presName="root2" presStyleCnt="0"/>
      <dgm:spPr/>
    </dgm:pt>
    <dgm:pt modelId="{53225377-878B-4C9E-9736-B89A599C5262}" type="pres">
      <dgm:prSet presAssocID="{3DB9AE40-E80F-4E8E-890A-93673C160CFA}" presName="LevelTwoTextNode" presStyleLbl="node4" presStyleIdx="9" presStyleCnt="10">
        <dgm:presLayoutVars>
          <dgm:chPref val="3"/>
        </dgm:presLayoutVars>
      </dgm:prSet>
      <dgm:spPr/>
    </dgm:pt>
    <dgm:pt modelId="{24181BED-1DCF-459F-8960-649C9DC263CB}" type="pres">
      <dgm:prSet presAssocID="{3DB9AE40-E80F-4E8E-890A-93673C160CFA}" presName="level3hierChild" presStyleCnt="0"/>
      <dgm:spPr/>
    </dgm:pt>
    <dgm:pt modelId="{D5F3D78D-9E66-45A5-BED9-D4024114930E}" type="pres">
      <dgm:prSet presAssocID="{F294A2CC-0EE9-4AD8-840B-833B7944B236}" presName="conn2-1" presStyleLbl="parChTrans1D3" presStyleIdx="2" presStyleCnt="4"/>
      <dgm:spPr/>
    </dgm:pt>
    <dgm:pt modelId="{79B34654-D1C6-40EB-846B-C3F538BDB55F}" type="pres">
      <dgm:prSet presAssocID="{F294A2CC-0EE9-4AD8-840B-833B7944B236}" presName="connTx" presStyleLbl="parChTrans1D3" presStyleIdx="2" presStyleCnt="4"/>
      <dgm:spPr/>
    </dgm:pt>
    <dgm:pt modelId="{C008447A-BCFE-4C6C-BCBF-90F0C1F5C66F}" type="pres">
      <dgm:prSet presAssocID="{40E4029C-E3F7-4391-B9A3-1BEFA3D63C02}" presName="root2" presStyleCnt="0"/>
      <dgm:spPr/>
    </dgm:pt>
    <dgm:pt modelId="{1569B5FF-12C6-4886-904A-A132F79358E7}" type="pres">
      <dgm:prSet presAssocID="{40E4029C-E3F7-4391-B9A3-1BEFA3D63C02}" presName="LevelTwoTextNode" presStyleLbl="node3" presStyleIdx="2" presStyleCnt="4">
        <dgm:presLayoutVars>
          <dgm:chPref val="3"/>
        </dgm:presLayoutVars>
      </dgm:prSet>
      <dgm:spPr/>
    </dgm:pt>
    <dgm:pt modelId="{8475E6B0-7F88-43B0-A871-DA478807C777}" type="pres">
      <dgm:prSet presAssocID="{40E4029C-E3F7-4391-B9A3-1BEFA3D63C02}" presName="level3hierChild" presStyleCnt="0"/>
      <dgm:spPr/>
    </dgm:pt>
    <dgm:pt modelId="{C43E6455-99F9-4A7B-93EA-728388524931}" type="pres">
      <dgm:prSet presAssocID="{644D6E33-F09E-408C-ADBB-DC5569ADC20C}" presName="conn2-1" presStyleLbl="parChTrans1D3" presStyleIdx="3" presStyleCnt="4"/>
      <dgm:spPr/>
    </dgm:pt>
    <dgm:pt modelId="{EB240E35-7365-44EB-9FF2-D88F76A8AB6E}" type="pres">
      <dgm:prSet presAssocID="{644D6E33-F09E-408C-ADBB-DC5569ADC20C}" presName="connTx" presStyleLbl="parChTrans1D3" presStyleIdx="3" presStyleCnt="4"/>
      <dgm:spPr/>
    </dgm:pt>
    <dgm:pt modelId="{0C8E57E7-2E14-4B7E-8BFD-46E78D69F7C7}" type="pres">
      <dgm:prSet presAssocID="{116B813D-18DC-4880-A865-68F43B7170AB}" presName="root2" presStyleCnt="0"/>
      <dgm:spPr/>
    </dgm:pt>
    <dgm:pt modelId="{F957440E-D122-4123-AAFD-9DCFF5F109B2}" type="pres">
      <dgm:prSet presAssocID="{116B813D-18DC-4880-A865-68F43B7170AB}" presName="LevelTwoTextNode" presStyleLbl="node3" presStyleIdx="3" presStyleCnt="4">
        <dgm:presLayoutVars>
          <dgm:chPref val="3"/>
        </dgm:presLayoutVars>
      </dgm:prSet>
      <dgm:spPr/>
    </dgm:pt>
    <dgm:pt modelId="{AC0A974E-E0B3-44C3-9D15-B4CF8907FB0E}" type="pres">
      <dgm:prSet presAssocID="{116B813D-18DC-4880-A865-68F43B7170AB}" presName="level3hierChild" presStyleCnt="0"/>
      <dgm:spPr/>
    </dgm:pt>
    <dgm:pt modelId="{01D63215-8210-4A4E-930A-38C6D05F6170}" type="pres">
      <dgm:prSet presAssocID="{3482C1A4-29C6-44FD-B429-0A43D0EBCBD6}" presName="conn2-1" presStyleLbl="parChTrans1D2" presStyleIdx="1" presStyleCnt="2"/>
      <dgm:spPr/>
    </dgm:pt>
    <dgm:pt modelId="{616EDE5D-0B50-4343-9095-B918774B1067}" type="pres">
      <dgm:prSet presAssocID="{3482C1A4-29C6-44FD-B429-0A43D0EBCBD6}" presName="connTx" presStyleLbl="parChTrans1D2" presStyleIdx="1" presStyleCnt="2"/>
      <dgm:spPr/>
    </dgm:pt>
    <dgm:pt modelId="{3218CADE-5C35-451B-B0A2-578F8B44CB2A}" type="pres">
      <dgm:prSet presAssocID="{CCB2927F-EFF7-40B2-96EB-1D84554B8249}" presName="root2" presStyleCnt="0"/>
      <dgm:spPr/>
    </dgm:pt>
    <dgm:pt modelId="{5D4EBF5F-07C4-4DCF-944D-53AF9E4D0C48}" type="pres">
      <dgm:prSet presAssocID="{CCB2927F-EFF7-40B2-96EB-1D84554B8249}" presName="LevelTwoTextNode" presStyleLbl="node2" presStyleIdx="1" presStyleCnt="2">
        <dgm:presLayoutVars>
          <dgm:chPref val="3"/>
        </dgm:presLayoutVars>
      </dgm:prSet>
      <dgm:spPr/>
    </dgm:pt>
    <dgm:pt modelId="{2713A45E-7814-4266-9E5D-A4ADAFE48D03}" type="pres">
      <dgm:prSet presAssocID="{CCB2927F-EFF7-40B2-96EB-1D84554B8249}" presName="level3hierChild" presStyleCnt="0"/>
      <dgm:spPr/>
    </dgm:pt>
  </dgm:ptLst>
  <dgm:cxnLst>
    <dgm:cxn modelId="{34336000-4C36-43A1-BB2C-71ED20D1750F}" type="presOf" srcId="{4B4D2FFA-A668-4F91-AB74-6FD272E3E053}" destId="{141DC90D-9876-4D91-84BE-C3D08C6D69F8}" srcOrd="0" destOrd="0" presId="urn:microsoft.com/office/officeart/2008/layout/HorizontalMultiLevelHierarchy"/>
    <dgm:cxn modelId="{7D8CF602-3CBA-4696-AF6B-7702ADEF2E39}" type="presOf" srcId="{13EBBAFB-640A-4491-BEC7-9A503DF0ACA1}" destId="{90A7338B-DF04-4894-AF06-B34A0265B2CE}" srcOrd="1" destOrd="0" presId="urn:microsoft.com/office/officeart/2008/layout/HorizontalMultiLevelHierarchy"/>
    <dgm:cxn modelId="{2A5D3505-D6FD-4E04-A3AB-7A15151DADAD}" type="presOf" srcId="{06FF2065-5855-4BB4-AF6E-F0EFBB507479}" destId="{A3A60873-448A-437A-A3AF-83F32E1FFFC6}" srcOrd="0" destOrd="0" presId="urn:microsoft.com/office/officeart/2008/layout/HorizontalMultiLevelHierarchy"/>
    <dgm:cxn modelId="{A5CD310E-D69B-4777-868E-4347A0D5610B}" type="presOf" srcId="{8748AF14-815D-4AF8-A428-D9B784B0ED0A}" destId="{91F6E81E-80B3-434D-A616-6434392891E8}" srcOrd="0" destOrd="0" presId="urn:microsoft.com/office/officeart/2008/layout/HorizontalMultiLevelHierarchy"/>
    <dgm:cxn modelId="{86220210-2B78-4287-AEC4-05009181BFAC}" type="presOf" srcId="{54BA65C5-5103-4E1A-AB28-5C233DE760B3}" destId="{C04C1D11-4808-4A0C-B1B7-BC7333DCD683}" srcOrd="0" destOrd="0" presId="urn:microsoft.com/office/officeart/2008/layout/HorizontalMultiLevelHierarchy"/>
    <dgm:cxn modelId="{494CC21A-996D-4BB3-AEAC-9F74BEB713D2}" type="presOf" srcId="{58578A6A-B4A9-49C9-9437-D49B538585F3}" destId="{3620E042-CCA8-4A1C-A06E-6807F19DA0DF}" srcOrd="0" destOrd="0" presId="urn:microsoft.com/office/officeart/2008/layout/HorizontalMultiLevelHierarchy"/>
    <dgm:cxn modelId="{CA7A211D-C283-409E-A800-E2EC9B61E3A9}" srcId="{506B54D8-3D83-45DD-9C99-BD6AA3EBBBE9}" destId="{238D54FF-7B5A-4222-9ED6-BECA9D447EFD}" srcOrd="3" destOrd="0" parTransId="{23F0A0A6-7B20-4C72-9B58-043FAE25EDE2}" sibTransId="{E3582788-E064-4C4F-A0B6-36A2C32799B4}"/>
    <dgm:cxn modelId="{30B5731E-915F-434F-85D3-D0E8DB87817D}" type="presOf" srcId="{E2D1D1CF-C21F-4B03-9E45-61C5DB787511}" destId="{3D0F20D4-43B5-4573-AC12-D062602C001C}" srcOrd="1" destOrd="0" presId="urn:microsoft.com/office/officeart/2008/layout/HorizontalMultiLevelHierarchy"/>
    <dgm:cxn modelId="{ECF02B1F-2793-43EC-B6D8-7BEA783EB389}" type="presOf" srcId="{4805EFCC-A6DD-4EA6-BDBC-080FFAD80186}" destId="{F0B6FEC2-EDE4-417D-92F0-FBE409A6C39F}" srcOrd="0" destOrd="0" presId="urn:microsoft.com/office/officeart/2008/layout/HorizontalMultiLevelHierarchy"/>
    <dgm:cxn modelId="{213A192E-8BB5-4D71-AE20-6359B78988C3}" srcId="{75EA91F8-9D94-4445-82C2-2E972D093ADF}" destId="{54BA65C5-5103-4E1A-AB28-5C233DE760B3}" srcOrd="2" destOrd="0" parTransId="{E2D1D1CF-C21F-4B03-9E45-61C5DB787511}" sibTransId="{903C8D8F-68C2-48B1-98E7-A92BE611BF78}"/>
    <dgm:cxn modelId="{AC10932E-2254-4A5B-A13C-FE88FBA3A522}" srcId="{506B54D8-3D83-45DD-9C99-BD6AA3EBBBE9}" destId="{0B7D6781-806D-4BBA-8800-5599285DCC63}" srcOrd="2" destOrd="0" parTransId="{CB80D479-0545-416C-B7F7-4C387D111869}" sibTransId="{F8665CC9-C29D-4D82-910E-7BDE9D8FA44A}"/>
    <dgm:cxn modelId="{EB20CE2F-C47F-4711-9195-A863EBBD408D}" type="presOf" srcId="{0E5CA431-CF88-45F4-A3F4-8840C39F360A}" destId="{95EFCBD8-209C-4409-AF9F-7B5AB48F6101}" srcOrd="0" destOrd="0" presId="urn:microsoft.com/office/officeart/2008/layout/HorizontalMultiLevelHierarchy"/>
    <dgm:cxn modelId="{8EBFD52F-DE10-4D2C-8C00-4FFE3B18D9B7}" type="presOf" srcId="{0BD8CE8D-8A51-442B-AD48-D6313EA5347F}" destId="{9A36842B-6820-439D-AE82-32034267F5B3}" srcOrd="1" destOrd="0" presId="urn:microsoft.com/office/officeart/2008/layout/HorizontalMultiLevelHierarchy"/>
    <dgm:cxn modelId="{BFA38031-0403-44A7-B9B2-6F5E0DF08CD6}" type="presOf" srcId="{CB80D479-0545-416C-B7F7-4C387D111869}" destId="{25823A99-6528-4C9C-9305-9E14448432D9}" srcOrd="0" destOrd="0" presId="urn:microsoft.com/office/officeart/2008/layout/HorizontalMultiLevelHierarchy"/>
    <dgm:cxn modelId="{5C717545-0C08-48BB-B14B-0FB04104F82E}" type="presOf" srcId="{8993F1F2-5C13-44B8-84A5-F6FAA9A86E20}" destId="{CACB0296-A649-43BD-8883-D667D6E60336}" srcOrd="1" destOrd="0" presId="urn:microsoft.com/office/officeart/2008/layout/HorizontalMultiLevelHierarchy"/>
    <dgm:cxn modelId="{FA40384D-3D65-44E2-8616-AFF45F1D2032}" type="presOf" srcId="{644D6E33-F09E-408C-ADBB-DC5569ADC20C}" destId="{C43E6455-99F9-4A7B-93EA-728388524931}" srcOrd="0" destOrd="0" presId="urn:microsoft.com/office/officeart/2008/layout/HorizontalMultiLevelHierarchy"/>
    <dgm:cxn modelId="{68AE8E56-13E3-44C4-A45C-625DC71234D9}" type="presOf" srcId="{CB80D479-0545-416C-B7F7-4C387D111869}" destId="{2CBE47E3-FDC0-4ECF-9BBA-AACA29A71FE6}" srcOrd="1" destOrd="0" presId="urn:microsoft.com/office/officeart/2008/layout/HorizontalMultiLevelHierarchy"/>
    <dgm:cxn modelId="{70026960-CBEE-4A83-BE26-A39CC73DAE27}" type="presOf" srcId="{CCB2927F-EFF7-40B2-96EB-1D84554B8249}" destId="{5D4EBF5F-07C4-4DCF-944D-53AF9E4D0C48}" srcOrd="0" destOrd="0" presId="urn:microsoft.com/office/officeart/2008/layout/HorizontalMultiLevelHierarchy"/>
    <dgm:cxn modelId="{51DB8C64-4100-4DF2-856B-90F35F0FA76C}" type="presOf" srcId="{23F0A0A6-7B20-4C72-9B58-043FAE25EDE2}" destId="{2E3D7A99-F9F5-422F-B16C-D1028ED81F1C}" srcOrd="1" destOrd="0" presId="urn:microsoft.com/office/officeart/2008/layout/HorizontalMultiLevelHierarchy"/>
    <dgm:cxn modelId="{06F41367-BBE2-417A-AFA3-9AE70B7B3E58}" type="presOf" srcId="{13EBBAFB-640A-4491-BEC7-9A503DF0ACA1}" destId="{97E35922-1098-42B2-A7EF-8D8C406289F9}" srcOrd="0" destOrd="0" presId="urn:microsoft.com/office/officeart/2008/layout/HorizontalMultiLevelHierarchy"/>
    <dgm:cxn modelId="{C67E2169-ACDB-4114-A5B7-186629329FCC}" type="presOf" srcId="{4B4D2FFA-A668-4F91-AB74-6FD272E3E053}" destId="{9BA7CD7D-356A-404A-B3A1-8805AF89D72B}" srcOrd="1" destOrd="0" presId="urn:microsoft.com/office/officeart/2008/layout/HorizontalMultiLevelHierarchy"/>
    <dgm:cxn modelId="{CBDD906B-8F76-42F4-859D-85E93B90A94B}" type="presOf" srcId="{3DB9AE40-E80F-4E8E-890A-93673C160CFA}" destId="{53225377-878B-4C9E-9736-B89A599C5262}" srcOrd="0" destOrd="0" presId="urn:microsoft.com/office/officeart/2008/layout/HorizontalMultiLevelHierarchy"/>
    <dgm:cxn modelId="{9458B66B-ABBE-4DDB-A2A9-CB0BD7BE29B5}" type="presOf" srcId="{CA40BA44-BD94-455A-87FD-9A971D021D8F}" destId="{CEAF2A39-A205-4627-A6F2-30F618A301CD}" srcOrd="0" destOrd="0" presId="urn:microsoft.com/office/officeart/2008/layout/HorizontalMultiLevelHierarchy"/>
    <dgm:cxn modelId="{4FAE176D-3270-4143-B476-73249D3CD62C}" type="presOf" srcId="{3482C1A4-29C6-44FD-B429-0A43D0EBCBD6}" destId="{616EDE5D-0B50-4343-9095-B918774B1067}" srcOrd="1" destOrd="0" presId="urn:microsoft.com/office/officeart/2008/layout/HorizontalMultiLevelHierarchy"/>
    <dgm:cxn modelId="{23C0A66E-5D63-4B79-9CC7-779356B3CBF8}" type="presOf" srcId="{7DED6A90-E4B6-4FF8-AE4E-8C16E983D0F8}" destId="{EC0D27DA-ECB9-473D-9474-79DB5631EDAA}" srcOrd="0" destOrd="0" presId="urn:microsoft.com/office/officeart/2008/layout/HorizontalMultiLevelHierarchy"/>
    <dgm:cxn modelId="{C58FFA71-2B8F-48AF-B28E-FC13BA497440}" type="presOf" srcId="{506B54D8-3D83-45DD-9C99-BD6AA3EBBBE9}" destId="{0679E697-B7EA-48AA-8328-06D1988CC89A}" srcOrd="0" destOrd="0" presId="urn:microsoft.com/office/officeart/2008/layout/HorizontalMultiLevelHierarchy"/>
    <dgm:cxn modelId="{72273873-F717-457B-B034-E3270752D534}" type="presOf" srcId="{644D6E33-F09E-408C-ADBB-DC5569ADC20C}" destId="{EB240E35-7365-44EB-9FF2-D88F76A8AB6E}" srcOrd="1" destOrd="0" presId="urn:microsoft.com/office/officeart/2008/layout/HorizontalMultiLevelHierarchy"/>
    <dgm:cxn modelId="{8852C078-0E16-4527-9C5C-BEB99FF7E189}" type="presOf" srcId="{422598F8-B43B-4F17-A89A-BBD79B7DA94D}" destId="{E7E974D7-CC90-42D4-B3E7-74CA7AAFDD55}" srcOrd="1" destOrd="0" presId="urn:microsoft.com/office/officeart/2008/layout/HorizontalMultiLevelHierarchy"/>
    <dgm:cxn modelId="{F9DD7079-FB36-4A8C-A480-322AACB62514}" type="presOf" srcId="{116B813D-18DC-4880-A865-68F43B7170AB}" destId="{F957440E-D122-4123-AAFD-9DCFF5F109B2}" srcOrd="0" destOrd="0" presId="urn:microsoft.com/office/officeart/2008/layout/HorizontalMultiLevelHierarchy"/>
    <dgm:cxn modelId="{40EE8079-CA6D-4C5C-9A84-3AB2A6B32177}" type="presOf" srcId="{58578A6A-B4A9-49C9-9437-D49B538585F3}" destId="{BD2EC772-EA7F-4338-AAA8-3E95526D01ED}" srcOrd="1" destOrd="0" presId="urn:microsoft.com/office/officeart/2008/layout/HorizontalMultiLevelHierarchy"/>
    <dgm:cxn modelId="{1002737E-6CB8-487B-B545-226417ACA087}" type="presOf" srcId="{CA40BA44-BD94-455A-87FD-9A971D021D8F}" destId="{09A862E7-2652-447E-837D-67A4EF4537B2}" srcOrd="1" destOrd="0" presId="urn:microsoft.com/office/officeart/2008/layout/HorizontalMultiLevelHierarchy"/>
    <dgm:cxn modelId="{CB96D282-222B-487B-9039-7C0C74BE2445}" type="presOf" srcId="{B43DC5CD-C4C2-4A39-B3BE-9D390C2819E5}" destId="{1F91B9A0-1860-41A9-98C0-032C5F635E4A}" srcOrd="0" destOrd="0" presId="urn:microsoft.com/office/officeart/2008/layout/HorizontalMultiLevelHierarchy"/>
    <dgm:cxn modelId="{46705689-1CB7-4217-BCF6-BCB79483A723}" type="presOf" srcId="{F294A2CC-0EE9-4AD8-840B-833B7944B236}" destId="{79B34654-D1C6-40EB-846B-C3F538BDB55F}" srcOrd="1" destOrd="0" presId="urn:microsoft.com/office/officeart/2008/layout/HorizontalMultiLevelHierarchy"/>
    <dgm:cxn modelId="{9DDC728C-2852-44E1-8345-82DAECDF254B}" type="presOf" srcId="{B579E0E0-DE16-48C9-B545-AD87530F3995}" destId="{2D57C4FB-DBDD-4820-A92B-58FBD6E858F7}" srcOrd="0" destOrd="0" presId="urn:microsoft.com/office/officeart/2008/layout/HorizontalMultiLevelHierarchy"/>
    <dgm:cxn modelId="{3B27018D-2110-49B7-BD6E-19B34AF4C1F6}" srcId="{E1C3E1C3-45AE-4BDF-BA61-8C1DE11EB7A6}" destId="{506B54D8-3D83-45DD-9C99-BD6AA3EBBBE9}" srcOrd="0" destOrd="0" parTransId="{4B4D2FFA-A668-4F91-AB74-6FD272E3E053}" sibTransId="{4F558A36-02FB-4B63-AF44-ED2CCB8F8D3F}"/>
    <dgm:cxn modelId="{9AD4EA91-D920-4F05-91EE-08CF18EED387}" srcId="{75EA91F8-9D94-4445-82C2-2E972D093ADF}" destId="{C7390958-4969-452F-971C-35B476AE45B4}" srcOrd="0" destOrd="0" parTransId="{47A536FF-F6B5-4B7A-8986-A28B8B290DCA}" sibTransId="{D43F3A15-251E-4FC1-A64A-D5C779588596}"/>
    <dgm:cxn modelId="{F79DEB92-AAFF-42CC-BAD3-A86FF13FEF65}" srcId="{506B54D8-3D83-45DD-9C99-BD6AA3EBBBE9}" destId="{B579E0E0-DE16-48C9-B545-AD87530F3995}" srcOrd="1" destOrd="0" parTransId="{0BD8CE8D-8A51-442B-AD48-D6313EA5347F}" sibTransId="{C8DC204F-458A-4DB0-A821-512C5BD65BC6}"/>
    <dgm:cxn modelId="{6A8B3498-3C37-43E7-A56A-0835BADFEDFA}" srcId="{75EA91F8-9D94-4445-82C2-2E972D093ADF}" destId="{3DB9AE40-E80F-4E8E-890A-93673C160CFA}" srcOrd="4" destOrd="0" parTransId="{422598F8-B43B-4F17-A89A-BBD79B7DA94D}" sibTransId="{C1D0A7BD-92EB-4873-9634-258CCAB39307}"/>
    <dgm:cxn modelId="{423A8C9C-545D-464F-96D7-8722C612895B}" type="presOf" srcId="{F294A2CC-0EE9-4AD8-840B-833B7944B236}" destId="{D5F3D78D-9E66-45A5-BED9-D4024114930E}" srcOrd="0" destOrd="0" presId="urn:microsoft.com/office/officeart/2008/layout/HorizontalMultiLevelHierarchy"/>
    <dgm:cxn modelId="{A445AB9C-F251-47F7-8F70-5DA94B547D01}" srcId="{E1C3E1C3-45AE-4BDF-BA61-8C1DE11EB7A6}" destId="{116B813D-18DC-4880-A865-68F43B7170AB}" srcOrd="3" destOrd="0" parTransId="{644D6E33-F09E-408C-ADBB-DC5569ADC20C}" sibTransId="{32E1AB27-006E-4032-B462-FEA72BCA407F}"/>
    <dgm:cxn modelId="{CAB8C99C-C8B5-4BA4-A391-27525C90930C}" type="presOf" srcId="{8993F1F2-5C13-44B8-84A5-F6FAA9A86E20}" destId="{5DFE5022-B07C-4FCA-A6D2-9307017A9E9B}" srcOrd="0" destOrd="0" presId="urn:microsoft.com/office/officeart/2008/layout/HorizontalMultiLevelHierarchy"/>
    <dgm:cxn modelId="{ACBB4BA4-9AA9-4BEE-A63A-548155F7B175}" type="presOf" srcId="{0E5CA431-CF88-45F4-A3F4-8840C39F360A}" destId="{9B9D6346-6C96-4FA3-946B-FAE7891DD561}" srcOrd="1" destOrd="0" presId="urn:microsoft.com/office/officeart/2008/layout/HorizontalMultiLevelHierarchy"/>
    <dgm:cxn modelId="{462C53A4-F5C5-48D3-9A34-930826625B26}" srcId="{75EA91F8-9D94-4445-82C2-2E972D093ADF}" destId="{8748AF14-815D-4AF8-A428-D9B784B0ED0A}" srcOrd="1" destOrd="0" parTransId="{0E5CA431-CF88-45F4-A3F4-8840C39F360A}" sibTransId="{5AAC872F-707B-4F1C-8CD5-61283D054318}"/>
    <dgm:cxn modelId="{74669AA4-145C-4CCC-9F33-45878937EEFB}" type="presOf" srcId="{20FB4062-3D56-493C-BD1A-8B0E0C029D25}" destId="{A254E852-4554-4BB6-954A-21E14D968277}" srcOrd="0" destOrd="0" presId="urn:microsoft.com/office/officeart/2008/layout/HorizontalMultiLevelHierarchy"/>
    <dgm:cxn modelId="{D4B9A3B4-62D0-4DF3-AF97-B64FDB806669}" type="presOf" srcId="{E1C3E1C3-45AE-4BDF-BA61-8C1DE11EB7A6}" destId="{9C57DC32-E559-428E-859E-75F4EEF6B22F}" srcOrd="0" destOrd="0" presId="urn:microsoft.com/office/officeart/2008/layout/HorizontalMultiLevelHierarchy"/>
    <dgm:cxn modelId="{E4B82ABC-D4DB-45A0-A8B6-3450B9870FF5}" type="presOf" srcId="{0B7D6781-806D-4BBA-8800-5599285DCC63}" destId="{1C29013A-470F-4A16-B784-2473843512DB}" srcOrd="0" destOrd="0" presId="urn:microsoft.com/office/officeart/2008/layout/HorizontalMultiLevelHierarchy"/>
    <dgm:cxn modelId="{C81BF5BE-9A73-499D-B504-B212BB9A9735}" type="presOf" srcId="{E2D1D1CF-C21F-4B03-9E45-61C5DB787511}" destId="{969D80B9-984A-4C4D-B94E-BFF7C70C1296}" srcOrd="0" destOrd="0" presId="urn:microsoft.com/office/officeart/2008/layout/HorizontalMultiLevelHierarchy"/>
    <dgm:cxn modelId="{1697C4C0-C208-4434-A6C2-1A7E4B75F7B8}" srcId="{506B54D8-3D83-45DD-9C99-BD6AA3EBBBE9}" destId="{20FB4062-3D56-493C-BD1A-8B0E0C029D25}" srcOrd="4" destOrd="0" parTransId="{13EBBAFB-640A-4491-BEC7-9A503DF0ACA1}" sibTransId="{D3622478-90E4-48F2-BC85-10BC4F774CA8}"/>
    <dgm:cxn modelId="{369B09C1-3574-4DDF-B8B2-B90E11D17EA6}" type="presOf" srcId="{3482C1A4-29C6-44FD-B429-0A43D0EBCBD6}" destId="{01D63215-8210-4A4E-930A-38C6D05F6170}" srcOrd="0" destOrd="0" presId="urn:microsoft.com/office/officeart/2008/layout/HorizontalMultiLevelHierarchy"/>
    <dgm:cxn modelId="{C8CDA2C2-0F64-4BD7-A6C9-AE5BD3783CF8}" type="presOf" srcId="{8B26B868-4C85-4E72-8F69-514EEBCA8133}" destId="{99AEDE2E-8970-484A-9CA7-71F5AECEFA8E}" srcOrd="0" destOrd="0" presId="urn:microsoft.com/office/officeart/2008/layout/HorizontalMultiLevelHierarchy"/>
    <dgm:cxn modelId="{389C41C6-EC0A-43DA-91A0-BB043AD6D37D}" srcId="{B43DC5CD-C4C2-4A39-B3BE-9D390C2819E5}" destId="{E1C3E1C3-45AE-4BDF-BA61-8C1DE11EB7A6}" srcOrd="0" destOrd="0" parTransId="{58578A6A-B4A9-49C9-9437-D49B538585F3}" sibTransId="{8F4B0FAF-744F-4A67-A9FF-20DA9BCFCC83}"/>
    <dgm:cxn modelId="{2A0B4FCB-D78A-4D99-8DEA-0335870204FF}" type="presOf" srcId="{40E4029C-E3F7-4391-B9A3-1BEFA3D63C02}" destId="{1569B5FF-12C6-4886-904A-A132F79358E7}" srcOrd="0" destOrd="0" presId="urn:microsoft.com/office/officeart/2008/layout/HorizontalMultiLevelHierarchy"/>
    <dgm:cxn modelId="{1F47CACE-7E4C-47A8-8AF9-A3EBC0B0D72B}" type="presOf" srcId="{23F0A0A6-7B20-4C72-9B58-043FAE25EDE2}" destId="{AB5C49CE-185B-4E84-9E8B-46A37FD71A04}" srcOrd="0" destOrd="0" presId="urn:microsoft.com/office/officeart/2008/layout/HorizontalMultiLevelHierarchy"/>
    <dgm:cxn modelId="{364D16D2-C5D3-4177-B0A5-7DA08BC5BAF9}" type="presOf" srcId="{0BD8CE8D-8A51-442B-AD48-D6313EA5347F}" destId="{7AC45E8A-A78E-4AA0-9F98-80497D05CF4D}" srcOrd="0" destOrd="0" presId="urn:microsoft.com/office/officeart/2008/layout/HorizontalMultiLevelHierarchy"/>
    <dgm:cxn modelId="{ADCBD4D4-931F-42C9-B7D7-35708EA6D747}" srcId="{B43DC5CD-C4C2-4A39-B3BE-9D390C2819E5}" destId="{CCB2927F-EFF7-40B2-96EB-1D84554B8249}" srcOrd="1" destOrd="0" parTransId="{3482C1A4-29C6-44FD-B429-0A43D0EBCBD6}" sibTransId="{27D19082-12C6-48AD-BA56-37D0C45F021D}"/>
    <dgm:cxn modelId="{79A217DA-0935-4820-8C4D-4988C2B1AED8}" type="presOf" srcId="{06FF2065-5855-4BB4-AF6E-F0EFBB507479}" destId="{D782177F-E633-4E14-A857-D4D7AB008265}" srcOrd="1" destOrd="0" presId="urn:microsoft.com/office/officeart/2008/layout/HorizontalMultiLevelHierarchy"/>
    <dgm:cxn modelId="{AEE266E0-DA00-43B7-91EF-93B6739254DB}" srcId="{E1C3E1C3-45AE-4BDF-BA61-8C1DE11EB7A6}" destId="{75EA91F8-9D94-4445-82C2-2E972D093ADF}" srcOrd="1" destOrd="0" parTransId="{8993F1F2-5C13-44B8-84A5-F6FAA9A86E20}" sibTransId="{ACB1BCB9-8E0A-4EDA-8802-B0C004249098}"/>
    <dgm:cxn modelId="{9289BBE1-3CB5-406B-8311-1DF43F5E2567}" srcId="{E1C3E1C3-45AE-4BDF-BA61-8C1DE11EB7A6}" destId="{40E4029C-E3F7-4391-B9A3-1BEFA3D63C02}" srcOrd="2" destOrd="0" parTransId="{F294A2CC-0EE9-4AD8-840B-833B7944B236}" sibTransId="{A0C61882-B1C9-4772-A570-B917B2A7A868}"/>
    <dgm:cxn modelId="{2A0310E5-8150-4615-9D17-2A38C079CA1D}" srcId="{75EA91F8-9D94-4445-82C2-2E972D093ADF}" destId="{8B26B868-4C85-4E72-8F69-514EEBCA8133}" srcOrd="3" destOrd="0" parTransId="{06FF2065-5855-4BB4-AF6E-F0EFBB507479}" sibTransId="{F9160CF8-FB13-493C-84A8-2AD8DFFAFB82}"/>
    <dgm:cxn modelId="{DBF803E6-01AA-43EA-80F8-D4E29F069256}" type="presOf" srcId="{47A536FF-F6B5-4B7A-8986-A28B8B290DCA}" destId="{53DF588C-516F-4CD0-9E4C-42409FF80588}" srcOrd="1" destOrd="0" presId="urn:microsoft.com/office/officeart/2008/layout/HorizontalMultiLevelHierarchy"/>
    <dgm:cxn modelId="{651663EB-940B-4675-8AFE-556C2E2CC9A6}" type="presOf" srcId="{47A536FF-F6B5-4B7A-8986-A28B8B290DCA}" destId="{90857F1B-41AA-49F6-9898-29D10EA19615}" srcOrd="0" destOrd="0" presId="urn:microsoft.com/office/officeart/2008/layout/HorizontalMultiLevelHierarchy"/>
    <dgm:cxn modelId="{13EC5AF0-58CE-43BD-8D72-08F7B84B70D4}" type="presOf" srcId="{238D54FF-7B5A-4222-9ED6-BECA9D447EFD}" destId="{328A6C44-F44A-45FD-BFFF-8BB109B36DC8}" srcOrd="0" destOrd="0" presId="urn:microsoft.com/office/officeart/2008/layout/HorizontalMultiLevelHierarchy"/>
    <dgm:cxn modelId="{72F07DF1-4B0A-4746-BFD5-5BB2C1A0517F}" type="presOf" srcId="{422598F8-B43B-4F17-A89A-BBD79B7DA94D}" destId="{F6C08BEE-5ADD-4625-8514-DC5BD91DC3B3}" srcOrd="0" destOrd="0" presId="urn:microsoft.com/office/officeart/2008/layout/HorizontalMultiLevelHierarchy"/>
    <dgm:cxn modelId="{AC7799F5-9EC3-4D55-BFBC-076A0F26B3A8}" srcId="{7DED6A90-E4B6-4FF8-AE4E-8C16E983D0F8}" destId="{B43DC5CD-C4C2-4A39-B3BE-9D390C2819E5}" srcOrd="0" destOrd="0" parTransId="{8F1FA3F8-4EF1-4C07-92F0-FC2A73311624}" sibTransId="{772112F6-ADCE-4EDB-AC51-87FF4DE22126}"/>
    <dgm:cxn modelId="{29FB34FC-F26A-44D6-9063-065CB4EBFAB2}" srcId="{506B54D8-3D83-45DD-9C99-BD6AA3EBBBE9}" destId="{4805EFCC-A6DD-4EA6-BDBC-080FFAD80186}" srcOrd="0" destOrd="0" parTransId="{CA40BA44-BD94-455A-87FD-9A971D021D8F}" sibTransId="{63967462-26F2-4C70-9928-D55607C787EA}"/>
    <dgm:cxn modelId="{BB047AFD-E68C-4571-83B7-DE2467CC3C9B}" type="presOf" srcId="{C7390958-4969-452F-971C-35B476AE45B4}" destId="{9EDD5840-F8E6-4BA6-B5F4-59A1934EB2D2}" srcOrd="0" destOrd="0" presId="urn:microsoft.com/office/officeart/2008/layout/HorizontalMultiLevelHierarchy"/>
    <dgm:cxn modelId="{3B4F88FE-CD94-4467-ACD6-9FB44CA517C0}" type="presOf" srcId="{75EA91F8-9D94-4445-82C2-2E972D093ADF}" destId="{7E121C18-568D-4F73-AAFB-D4D0FD4774A9}" srcOrd="0" destOrd="0" presId="urn:microsoft.com/office/officeart/2008/layout/HorizontalMultiLevelHierarchy"/>
    <dgm:cxn modelId="{22FE764B-F45F-4852-BDAA-D4F59B56F806}" type="presParOf" srcId="{EC0D27DA-ECB9-473D-9474-79DB5631EDAA}" destId="{2180D4FA-1E55-4907-8BA4-8A3ACF5B6DE3}" srcOrd="0" destOrd="0" presId="urn:microsoft.com/office/officeart/2008/layout/HorizontalMultiLevelHierarchy"/>
    <dgm:cxn modelId="{FAA676F1-0FD8-4834-8497-8ACE31AB4D3B}" type="presParOf" srcId="{2180D4FA-1E55-4907-8BA4-8A3ACF5B6DE3}" destId="{1F91B9A0-1860-41A9-98C0-032C5F635E4A}" srcOrd="0" destOrd="0" presId="urn:microsoft.com/office/officeart/2008/layout/HorizontalMultiLevelHierarchy"/>
    <dgm:cxn modelId="{AFE532A8-9CA9-4ECA-A5B9-6CF720CB5CB2}" type="presParOf" srcId="{2180D4FA-1E55-4907-8BA4-8A3ACF5B6DE3}" destId="{4CF9EE05-D06B-4F6D-BDD1-0505E6CE7A7B}" srcOrd="1" destOrd="0" presId="urn:microsoft.com/office/officeart/2008/layout/HorizontalMultiLevelHierarchy"/>
    <dgm:cxn modelId="{21E21DCB-FFAE-4119-8E28-4DF2D9EBC2B0}" type="presParOf" srcId="{4CF9EE05-D06B-4F6D-BDD1-0505E6CE7A7B}" destId="{3620E042-CCA8-4A1C-A06E-6807F19DA0DF}" srcOrd="0" destOrd="0" presId="urn:microsoft.com/office/officeart/2008/layout/HorizontalMultiLevelHierarchy"/>
    <dgm:cxn modelId="{02940532-C6D5-4B24-BC51-17A35910D456}" type="presParOf" srcId="{3620E042-CCA8-4A1C-A06E-6807F19DA0DF}" destId="{BD2EC772-EA7F-4338-AAA8-3E95526D01ED}" srcOrd="0" destOrd="0" presId="urn:microsoft.com/office/officeart/2008/layout/HorizontalMultiLevelHierarchy"/>
    <dgm:cxn modelId="{3CAA9399-9368-4CE5-9F6F-6945A1FEC9D9}" type="presParOf" srcId="{4CF9EE05-D06B-4F6D-BDD1-0505E6CE7A7B}" destId="{C81F45E7-211B-4C97-8BE1-715138245E9E}" srcOrd="1" destOrd="0" presId="urn:microsoft.com/office/officeart/2008/layout/HorizontalMultiLevelHierarchy"/>
    <dgm:cxn modelId="{A2DC02AE-E56D-46B9-BFAF-232FFA974E19}" type="presParOf" srcId="{C81F45E7-211B-4C97-8BE1-715138245E9E}" destId="{9C57DC32-E559-428E-859E-75F4EEF6B22F}" srcOrd="0" destOrd="0" presId="urn:microsoft.com/office/officeart/2008/layout/HorizontalMultiLevelHierarchy"/>
    <dgm:cxn modelId="{5302BF42-F0C0-4AF9-A847-270C3B5BCD0E}" type="presParOf" srcId="{C81F45E7-211B-4C97-8BE1-715138245E9E}" destId="{F013D015-CA44-43E3-AA18-2488D3B3751E}" srcOrd="1" destOrd="0" presId="urn:microsoft.com/office/officeart/2008/layout/HorizontalMultiLevelHierarchy"/>
    <dgm:cxn modelId="{7199D23F-45E6-4D32-8C6F-965F355FDFE9}" type="presParOf" srcId="{F013D015-CA44-43E3-AA18-2488D3B3751E}" destId="{141DC90D-9876-4D91-84BE-C3D08C6D69F8}" srcOrd="0" destOrd="0" presId="urn:microsoft.com/office/officeart/2008/layout/HorizontalMultiLevelHierarchy"/>
    <dgm:cxn modelId="{C45D116D-0AAA-4C0F-ABFB-7581D9FF37DA}" type="presParOf" srcId="{141DC90D-9876-4D91-84BE-C3D08C6D69F8}" destId="{9BA7CD7D-356A-404A-B3A1-8805AF89D72B}" srcOrd="0" destOrd="0" presId="urn:microsoft.com/office/officeart/2008/layout/HorizontalMultiLevelHierarchy"/>
    <dgm:cxn modelId="{CA316036-1E53-4082-B02D-572089512B6D}" type="presParOf" srcId="{F013D015-CA44-43E3-AA18-2488D3B3751E}" destId="{4BDDD259-6C8B-4EE6-86C7-550E2E3E9643}" srcOrd="1" destOrd="0" presId="urn:microsoft.com/office/officeart/2008/layout/HorizontalMultiLevelHierarchy"/>
    <dgm:cxn modelId="{7AE8868D-2495-4113-8E4A-22D75A6D2854}" type="presParOf" srcId="{4BDDD259-6C8B-4EE6-86C7-550E2E3E9643}" destId="{0679E697-B7EA-48AA-8328-06D1988CC89A}" srcOrd="0" destOrd="0" presId="urn:microsoft.com/office/officeart/2008/layout/HorizontalMultiLevelHierarchy"/>
    <dgm:cxn modelId="{6EDF8027-1DAF-46C9-9D01-CE7CB7776A16}" type="presParOf" srcId="{4BDDD259-6C8B-4EE6-86C7-550E2E3E9643}" destId="{635014D9-BF0D-4B0B-A148-4463A11555DA}" srcOrd="1" destOrd="0" presId="urn:microsoft.com/office/officeart/2008/layout/HorizontalMultiLevelHierarchy"/>
    <dgm:cxn modelId="{9407F5B2-B796-4891-84AA-A88217E0905C}" type="presParOf" srcId="{635014D9-BF0D-4B0B-A148-4463A11555DA}" destId="{CEAF2A39-A205-4627-A6F2-30F618A301CD}" srcOrd="0" destOrd="0" presId="urn:microsoft.com/office/officeart/2008/layout/HorizontalMultiLevelHierarchy"/>
    <dgm:cxn modelId="{DF5FA62B-C99D-41CC-9E51-33FBC1F6FEE0}" type="presParOf" srcId="{CEAF2A39-A205-4627-A6F2-30F618A301CD}" destId="{09A862E7-2652-447E-837D-67A4EF4537B2}" srcOrd="0" destOrd="0" presId="urn:microsoft.com/office/officeart/2008/layout/HorizontalMultiLevelHierarchy"/>
    <dgm:cxn modelId="{A71234CD-7FC0-4706-8053-FB35BE08C4F3}" type="presParOf" srcId="{635014D9-BF0D-4B0B-A148-4463A11555DA}" destId="{24D73F3E-1F22-40E4-A811-7131F020044C}" srcOrd="1" destOrd="0" presId="urn:microsoft.com/office/officeart/2008/layout/HorizontalMultiLevelHierarchy"/>
    <dgm:cxn modelId="{235E68D9-0174-4834-B50E-768366B808A8}" type="presParOf" srcId="{24D73F3E-1F22-40E4-A811-7131F020044C}" destId="{F0B6FEC2-EDE4-417D-92F0-FBE409A6C39F}" srcOrd="0" destOrd="0" presId="urn:microsoft.com/office/officeart/2008/layout/HorizontalMultiLevelHierarchy"/>
    <dgm:cxn modelId="{E80DEF23-C968-4863-A6C8-0BAC9FF710E7}" type="presParOf" srcId="{24D73F3E-1F22-40E4-A811-7131F020044C}" destId="{666621BB-4F34-45AB-9B33-63202668D81F}" srcOrd="1" destOrd="0" presId="urn:microsoft.com/office/officeart/2008/layout/HorizontalMultiLevelHierarchy"/>
    <dgm:cxn modelId="{F4AE3115-0D38-40E9-9468-D2AEC50F3C40}" type="presParOf" srcId="{635014D9-BF0D-4B0B-A148-4463A11555DA}" destId="{7AC45E8A-A78E-4AA0-9F98-80497D05CF4D}" srcOrd="2" destOrd="0" presId="urn:microsoft.com/office/officeart/2008/layout/HorizontalMultiLevelHierarchy"/>
    <dgm:cxn modelId="{E87EA23A-F208-4173-B775-760D15CD369F}" type="presParOf" srcId="{7AC45E8A-A78E-4AA0-9F98-80497D05CF4D}" destId="{9A36842B-6820-439D-AE82-32034267F5B3}" srcOrd="0" destOrd="0" presId="urn:microsoft.com/office/officeart/2008/layout/HorizontalMultiLevelHierarchy"/>
    <dgm:cxn modelId="{4B219C0D-E163-4754-AC31-30474050F9A7}" type="presParOf" srcId="{635014D9-BF0D-4B0B-A148-4463A11555DA}" destId="{51042E4A-5872-414E-BD39-4FDFE288C512}" srcOrd="3" destOrd="0" presId="urn:microsoft.com/office/officeart/2008/layout/HorizontalMultiLevelHierarchy"/>
    <dgm:cxn modelId="{965059DE-6A54-4327-99EA-7885CDE0C63E}" type="presParOf" srcId="{51042E4A-5872-414E-BD39-4FDFE288C512}" destId="{2D57C4FB-DBDD-4820-A92B-58FBD6E858F7}" srcOrd="0" destOrd="0" presId="urn:microsoft.com/office/officeart/2008/layout/HorizontalMultiLevelHierarchy"/>
    <dgm:cxn modelId="{6C49D841-BC15-456B-8DB2-5A2A0C03CC49}" type="presParOf" srcId="{51042E4A-5872-414E-BD39-4FDFE288C512}" destId="{BDB80BD2-ED15-43FE-B665-BEDF8A0F0A23}" srcOrd="1" destOrd="0" presId="urn:microsoft.com/office/officeart/2008/layout/HorizontalMultiLevelHierarchy"/>
    <dgm:cxn modelId="{C3AFE2B2-1481-459A-BB0C-ECB376C81A45}" type="presParOf" srcId="{635014D9-BF0D-4B0B-A148-4463A11555DA}" destId="{25823A99-6528-4C9C-9305-9E14448432D9}" srcOrd="4" destOrd="0" presId="urn:microsoft.com/office/officeart/2008/layout/HorizontalMultiLevelHierarchy"/>
    <dgm:cxn modelId="{0A1B0699-39CE-460E-914F-13F43A80876F}" type="presParOf" srcId="{25823A99-6528-4C9C-9305-9E14448432D9}" destId="{2CBE47E3-FDC0-4ECF-9BBA-AACA29A71FE6}" srcOrd="0" destOrd="0" presId="urn:microsoft.com/office/officeart/2008/layout/HorizontalMultiLevelHierarchy"/>
    <dgm:cxn modelId="{DBDD2C80-A078-47EF-BA5D-69E121D6C1B4}" type="presParOf" srcId="{635014D9-BF0D-4B0B-A148-4463A11555DA}" destId="{A8216654-B13A-4B03-8014-BA3A823FE9B4}" srcOrd="5" destOrd="0" presId="urn:microsoft.com/office/officeart/2008/layout/HorizontalMultiLevelHierarchy"/>
    <dgm:cxn modelId="{D760A59D-CA5D-4EBF-BF6D-5A15B83B8119}" type="presParOf" srcId="{A8216654-B13A-4B03-8014-BA3A823FE9B4}" destId="{1C29013A-470F-4A16-B784-2473843512DB}" srcOrd="0" destOrd="0" presId="urn:microsoft.com/office/officeart/2008/layout/HorizontalMultiLevelHierarchy"/>
    <dgm:cxn modelId="{E49553FB-A218-4C74-8A19-95ABCBF41224}" type="presParOf" srcId="{A8216654-B13A-4B03-8014-BA3A823FE9B4}" destId="{B1C59E42-0A05-46B4-B993-F1127F7BAEC1}" srcOrd="1" destOrd="0" presId="urn:microsoft.com/office/officeart/2008/layout/HorizontalMultiLevelHierarchy"/>
    <dgm:cxn modelId="{5D69EE42-2575-4A24-88CC-EA025158CC63}" type="presParOf" srcId="{635014D9-BF0D-4B0B-A148-4463A11555DA}" destId="{AB5C49CE-185B-4E84-9E8B-46A37FD71A04}" srcOrd="6" destOrd="0" presId="urn:microsoft.com/office/officeart/2008/layout/HorizontalMultiLevelHierarchy"/>
    <dgm:cxn modelId="{9BADA8A4-A4E6-4953-A1DB-FBC0326CAD7C}" type="presParOf" srcId="{AB5C49CE-185B-4E84-9E8B-46A37FD71A04}" destId="{2E3D7A99-F9F5-422F-B16C-D1028ED81F1C}" srcOrd="0" destOrd="0" presId="urn:microsoft.com/office/officeart/2008/layout/HorizontalMultiLevelHierarchy"/>
    <dgm:cxn modelId="{180A0C82-5579-47C6-BE2B-3041EAF70FE8}" type="presParOf" srcId="{635014D9-BF0D-4B0B-A148-4463A11555DA}" destId="{1AB242BF-4253-45E8-A2E5-5C2A0F169901}" srcOrd="7" destOrd="0" presId="urn:microsoft.com/office/officeart/2008/layout/HorizontalMultiLevelHierarchy"/>
    <dgm:cxn modelId="{49F60DA4-DF8A-418B-9C8C-0C163E4D165D}" type="presParOf" srcId="{1AB242BF-4253-45E8-A2E5-5C2A0F169901}" destId="{328A6C44-F44A-45FD-BFFF-8BB109B36DC8}" srcOrd="0" destOrd="0" presId="urn:microsoft.com/office/officeart/2008/layout/HorizontalMultiLevelHierarchy"/>
    <dgm:cxn modelId="{8B378A53-50BD-4196-9717-F53A7B6D7934}" type="presParOf" srcId="{1AB242BF-4253-45E8-A2E5-5C2A0F169901}" destId="{45AE028F-4562-4BFC-A58E-9C04A60C410A}" srcOrd="1" destOrd="0" presId="urn:microsoft.com/office/officeart/2008/layout/HorizontalMultiLevelHierarchy"/>
    <dgm:cxn modelId="{0387EA34-7FCC-4529-87F3-094DAE925002}" type="presParOf" srcId="{635014D9-BF0D-4B0B-A148-4463A11555DA}" destId="{97E35922-1098-42B2-A7EF-8D8C406289F9}" srcOrd="8" destOrd="0" presId="urn:microsoft.com/office/officeart/2008/layout/HorizontalMultiLevelHierarchy"/>
    <dgm:cxn modelId="{F429313E-D714-450E-A475-D808D68C7351}" type="presParOf" srcId="{97E35922-1098-42B2-A7EF-8D8C406289F9}" destId="{90A7338B-DF04-4894-AF06-B34A0265B2CE}" srcOrd="0" destOrd="0" presId="urn:microsoft.com/office/officeart/2008/layout/HorizontalMultiLevelHierarchy"/>
    <dgm:cxn modelId="{24ACB3EA-4E99-4942-BB9F-21753C05ECF4}" type="presParOf" srcId="{635014D9-BF0D-4B0B-A148-4463A11555DA}" destId="{03308F7C-E41F-4825-BB30-005B43028F28}" srcOrd="9" destOrd="0" presId="urn:microsoft.com/office/officeart/2008/layout/HorizontalMultiLevelHierarchy"/>
    <dgm:cxn modelId="{7C8732B8-4035-40EF-8A1E-E335927D1ECD}" type="presParOf" srcId="{03308F7C-E41F-4825-BB30-005B43028F28}" destId="{A254E852-4554-4BB6-954A-21E14D968277}" srcOrd="0" destOrd="0" presId="urn:microsoft.com/office/officeart/2008/layout/HorizontalMultiLevelHierarchy"/>
    <dgm:cxn modelId="{8E95EE27-8DB7-4F12-8014-B5CF80BFCFD7}" type="presParOf" srcId="{03308F7C-E41F-4825-BB30-005B43028F28}" destId="{027584AB-893B-4502-B03C-955C26528D17}" srcOrd="1" destOrd="0" presId="urn:microsoft.com/office/officeart/2008/layout/HorizontalMultiLevelHierarchy"/>
    <dgm:cxn modelId="{9ACDFC8B-81B4-476B-BC85-6CC34DF2131A}" type="presParOf" srcId="{F013D015-CA44-43E3-AA18-2488D3B3751E}" destId="{5DFE5022-B07C-4FCA-A6D2-9307017A9E9B}" srcOrd="2" destOrd="0" presId="urn:microsoft.com/office/officeart/2008/layout/HorizontalMultiLevelHierarchy"/>
    <dgm:cxn modelId="{958BB7BC-F286-4C12-AD1C-994F9E28FEFA}" type="presParOf" srcId="{5DFE5022-B07C-4FCA-A6D2-9307017A9E9B}" destId="{CACB0296-A649-43BD-8883-D667D6E60336}" srcOrd="0" destOrd="0" presId="urn:microsoft.com/office/officeart/2008/layout/HorizontalMultiLevelHierarchy"/>
    <dgm:cxn modelId="{F40ADB98-1465-447D-A9C0-DF98AD381A19}" type="presParOf" srcId="{F013D015-CA44-43E3-AA18-2488D3B3751E}" destId="{9EDD90D3-1820-49AE-88F0-EEBC66FD28D7}" srcOrd="3" destOrd="0" presId="urn:microsoft.com/office/officeart/2008/layout/HorizontalMultiLevelHierarchy"/>
    <dgm:cxn modelId="{8D19938E-56E0-48DA-8BD7-61A8F58B7180}" type="presParOf" srcId="{9EDD90D3-1820-49AE-88F0-EEBC66FD28D7}" destId="{7E121C18-568D-4F73-AAFB-D4D0FD4774A9}" srcOrd="0" destOrd="0" presId="urn:microsoft.com/office/officeart/2008/layout/HorizontalMultiLevelHierarchy"/>
    <dgm:cxn modelId="{5D96470E-11D0-4E17-B607-D00596AE7DE8}" type="presParOf" srcId="{9EDD90D3-1820-49AE-88F0-EEBC66FD28D7}" destId="{3DDC4ED3-1774-4293-BDDF-B4354B6EF75E}" srcOrd="1" destOrd="0" presId="urn:microsoft.com/office/officeart/2008/layout/HorizontalMultiLevelHierarchy"/>
    <dgm:cxn modelId="{47A86956-A665-4AF4-B5CE-0E81CAB88A5E}" type="presParOf" srcId="{3DDC4ED3-1774-4293-BDDF-B4354B6EF75E}" destId="{90857F1B-41AA-49F6-9898-29D10EA19615}" srcOrd="0" destOrd="0" presId="urn:microsoft.com/office/officeart/2008/layout/HorizontalMultiLevelHierarchy"/>
    <dgm:cxn modelId="{C44671C8-462B-42C4-B261-87A2B3A5B1AE}" type="presParOf" srcId="{90857F1B-41AA-49F6-9898-29D10EA19615}" destId="{53DF588C-516F-4CD0-9E4C-42409FF80588}" srcOrd="0" destOrd="0" presId="urn:microsoft.com/office/officeart/2008/layout/HorizontalMultiLevelHierarchy"/>
    <dgm:cxn modelId="{B6EF0F6B-4991-4AC5-8805-65483372AF8B}" type="presParOf" srcId="{3DDC4ED3-1774-4293-BDDF-B4354B6EF75E}" destId="{53CEDE62-5F73-4C0B-827A-147755153549}" srcOrd="1" destOrd="0" presId="urn:microsoft.com/office/officeart/2008/layout/HorizontalMultiLevelHierarchy"/>
    <dgm:cxn modelId="{E84BFCB9-AE7F-4A9C-8883-8F00282563AC}" type="presParOf" srcId="{53CEDE62-5F73-4C0B-827A-147755153549}" destId="{9EDD5840-F8E6-4BA6-B5F4-59A1934EB2D2}" srcOrd="0" destOrd="0" presId="urn:microsoft.com/office/officeart/2008/layout/HorizontalMultiLevelHierarchy"/>
    <dgm:cxn modelId="{7C430413-1EA3-4A81-9D0B-CD37AE2A1B6C}" type="presParOf" srcId="{53CEDE62-5F73-4C0B-827A-147755153549}" destId="{E94353B5-8CF2-4857-9FA1-40C87F303A6E}" srcOrd="1" destOrd="0" presId="urn:microsoft.com/office/officeart/2008/layout/HorizontalMultiLevelHierarchy"/>
    <dgm:cxn modelId="{4854F7E6-AB6A-4B2C-9D0A-9485F9CD72A7}" type="presParOf" srcId="{3DDC4ED3-1774-4293-BDDF-B4354B6EF75E}" destId="{95EFCBD8-209C-4409-AF9F-7B5AB48F6101}" srcOrd="2" destOrd="0" presId="urn:microsoft.com/office/officeart/2008/layout/HorizontalMultiLevelHierarchy"/>
    <dgm:cxn modelId="{43B62F9E-C650-42C9-A41C-C7409DEFF491}" type="presParOf" srcId="{95EFCBD8-209C-4409-AF9F-7B5AB48F6101}" destId="{9B9D6346-6C96-4FA3-946B-FAE7891DD561}" srcOrd="0" destOrd="0" presId="urn:microsoft.com/office/officeart/2008/layout/HorizontalMultiLevelHierarchy"/>
    <dgm:cxn modelId="{BEF9AFC3-2842-40DC-BE39-6E824BACB31F}" type="presParOf" srcId="{3DDC4ED3-1774-4293-BDDF-B4354B6EF75E}" destId="{B541BFC0-84FA-4135-B1F4-D66ABFF4BDBF}" srcOrd="3" destOrd="0" presId="urn:microsoft.com/office/officeart/2008/layout/HorizontalMultiLevelHierarchy"/>
    <dgm:cxn modelId="{CE19A274-94FF-4818-9EC6-9D6105DB9D15}" type="presParOf" srcId="{B541BFC0-84FA-4135-B1F4-D66ABFF4BDBF}" destId="{91F6E81E-80B3-434D-A616-6434392891E8}" srcOrd="0" destOrd="0" presId="urn:microsoft.com/office/officeart/2008/layout/HorizontalMultiLevelHierarchy"/>
    <dgm:cxn modelId="{F0F16113-D607-44E0-8611-926CF660896C}" type="presParOf" srcId="{B541BFC0-84FA-4135-B1F4-D66ABFF4BDBF}" destId="{BC96E301-8119-4B5B-944B-CF0E71E25C03}" srcOrd="1" destOrd="0" presId="urn:microsoft.com/office/officeart/2008/layout/HorizontalMultiLevelHierarchy"/>
    <dgm:cxn modelId="{440AC905-9B59-446E-917E-D26EEC2D0608}" type="presParOf" srcId="{3DDC4ED3-1774-4293-BDDF-B4354B6EF75E}" destId="{969D80B9-984A-4C4D-B94E-BFF7C70C1296}" srcOrd="4" destOrd="0" presId="urn:microsoft.com/office/officeart/2008/layout/HorizontalMultiLevelHierarchy"/>
    <dgm:cxn modelId="{52D84383-E3DC-4460-9FDC-0794EE17E32A}" type="presParOf" srcId="{969D80B9-984A-4C4D-B94E-BFF7C70C1296}" destId="{3D0F20D4-43B5-4573-AC12-D062602C001C}" srcOrd="0" destOrd="0" presId="urn:microsoft.com/office/officeart/2008/layout/HorizontalMultiLevelHierarchy"/>
    <dgm:cxn modelId="{254868AE-8F3A-4C0A-8A68-22701A6846D7}" type="presParOf" srcId="{3DDC4ED3-1774-4293-BDDF-B4354B6EF75E}" destId="{5BC43098-F636-4D3C-A9E3-763E3F0E7921}" srcOrd="5" destOrd="0" presId="urn:microsoft.com/office/officeart/2008/layout/HorizontalMultiLevelHierarchy"/>
    <dgm:cxn modelId="{6A3A91B8-5FC6-40D7-B3F2-2668A867072F}" type="presParOf" srcId="{5BC43098-F636-4D3C-A9E3-763E3F0E7921}" destId="{C04C1D11-4808-4A0C-B1B7-BC7333DCD683}" srcOrd="0" destOrd="0" presId="urn:microsoft.com/office/officeart/2008/layout/HorizontalMultiLevelHierarchy"/>
    <dgm:cxn modelId="{3A537015-2BAE-4D19-9624-F7CA1078B79C}" type="presParOf" srcId="{5BC43098-F636-4D3C-A9E3-763E3F0E7921}" destId="{51314A40-24EC-42ED-A483-3293506B00F6}" srcOrd="1" destOrd="0" presId="urn:microsoft.com/office/officeart/2008/layout/HorizontalMultiLevelHierarchy"/>
    <dgm:cxn modelId="{7F169C2F-B527-4CE0-A2EE-7527A732FD61}" type="presParOf" srcId="{3DDC4ED3-1774-4293-BDDF-B4354B6EF75E}" destId="{A3A60873-448A-437A-A3AF-83F32E1FFFC6}" srcOrd="6" destOrd="0" presId="urn:microsoft.com/office/officeart/2008/layout/HorizontalMultiLevelHierarchy"/>
    <dgm:cxn modelId="{D9E4748C-DF62-4D74-8750-8E460A50D6E2}" type="presParOf" srcId="{A3A60873-448A-437A-A3AF-83F32E1FFFC6}" destId="{D782177F-E633-4E14-A857-D4D7AB008265}" srcOrd="0" destOrd="0" presId="urn:microsoft.com/office/officeart/2008/layout/HorizontalMultiLevelHierarchy"/>
    <dgm:cxn modelId="{AB55C15F-6A71-4DEC-B8E8-AB82AED1A99B}" type="presParOf" srcId="{3DDC4ED3-1774-4293-BDDF-B4354B6EF75E}" destId="{F218C988-E782-4BED-87DC-57707DF27E91}" srcOrd="7" destOrd="0" presId="urn:microsoft.com/office/officeart/2008/layout/HorizontalMultiLevelHierarchy"/>
    <dgm:cxn modelId="{270AA46A-47A5-4E29-B2DC-73AB0802C396}" type="presParOf" srcId="{F218C988-E782-4BED-87DC-57707DF27E91}" destId="{99AEDE2E-8970-484A-9CA7-71F5AECEFA8E}" srcOrd="0" destOrd="0" presId="urn:microsoft.com/office/officeart/2008/layout/HorizontalMultiLevelHierarchy"/>
    <dgm:cxn modelId="{AEF5C3F3-FF87-4032-B9D7-A076342367E0}" type="presParOf" srcId="{F218C988-E782-4BED-87DC-57707DF27E91}" destId="{76B7A44F-C598-4256-8265-0D834D1E9376}" srcOrd="1" destOrd="0" presId="urn:microsoft.com/office/officeart/2008/layout/HorizontalMultiLevelHierarchy"/>
    <dgm:cxn modelId="{96B61D0C-B046-43B2-BA01-BC8C72462F21}" type="presParOf" srcId="{3DDC4ED3-1774-4293-BDDF-B4354B6EF75E}" destId="{F6C08BEE-5ADD-4625-8514-DC5BD91DC3B3}" srcOrd="8" destOrd="0" presId="urn:microsoft.com/office/officeart/2008/layout/HorizontalMultiLevelHierarchy"/>
    <dgm:cxn modelId="{8CFD535F-6401-47A0-875B-8B32C8B13359}" type="presParOf" srcId="{F6C08BEE-5ADD-4625-8514-DC5BD91DC3B3}" destId="{E7E974D7-CC90-42D4-B3E7-74CA7AAFDD55}" srcOrd="0" destOrd="0" presId="urn:microsoft.com/office/officeart/2008/layout/HorizontalMultiLevelHierarchy"/>
    <dgm:cxn modelId="{AAF0688B-0ADA-4EF0-991E-56128AC81B1C}" type="presParOf" srcId="{3DDC4ED3-1774-4293-BDDF-B4354B6EF75E}" destId="{E7585A3F-847B-4B5F-9225-6185B24834FF}" srcOrd="9" destOrd="0" presId="urn:microsoft.com/office/officeart/2008/layout/HorizontalMultiLevelHierarchy"/>
    <dgm:cxn modelId="{DDE04EC4-BC14-4E7E-A3DF-19BE4451286A}" type="presParOf" srcId="{E7585A3F-847B-4B5F-9225-6185B24834FF}" destId="{53225377-878B-4C9E-9736-B89A599C5262}" srcOrd="0" destOrd="0" presId="urn:microsoft.com/office/officeart/2008/layout/HorizontalMultiLevelHierarchy"/>
    <dgm:cxn modelId="{BE8DC2A8-DBF5-4AD4-8B77-D30D7A72CE74}" type="presParOf" srcId="{E7585A3F-847B-4B5F-9225-6185B24834FF}" destId="{24181BED-1DCF-459F-8960-649C9DC263CB}" srcOrd="1" destOrd="0" presId="urn:microsoft.com/office/officeart/2008/layout/HorizontalMultiLevelHierarchy"/>
    <dgm:cxn modelId="{5945295A-6360-4976-A73A-69E621D64836}" type="presParOf" srcId="{F013D015-CA44-43E3-AA18-2488D3B3751E}" destId="{D5F3D78D-9E66-45A5-BED9-D4024114930E}" srcOrd="4" destOrd="0" presId="urn:microsoft.com/office/officeart/2008/layout/HorizontalMultiLevelHierarchy"/>
    <dgm:cxn modelId="{156E4237-1E83-469B-8D0A-B6676DA3E7EB}" type="presParOf" srcId="{D5F3D78D-9E66-45A5-BED9-D4024114930E}" destId="{79B34654-D1C6-40EB-846B-C3F538BDB55F}" srcOrd="0" destOrd="0" presId="urn:microsoft.com/office/officeart/2008/layout/HorizontalMultiLevelHierarchy"/>
    <dgm:cxn modelId="{15D01128-4962-4188-8445-672FAED4045D}" type="presParOf" srcId="{F013D015-CA44-43E3-AA18-2488D3B3751E}" destId="{C008447A-BCFE-4C6C-BCBF-90F0C1F5C66F}" srcOrd="5" destOrd="0" presId="urn:microsoft.com/office/officeart/2008/layout/HorizontalMultiLevelHierarchy"/>
    <dgm:cxn modelId="{DC1371E9-38D6-4EF6-BC84-688F5DCF6B47}" type="presParOf" srcId="{C008447A-BCFE-4C6C-BCBF-90F0C1F5C66F}" destId="{1569B5FF-12C6-4886-904A-A132F79358E7}" srcOrd="0" destOrd="0" presId="urn:microsoft.com/office/officeart/2008/layout/HorizontalMultiLevelHierarchy"/>
    <dgm:cxn modelId="{387344F6-3C51-4C0D-B021-0531C3152C1F}" type="presParOf" srcId="{C008447A-BCFE-4C6C-BCBF-90F0C1F5C66F}" destId="{8475E6B0-7F88-43B0-A871-DA478807C777}" srcOrd="1" destOrd="0" presId="urn:microsoft.com/office/officeart/2008/layout/HorizontalMultiLevelHierarchy"/>
    <dgm:cxn modelId="{764008E4-0F4C-48AE-853A-DCA75922DB72}" type="presParOf" srcId="{F013D015-CA44-43E3-AA18-2488D3B3751E}" destId="{C43E6455-99F9-4A7B-93EA-728388524931}" srcOrd="6" destOrd="0" presId="urn:microsoft.com/office/officeart/2008/layout/HorizontalMultiLevelHierarchy"/>
    <dgm:cxn modelId="{9147BD6F-3E3D-45A7-A980-1AABDC5562EA}" type="presParOf" srcId="{C43E6455-99F9-4A7B-93EA-728388524931}" destId="{EB240E35-7365-44EB-9FF2-D88F76A8AB6E}" srcOrd="0" destOrd="0" presId="urn:microsoft.com/office/officeart/2008/layout/HorizontalMultiLevelHierarchy"/>
    <dgm:cxn modelId="{23757CFB-A502-42BE-8C82-3C22B5AEC371}" type="presParOf" srcId="{F013D015-CA44-43E3-AA18-2488D3B3751E}" destId="{0C8E57E7-2E14-4B7E-8BFD-46E78D69F7C7}" srcOrd="7" destOrd="0" presId="urn:microsoft.com/office/officeart/2008/layout/HorizontalMultiLevelHierarchy"/>
    <dgm:cxn modelId="{E8F56AD7-B358-40EC-8BCC-BC7DA139528B}" type="presParOf" srcId="{0C8E57E7-2E14-4B7E-8BFD-46E78D69F7C7}" destId="{F957440E-D122-4123-AAFD-9DCFF5F109B2}" srcOrd="0" destOrd="0" presId="urn:microsoft.com/office/officeart/2008/layout/HorizontalMultiLevelHierarchy"/>
    <dgm:cxn modelId="{53A8A13D-F431-4B42-AB2F-3D2812E58C5D}" type="presParOf" srcId="{0C8E57E7-2E14-4B7E-8BFD-46E78D69F7C7}" destId="{AC0A974E-E0B3-44C3-9D15-B4CF8907FB0E}" srcOrd="1" destOrd="0" presId="urn:microsoft.com/office/officeart/2008/layout/HorizontalMultiLevelHierarchy"/>
    <dgm:cxn modelId="{FFA550CB-8662-4466-BD53-9ADD837A6096}" type="presParOf" srcId="{4CF9EE05-D06B-4F6D-BDD1-0505E6CE7A7B}" destId="{01D63215-8210-4A4E-930A-38C6D05F6170}" srcOrd="2" destOrd="0" presId="urn:microsoft.com/office/officeart/2008/layout/HorizontalMultiLevelHierarchy"/>
    <dgm:cxn modelId="{4640A295-D578-47A9-BE6A-0AB203D2068A}" type="presParOf" srcId="{01D63215-8210-4A4E-930A-38C6D05F6170}" destId="{616EDE5D-0B50-4343-9095-B918774B1067}" srcOrd="0" destOrd="0" presId="urn:microsoft.com/office/officeart/2008/layout/HorizontalMultiLevelHierarchy"/>
    <dgm:cxn modelId="{7AFBB371-466E-4256-9A7F-0435E0EABD5D}" type="presParOf" srcId="{4CF9EE05-D06B-4F6D-BDD1-0505E6CE7A7B}" destId="{3218CADE-5C35-451B-B0A2-578F8B44CB2A}" srcOrd="3" destOrd="0" presId="urn:microsoft.com/office/officeart/2008/layout/HorizontalMultiLevelHierarchy"/>
    <dgm:cxn modelId="{092E660B-4254-4593-A902-887D5CF2834F}" type="presParOf" srcId="{3218CADE-5C35-451B-B0A2-578F8B44CB2A}" destId="{5D4EBF5F-07C4-4DCF-944D-53AF9E4D0C48}" srcOrd="0" destOrd="0" presId="urn:microsoft.com/office/officeart/2008/layout/HorizontalMultiLevelHierarchy"/>
    <dgm:cxn modelId="{21893180-E753-48BE-8F45-B08CCF7B1E9D}" type="presParOf" srcId="{3218CADE-5C35-451B-B0A2-578F8B44CB2A}" destId="{2713A45E-7814-4266-9E5D-A4ADAFE48D03}"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63215-8210-4A4E-930A-38C6D05F6170}">
      <dsp:nvSpPr>
        <dsp:cNvPr id="0" name=""/>
        <dsp:cNvSpPr/>
      </dsp:nvSpPr>
      <dsp:spPr>
        <a:xfrm>
          <a:off x="330180" y="3126226"/>
          <a:ext cx="216164" cy="205949"/>
        </a:xfrm>
        <a:custGeom>
          <a:avLst/>
          <a:gdLst/>
          <a:ahLst/>
          <a:cxnLst/>
          <a:rect l="0" t="0" r="0" b="0"/>
          <a:pathLst>
            <a:path>
              <a:moveTo>
                <a:pt x="0" y="0"/>
              </a:moveTo>
              <a:lnTo>
                <a:pt x="108082" y="0"/>
              </a:lnTo>
              <a:lnTo>
                <a:pt x="108082" y="205949"/>
              </a:lnTo>
              <a:lnTo>
                <a:pt x="216164" y="205949"/>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798" y="3221736"/>
        <a:ext cx="14928" cy="14928"/>
      </dsp:txXfrm>
    </dsp:sp>
    <dsp:sp modelId="{C43E6455-99F9-4A7B-93EA-728388524931}">
      <dsp:nvSpPr>
        <dsp:cNvPr id="0" name=""/>
        <dsp:cNvSpPr/>
      </dsp:nvSpPr>
      <dsp:spPr>
        <a:xfrm>
          <a:off x="1627166" y="2920277"/>
          <a:ext cx="216164" cy="1441644"/>
        </a:xfrm>
        <a:custGeom>
          <a:avLst/>
          <a:gdLst/>
          <a:ahLst/>
          <a:cxnLst/>
          <a:rect l="0" t="0" r="0" b="0"/>
          <a:pathLst>
            <a:path>
              <a:moveTo>
                <a:pt x="0" y="0"/>
              </a:moveTo>
              <a:lnTo>
                <a:pt x="108082" y="0"/>
              </a:lnTo>
              <a:lnTo>
                <a:pt x="108082" y="1441644"/>
              </a:lnTo>
              <a:lnTo>
                <a:pt x="216164" y="1441644"/>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98804" y="3604655"/>
        <a:ext cx="72888" cy="72888"/>
      </dsp:txXfrm>
    </dsp:sp>
    <dsp:sp modelId="{D5F3D78D-9E66-45A5-BED9-D4024114930E}">
      <dsp:nvSpPr>
        <dsp:cNvPr id="0" name=""/>
        <dsp:cNvSpPr/>
      </dsp:nvSpPr>
      <dsp:spPr>
        <a:xfrm>
          <a:off x="1627166" y="2920277"/>
          <a:ext cx="216164" cy="1029745"/>
        </a:xfrm>
        <a:custGeom>
          <a:avLst/>
          <a:gdLst/>
          <a:ahLst/>
          <a:cxnLst/>
          <a:rect l="0" t="0" r="0" b="0"/>
          <a:pathLst>
            <a:path>
              <a:moveTo>
                <a:pt x="0" y="0"/>
              </a:moveTo>
              <a:lnTo>
                <a:pt x="108082" y="0"/>
              </a:lnTo>
              <a:lnTo>
                <a:pt x="108082" y="1029745"/>
              </a:lnTo>
              <a:lnTo>
                <a:pt x="216164" y="1029745"/>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08943" y="3408845"/>
        <a:ext cx="52609" cy="52609"/>
      </dsp:txXfrm>
    </dsp:sp>
    <dsp:sp modelId="{F6C08BEE-5ADD-4625-8514-DC5BD91DC3B3}">
      <dsp:nvSpPr>
        <dsp:cNvPr id="0" name=""/>
        <dsp:cNvSpPr/>
      </dsp:nvSpPr>
      <dsp:spPr>
        <a:xfrm>
          <a:off x="2924152" y="3538124"/>
          <a:ext cx="216164" cy="823796"/>
        </a:xfrm>
        <a:custGeom>
          <a:avLst/>
          <a:gdLst/>
          <a:ahLst/>
          <a:cxnLst/>
          <a:rect l="0" t="0" r="0" b="0"/>
          <a:pathLst>
            <a:path>
              <a:moveTo>
                <a:pt x="0" y="0"/>
              </a:moveTo>
              <a:lnTo>
                <a:pt x="108082" y="0"/>
              </a:lnTo>
              <a:lnTo>
                <a:pt x="108082" y="823796"/>
              </a:lnTo>
              <a:lnTo>
                <a:pt x="216164" y="823796"/>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0942" y="3928731"/>
        <a:ext cx="42584" cy="42584"/>
      </dsp:txXfrm>
    </dsp:sp>
    <dsp:sp modelId="{A3A60873-448A-437A-A3AF-83F32E1FFFC6}">
      <dsp:nvSpPr>
        <dsp:cNvPr id="0" name=""/>
        <dsp:cNvSpPr/>
      </dsp:nvSpPr>
      <dsp:spPr>
        <a:xfrm>
          <a:off x="2924152" y="3538124"/>
          <a:ext cx="216164" cy="411898"/>
        </a:xfrm>
        <a:custGeom>
          <a:avLst/>
          <a:gdLst/>
          <a:ahLst/>
          <a:cxnLst/>
          <a:rect l="0" t="0" r="0" b="0"/>
          <a:pathLst>
            <a:path>
              <a:moveTo>
                <a:pt x="0" y="0"/>
              </a:moveTo>
              <a:lnTo>
                <a:pt x="108082" y="0"/>
              </a:lnTo>
              <a:lnTo>
                <a:pt x="108082" y="411898"/>
              </a:lnTo>
              <a:lnTo>
                <a:pt x="216164" y="41189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0604" y="3732444"/>
        <a:ext cx="23258" cy="23258"/>
      </dsp:txXfrm>
    </dsp:sp>
    <dsp:sp modelId="{969D80B9-984A-4C4D-B94E-BFF7C70C1296}">
      <dsp:nvSpPr>
        <dsp:cNvPr id="0" name=""/>
        <dsp:cNvSpPr/>
      </dsp:nvSpPr>
      <dsp:spPr>
        <a:xfrm>
          <a:off x="2924152" y="3492404"/>
          <a:ext cx="216164" cy="91440"/>
        </a:xfrm>
        <a:custGeom>
          <a:avLst/>
          <a:gdLst/>
          <a:ahLst/>
          <a:cxnLst/>
          <a:rect l="0" t="0" r="0" b="0"/>
          <a:pathLst>
            <a:path>
              <a:moveTo>
                <a:pt x="0" y="45720"/>
              </a:moveTo>
              <a:lnTo>
                <a:pt x="216164" y="45720"/>
              </a:lnTo>
            </a:path>
          </a:pathLst>
        </a:custGeom>
        <a:noFill/>
        <a:ln w="25400" cap="flat" cmpd="sng" algn="ctr">
          <a:solidFill>
            <a:scrgbClr r="0" g="0" b="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6830" y="3532720"/>
        <a:ext cx="10808" cy="10808"/>
      </dsp:txXfrm>
    </dsp:sp>
    <dsp:sp modelId="{95EFCBD8-209C-4409-AF9F-7B5AB48F6101}">
      <dsp:nvSpPr>
        <dsp:cNvPr id="0" name=""/>
        <dsp:cNvSpPr/>
      </dsp:nvSpPr>
      <dsp:spPr>
        <a:xfrm>
          <a:off x="2924152" y="3126226"/>
          <a:ext cx="216164" cy="411898"/>
        </a:xfrm>
        <a:custGeom>
          <a:avLst/>
          <a:gdLst/>
          <a:ahLst/>
          <a:cxnLst/>
          <a:rect l="0" t="0" r="0" b="0"/>
          <a:pathLst>
            <a:path>
              <a:moveTo>
                <a:pt x="0" y="411898"/>
              </a:moveTo>
              <a:lnTo>
                <a:pt x="108082" y="411898"/>
              </a:lnTo>
              <a:lnTo>
                <a:pt x="108082" y="0"/>
              </a:lnTo>
              <a:lnTo>
                <a:pt x="216164" y="0"/>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0604" y="3320546"/>
        <a:ext cx="23258" cy="23258"/>
      </dsp:txXfrm>
    </dsp:sp>
    <dsp:sp modelId="{90857F1B-41AA-49F6-9898-29D10EA19615}">
      <dsp:nvSpPr>
        <dsp:cNvPr id="0" name=""/>
        <dsp:cNvSpPr/>
      </dsp:nvSpPr>
      <dsp:spPr>
        <a:xfrm>
          <a:off x="2924152" y="2714328"/>
          <a:ext cx="216164" cy="823796"/>
        </a:xfrm>
        <a:custGeom>
          <a:avLst/>
          <a:gdLst/>
          <a:ahLst/>
          <a:cxnLst/>
          <a:rect l="0" t="0" r="0" b="0"/>
          <a:pathLst>
            <a:path>
              <a:moveTo>
                <a:pt x="0" y="823796"/>
              </a:moveTo>
              <a:lnTo>
                <a:pt x="108082" y="823796"/>
              </a:lnTo>
              <a:lnTo>
                <a:pt x="108082" y="0"/>
              </a:lnTo>
              <a:lnTo>
                <a:pt x="216164" y="0"/>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0942" y="3104934"/>
        <a:ext cx="42584" cy="42584"/>
      </dsp:txXfrm>
    </dsp:sp>
    <dsp:sp modelId="{5DFE5022-B07C-4FCA-A6D2-9307017A9E9B}">
      <dsp:nvSpPr>
        <dsp:cNvPr id="0" name=""/>
        <dsp:cNvSpPr/>
      </dsp:nvSpPr>
      <dsp:spPr>
        <a:xfrm>
          <a:off x="1627166" y="2920277"/>
          <a:ext cx="216164" cy="617847"/>
        </a:xfrm>
        <a:custGeom>
          <a:avLst/>
          <a:gdLst/>
          <a:ahLst/>
          <a:cxnLst/>
          <a:rect l="0" t="0" r="0" b="0"/>
          <a:pathLst>
            <a:path>
              <a:moveTo>
                <a:pt x="0" y="0"/>
              </a:moveTo>
              <a:lnTo>
                <a:pt x="108082" y="0"/>
              </a:lnTo>
              <a:lnTo>
                <a:pt x="108082" y="617847"/>
              </a:lnTo>
              <a:lnTo>
                <a:pt x="216164" y="617847"/>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18884" y="3212836"/>
        <a:ext cx="32728" cy="32728"/>
      </dsp:txXfrm>
    </dsp:sp>
    <dsp:sp modelId="{97E35922-1098-42B2-A7EF-8D8C406289F9}">
      <dsp:nvSpPr>
        <dsp:cNvPr id="0" name=""/>
        <dsp:cNvSpPr/>
      </dsp:nvSpPr>
      <dsp:spPr>
        <a:xfrm>
          <a:off x="2924152" y="1478633"/>
          <a:ext cx="216164" cy="823796"/>
        </a:xfrm>
        <a:custGeom>
          <a:avLst/>
          <a:gdLst/>
          <a:ahLst/>
          <a:cxnLst/>
          <a:rect l="0" t="0" r="0" b="0"/>
          <a:pathLst>
            <a:path>
              <a:moveTo>
                <a:pt x="0" y="0"/>
              </a:moveTo>
              <a:lnTo>
                <a:pt x="108082" y="0"/>
              </a:lnTo>
              <a:lnTo>
                <a:pt x="108082" y="823796"/>
              </a:lnTo>
              <a:lnTo>
                <a:pt x="216164" y="823796"/>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0942" y="1869239"/>
        <a:ext cx="42584" cy="42584"/>
      </dsp:txXfrm>
    </dsp:sp>
    <dsp:sp modelId="{AB5C49CE-185B-4E84-9E8B-46A37FD71A04}">
      <dsp:nvSpPr>
        <dsp:cNvPr id="0" name=""/>
        <dsp:cNvSpPr/>
      </dsp:nvSpPr>
      <dsp:spPr>
        <a:xfrm>
          <a:off x="2924152" y="1478633"/>
          <a:ext cx="216164" cy="411898"/>
        </a:xfrm>
        <a:custGeom>
          <a:avLst/>
          <a:gdLst/>
          <a:ahLst/>
          <a:cxnLst/>
          <a:rect l="0" t="0" r="0" b="0"/>
          <a:pathLst>
            <a:path>
              <a:moveTo>
                <a:pt x="0" y="0"/>
              </a:moveTo>
              <a:lnTo>
                <a:pt x="108082" y="0"/>
              </a:lnTo>
              <a:lnTo>
                <a:pt x="108082" y="411898"/>
              </a:lnTo>
              <a:lnTo>
                <a:pt x="216164" y="41189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0604" y="1672952"/>
        <a:ext cx="23258" cy="23258"/>
      </dsp:txXfrm>
    </dsp:sp>
    <dsp:sp modelId="{25823A99-6528-4C9C-9305-9E14448432D9}">
      <dsp:nvSpPr>
        <dsp:cNvPr id="0" name=""/>
        <dsp:cNvSpPr/>
      </dsp:nvSpPr>
      <dsp:spPr>
        <a:xfrm>
          <a:off x="2924152" y="1432913"/>
          <a:ext cx="216164" cy="91440"/>
        </a:xfrm>
        <a:custGeom>
          <a:avLst/>
          <a:gdLst/>
          <a:ahLst/>
          <a:cxnLst/>
          <a:rect l="0" t="0" r="0" b="0"/>
          <a:pathLst>
            <a:path>
              <a:moveTo>
                <a:pt x="0" y="45720"/>
              </a:moveTo>
              <a:lnTo>
                <a:pt x="216164"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6830" y="1473228"/>
        <a:ext cx="10808" cy="10808"/>
      </dsp:txXfrm>
    </dsp:sp>
    <dsp:sp modelId="{7AC45E8A-A78E-4AA0-9F98-80497D05CF4D}">
      <dsp:nvSpPr>
        <dsp:cNvPr id="0" name=""/>
        <dsp:cNvSpPr/>
      </dsp:nvSpPr>
      <dsp:spPr>
        <a:xfrm>
          <a:off x="2924152" y="1066734"/>
          <a:ext cx="216164" cy="411898"/>
        </a:xfrm>
        <a:custGeom>
          <a:avLst/>
          <a:gdLst/>
          <a:ahLst/>
          <a:cxnLst/>
          <a:rect l="0" t="0" r="0" b="0"/>
          <a:pathLst>
            <a:path>
              <a:moveTo>
                <a:pt x="0" y="411898"/>
              </a:moveTo>
              <a:lnTo>
                <a:pt x="108082" y="411898"/>
              </a:lnTo>
              <a:lnTo>
                <a:pt x="108082" y="0"/>
              </a:lnTo>
              <a:lnTo>
                <a:pt x="216164" y="0"/>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0604" y="1261054"/>
        <a:ext cx="23258" cy="23258"/>
      </dsp:txXfrm>
    </dsp:sp>
    <dsp:sp modelId="{CEAF2A39-A205-4627-A6F2-30F618A301CD}">
      <dsp:nvSpPr>
        <dsp:cNvPr id="0" name=""/>
        <dsp:cNvSpPr/>
      </dsp:nvSpPr>
      <dsp:spPr>
        <a:xfrm>
          <a:off x="2924152" y="654836"/>
          <a:ext cx="216164" cy="823796"/>
        </a:xfrm>
        <a:custGeom>
          <a:avLst/>
          <a:gdLst/>
          <a:ahLst/>
          <a:cxnLst/>
          <a:rect l="0" t="0" r="0" b="0"/>
          <a:pathLst>
            <a:path>
              <a:moveTo>
                <a:pt x="0" y="823796"/>
              </a:moveTo>
              <a:lnTo>
                <a:pt x="108082" y="823796"/>
              </a:lnTo>
              <a:lnTo>
                <a:pt x="108082" y="0"/>
              </a:lnTo>
              <a:lnTo>
                <a:pt x="216164" y="0"/>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0942" y="1045442"/>
        <a:ext cx="42584" cy="42584"/>
      </dsp:txXfrm>
    </dsp:sp>
    <dsp:sp modelId="{141DC90D-9876-4D91-84BE-C3D08C6D69F8}">
      <dsp:nvSpPr>
        <dsp:cNvPr id="0" name=""/>
        <dsp:cNvSpPr/>
      </dsp:nvSpPr>
      <dsp:spPr>
        <a:xfrm>
          <a:off x="1627166" y="1478633"/>
          <a:ext cx="216164" cy="1441644"/>
        </a:xfrm>
        <a:custGeom>
          <a:avLst/>
          <a:gdLst/>
          <a:ahLst/>
          <a:cxnLst/>
          <a:rect l="0" t="0" r="0" b="0"/>
          <a:pathLst>
            <a:path>
              <a:moveTo>
                <a:pt x="0" y="1441644"/>
              </a:moveTo>
              <a:lnTo>
                <a:pt x="108082" y="1441644"/>
              </a:lnTo>
              <a:lnTo>
                <a:pt x="108082" y="0"/>
              </a:lnTo>
              <a:lnTo>
                <a:pt x="216164" y="0"/>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98804" y="2163011"/>
        <a:ext cx="72888" cy="72888"/>
      </dsp:txXfrm>
    </dsp:sp>
    <dsp:sp modelId="{3620E042-CCA8-4A1C-A06E-6807F19DA0DF}">
      <dsp:nvSpPr>
        <dsp:cNvPr id="0" name=""/>
        <dsp:cNvSpPr/>
      </dsp:nvSpPr>
      <dsp:spPr>
        <a:xfrm>
          <a:off x="330180" y="2920277"/>
          <a:ext cx="216164" cy="205949"/>
        </a:xfrm>
        <a:custGeom>
          <a:avLst/>
          <a:gdLst/>
          <a:ahLst/>
          <a:cxnLst/>
          <a:rect l="0" t="0" r="0" b="0"/>
          <a:pathLst>
            <a:path>
              <a:moveTo>
                <a:pt x="0" y="205949"/>
              </a:moveTo>
              <a:lnTo>
                <a:pt x="108082" y="205949"/>
              </a:lnTo>
              <a:lnTo>
                <a:pt x="108082" y="0"/>
              </a:lnTo>
              <a:lnTo>
                <a:pt x="216164" y="0"/>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798" y="3015787"/>
        <a:ext cx="14928" cy="14928"/>
      </dsp:txXfrm>
    </dsp:sp>
    <dsp:sp modelId="{1F91B9A0-1860-41A9-98C0-032C5F635E4A}">
      <dsp:nvSpPr>
        <dsp:cNvPr id="0" name=""/>
        <dsp:cNvSpPr/>
      </dsp:nvSpPr>
      <dsp:spPr>
        <a:xfrm rot="16200000">
          <a:off x="-701732" y="2961467"/>
          <a:ext cx="1734308" cy="329518"/>
        </a:xfrm>
        <a:prstGeom prst="rect">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Hospitalization</a:t>
          </a:r>
        </a:p>
      </dsp:txBody>
      <dsp:txXfrm>
        <a:off x="-701732" y="2961467"/>
        <a:ext cx="1734308" cy="329518"/>
      </dsp:txXfrm>
    </dsp:sp>
    <dsp:sp modelId="{9C57DC32-E559-428E-859E-75F4EEF6B22F}">
      <dsp:nvSpPr>
        <dsp:cNvPr id="0" name=""/>
        <dsp:cNvSpPr/>
      </dsp:nvSpPr>
      <dsp:spPr>
        <a:xfrm>
          <a:off x="546345" y="2755518"/>
          <a:ext cx="1080821" cy="329518"/>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PAC (45%)</a:t>
          </a:r>
        </a:p>
      </dsp:txBody>
      <dsp:txXfrm>
        <a:off x="546345" y="2755518"/>
        <a:ext cx="1080821" cy="329518"/>
      </dsp:txXfrm>
    </dsp:sp>
    <dsp:sp modelId="{0679E697-B7EA-48AA-8328-06D1988CC89A}">
      <dsp:nvSpPr>
        <dsp:cNvPr id="0" name=""/>
        <dsp:cNvSpPr/>
      </dsp:nvSpPr>
      <dsp:spPr>
        <a:xfrm>
          <a:off x="1843330" y="1313873"/>
          <a:ext cx="1080821" cy="329518"/>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HHA (47.8%)</a:t>
          </a:r>
        </a:p>
      </dsp:txBody>
      <dsp:txXfrm>
        <a:off x="1843330" y="1313873"/>
        <a:ext cx="1080821" cy="329518"/>
      </dsp:txXfrm>
    </dsp:sp>
    <dsp:sp modelId="{F0B6FEC2-EDE4-417D-92F0-FBE409A6C39F}">
      <dsp:nvSpPr>
        <dsp:cNvPr id="0" name=""/>
        <dsp:cNvSpPr/>
      </dsp:nvSpPr>
      <dsp:spPr>
        <a:xfrm>
          <a:off x="3140316" y="490076"/>
          <a:ext cx="1080821" cy="329518"/>
        </a:xfrm>
        <a:prstGeom prst="rect">
          <a:avLst/>
        </a:prstGeom>
        <a:solidFill>
          <a:schemeClr val="bg1">
            <a:lumMod val="50000"/>
          </a:schemeClr>
        </a:solidFill>
        <a:ln w="25400" cap="flat" cmpd="sng" algn="ctr">
          <a:solidFill>
            <a:schemeClr val="bg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HHA Only (72.3%)</a:t>
          </a:r>
        </a:p>
      </dsp:txBody>
      <dsp:txXfrm>
        <a:off x="3140316" y="490076"/>
        <a:ext cx="1080821" cy="329518"/>
      </dsp:txXfrm>
    </dsp:sp>
    <dsp:sp modelId="{2D57C4FB-DBDD-4820-A92B-58FBD6E858F7}">
      <dsp:nvSpPr>
        <dsp:cNvPr id="0" name=""/>
        <dsp:cNvSpPr/>
      </dsp:nvSpPr>
      <dsp:spPr>
        <a:xfrm>
          <a:off x="3140316" y="901975"/>
          <a:ext cx="1080821" cy="329518"/>
        </a:xfrm>
        <a:prstGeom prst="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Acute (24.5%)</a:t>
          </a:r>
        </a:p>
      </dsp:txBody>
      <dsp:txXfrm>
        <a:off x="3140316" y="901975"/>
        <a:ext cx="1080821" cy="329518"/>
      </dsp:txXfrm>
    </dsp:sp>
    <dsp:sp modelId="{1C29013A-470F-4A16-B784-2473843512DB}">
      <dsp:nvSpPr>
        <dsp:cNvPr id="0" name=""/>
        <dsp:cNvSpPr/>
      </dsp:nvSpPr>
      <dsp:spPr>
        <a:xfrm>
          <a:off x="3140316" y="1313873"/>
          <a:ext cx="1080821" cy="329518"/>
        </a:xfrm>
        <a:prstGeom prst="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SNF (2.5%)</a:t>
          </a:r>
        </a:p>
      </dsp:txBody>
      <dsp:txXfrm>
        <a:off x="3140316" y="1313873"/>
        <a:ext cx="1080821" cy="329518"/>
      </dsp:txXfrm>
    </dsp:sp>
    <dsp:sp modelId="{328A6C44-F44A-45FD-BFFF-8BB109B36DC8}">
      <dsp:nvSpPr>
        <dsp:cNvPr id="0" name=""/>
        <dsp:cNvSpPr/>
      </dsp:nvSpPr>
      <dsp:spPr>
        <a:xfrm>
          <a:off x="3140316" y="1725772"/>
          <a:ext cx="1080821" cy="329518"/>
        </a:xfrm>
        <a:prstGeom prst="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IRF (0.4%)</a:t>
          </a:r>
        </a:p>
      </dsp:txBody>
      <dsp:txXfrm>
        <a:off x="3140316" y="1725772"/>
        <a:ext cx="1080821" cy="329518"/>
      </dsp:txXfrm>
    </dsp:sp>
    <dsp:sp modelId="{A254E852-4554-4BB6-954A-21E14D968277}">
      <dsp:nvSpPr>
        <dsp:cNvPr id="0" name=""/>
        <dsp:cNvSpPr/>
      </dsp:nvSpPr>
      <dsp:spPr>
        <a:xfrm>
          <a:off x="3140316" y="2137670"/>
          <a:ext cx="1080821" cy="329518"/>
        </a:xfrm>
        <a:prstGeom prst="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LTCH/ LTCH SN (0.2%)</a:t>
          </a:r>
        </a:p>
      </dsp:txBody>
      <dsp:txXfrm>
        <a:off x="3140316" y="2137670"/>
        <a:ext cx="1080821" cy="329518"/>
      </dsp:txXfrm>
    </dsp:sp>
    <dsp:sp modelId="{7E121C18-568D-4F73-AAFB-D4D0FD4774A9}">
      <dsp:nvSpPr>
        <dsp:cNvPr id="0" name=""/>
        <dsp:cNvSpPr/>
      </dsp:nvSpPr>
      <dsp:spPr>
        <a:xfrm>
          <a:off x="1843330" y="3373365"/>
          <a:ext cx="1080821" cy="329518"/>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SNF (42.1%)</a:t>
          </a:r>
        </a:p>
      </dsp:txBody>
      <dsp:txXfrm>
        <a:off x="1843330" y="3373365"/>
        <a:ext cx="1080821" cy="329518"/>
      </dsp:txXfrm>
    </dsp:sp>
    <dsp:sp modelId="{9EDD5840-F8E6-4BA6-B5F4-59A1934EB2D2}">
      <dsp:nvSpPr>
        <dsp:cNvPr id="0" name=""/>
        <dsp:cNvSpPr/>
      </dsp:nvSpPr>
      <dsp:spPr>
        <a:xfrm>
          <a:off x="3140316" y="2549568"/>
          <a:ext cx="1080821" cy="329518"/>
        </a:xfrm>
        <a:prstGeom prst="rect">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SNF Only (38.7%)</a:t>
          </a:r>
        </a:p>
      </dsp:txBody>
      <dsp:txXfrm>
        <a:off x="3140316" y="2549568"/>
        <a:ext cx="1080821" cy="329518"/>
      </dsp:txXfrm>
    </dsp:sp>
    <dsp:sp modelId="{91F6E81E-80B3-434D-A616-6434392891E8}">
      <dsp:nvSpPr>
        <dsp:cNvPr id="0" name=""/>
        <dsp:cNvSpPr/>
      </dsp:nvSpPr>
      <dsp:spPr>
        <a:xfrm>
          <a:off x="3140316" y="2961467"/>
          <a:ext cx="1080821" cy="329518"/>
        </a:xfrm>
        <a:prstGeom prst="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HHA (42.2%)</a:t>
          </a:r>
        </a:p>
      </dsp:txBody>
      <dsp:txXfrm>
        <a:off x="3140316" y="2961467"/>
        <a:ext cx="1080821" cy="329518"/>
      </dsp:txXfrm>
    </dsp:sp>
    <dsp:sp modelId="{C04C1D11-4808-4A0C-B1B7-BC7333DCD683}">
      <dsp:nvSpPr>
        <dsp:cNvPr id="0" name=""/>
        <dsp:cNvSpPr/>
      </dsp:nvSpPr>
      <dsp:spPr>
        <a:xfrm>
          <a:off x="3140316" y="3373365"/>
          <a:ext cx="1080821" cy="329518"/>
        </a:xfrm>
        <a:prstGeom prst="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Acute (18.8%)</a:t>
          </a:r>
        </a:p>
      </dsp:txBody>
      <dsp:txXfrm>
        <a:off x="3140316" y="3373365"/>
        <a:ext cx="1080821" cy="329518"/>
      </dsp:txXfrm>
    </dsp:sp>
    <dsp:sp modelId="{99AEDE2E-8970-484A-9CA7-71F5AECEFA8E}">
      <dsp:nvSpPr>
        <dsp:cNvPr id="0" name=""/>
        <dsp:cNvSpPr/>
      </dsp:nvSpPr>
      <dsp:spPr>
        <a:xfrm>
          <a:off x="3140316" y="3785263"/>
          <a:ext cx="1080821" cy="329518"/>
        </a:xfrm>
        <a:prstGeom prst="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IRF (0.3%)</a:t>
          </a:r>
        </a:p>
      </dsp:txBody>
      <dsp:txXfrm>
        <a:off x="3140316" y="3785263"/>
        <a:ext cx="1080821" cy="329518"/>
      </dsp:txXfrm>
    </dsp:sp>
    <dsp:sp modelId="{53225377-878B-4C9E-9736-B89A599C5262}">
      <dsp:nvSpPr>
        <dsp:cNvPr id="0" name=""/>
        <dsp:cNvSpPr/>
      </dsp:nvSpPr>
      <dsp:spPr>
        <a:xfrm>
          <a:off x="3140316" y="4197162"/>
          <a:ext cx="1080821" cy="329518"/>
        </a:xfrm>
        <a:prstGeom prst="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LTCH/ LTCH SN (0.1%)</a:t>
          </a:r>
        </a:p>
      </dsp:txBody>
      <dsp:txXfrm>
        <a:off x="3140316" y="4197162"/>
        <a:ext cx="1080821" cy="329518"/>
      </dsp:txXfrm>
    </dsp:sp>
    <dsp:sp modelId="{1569B5FF-12C6-4886-904A-A132F79358E7}">
      <dsp:nvSpPr>
        <dsp:cNvPr id="0" name=""/>
        <dsp:cNvSpPr/>
      </dsp:nvSpPr>
      <dsp:spPr>
        <a:xfrm>
          <a:off x="1843330" y="3785263"/>
          <a:ext cx="1080821" cy="329518"/>
        </a:xfrm>
        <a:prstGeom prst="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IRF (8.4%)</a:t>
          </a:r>
        </a:p>
      </dsp:txBody>
      <dsp:txXfrm>
        <a:off x="1843330" y="3785263"/>
        <a:ext cx="1080821" cy="329518"/>
      </dsp:txXfrm>
    </dsp:sp>
    <dsp:sp modelId="{F957440E-D122-4123-AAFD-9DCFF5F109B2}">
      <dsp:nvSpPr>
        <dsp:cNvPr id="0" name=""/>
        <dsp:cNvSpPr/>
      </dsp:nvSpPr>
      <dsp:spPr>
        <a:xfrm>
          <a:off x="1843330" y="4197162"/>
          <a:ext cx="1080821" cy="329518"/>
        </a:xfrm>
        <a:prstGeom prst="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LTCH/ LTCH SN (1.7%)</a:t>
          </a:r>
        </a:p>
      </dsp:txBody>
      <dsp:txXfrm>
        <a:off x="1843330" y="4197162"/>
        <a:ext cx="1080821" cy="329518"/>
      </dsp:txXfrm>
    </dsp:sp>
    <dsp:sp modelId="{5D4EBF5F-07C4-4DCF-944D-53AF9E4D0C48}">
      <dsp:nvSpPr>
        <dsp:cNvPr id="0" name=""/>
        <dsp:cNvSpPr/>
      </dsp:nvSpPr>
      <dsp:spPr>
        <a:xfrm>
          <a:off x="546345" y="3167416"/>
          <a:ext cx="1080821" cy="329518"/>
        </a:xfrm>
        <a:prstGeom prst="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No PAC services (55%)</a:t>
          </a:r>
        </a:p>
      </dsp:txBody>
      <dsp:txXfrm>
        <a:off x="546345" y="3167416"/>
        <a:ext cx="1080821" cy="329518"/>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DA7B59-C116-41B4-B049-F626E73CE2FF}" type="datetimeFigureOut">
              <a:rPr lang="en-US" smtClean="0"/>
              <a:pPr/>
              <a:t>6/7/19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B6360F-4697-4A9D-B4B3-243E36A2833C}" type="slidenum">
              <a:rPr lang="en-US" smtClean="0"/>
              <a:pPr/>
              <a:t>‹#›</a:t>
            </a:fld>
            <a:endParaRPr lang="en-US" dirty="0"/>
          </a:p>
        </p:txBody>
      </p:sp>
    </p:spTree>
    <p:extLst>
      <p:ext uri="{BB962C8B-B14F-4D97-AF65-F5344CB8AC3E}">
        <p14:creationId xmlns:p14="http://schemas.microsoft.com/office/powerpoint/2010/main" val="3103948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E862F8-FA24-49F1-A591-3F71F6DCEE13}" type="slidenum">
              <a:rPr lang="en-US" smtClean="0"/>
              <a:pPr/>
              <a:t>1</a:t>
            </a:fld>
            <a:endParaRPr lang="en-US" dirty="0"/>
          </a:p>
        </p:txBody>
      </p:sp>
    </p:spTree>
    <p:extLst>
      <p:ext uri="{BB962C8B-B14F-4D97-AF65-F5344CB8AC3E}">
        <p14:creationId xmlns:p14="http://schemas.microsoft.com/office/powerpoint/2010/main" val="3877536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6360F-4697-4A9D-B4B3-243E36A2833C}" type="slidenum">
              <a:rPr lang="en-US" smtClean="0"/>
              <a:pPr/>
              <a:t>3</a:t>
            </a:fld>
            <a:endParaRPr lang="en-US" dirty="0"/>
          </a:p>
        </p:txBody>
      </p:sp>
    </p:spTree>
    <p:extLst>
      <p:ext uri="{BB962C8B-B14F-4D97-AF65-F5344CB8AC3E}">
        <p14:creationId xmlns:p14="http://schemas.microsoft.com/office/powerpoint/2010/main" val="41253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6360F-4697-4A9D-B4B3-243E36A2833C}" type="slidenum">
              <a:rPr lang="en-US" smtClean="0"/>
              <a:pPr/>
              <a:t>4</a:t>
            </a:fld>
            <a:endParaRPr lang="en-US" dirty="0"/>
          </a:p>
        </p:txBody>
      </p:sp>
    </p:spTree>
    <p:extLst>
      <p:ext uri="{BB962C8B-B14F-4D97-AF65-F5344CB8AC3E}">
        <p14:creationId xmlns:p14="http://schemas.microsoft.com/office/powerpoint/2010/main" val="94334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E862F8-FA24-49F1-A591-3F71F6DCEE13}"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8216736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0.jpeg"/><Relationship Id="rId2" Type="http://schemas.openxmlformats.org/officeDocument/2006/relationships/image" Target="../media/image6.jpeg"/><Relationship Id="rId1" Type="http://schemas.openxmlformats.org/officeDocument/2006/relationships/slideMaster" Target="../slideMasters/slideMaster3.xml"/><Relationship Id="rId6" Type="http://schemas.openxmlformats.org/officeDocument/2006/relationships/image" Target="../media/image9.jpeg"/><Relationship Id="rId5" Type="http://schemas.openxmlformats.org/officeDocument/2006/relationships/hyperlink" Target="http://www.google.com/url?sa=i&amp;source=images&amp;cd=&amp;cad=rja&amp;docid=WrMC45CMQ5OKTM&amp;tbnid=GzfxIxny7uwcCM:&amp;ved=0CAgQjRwwADiIAQ&amp;url=http://blog.mass.gov/hhs/commission-for-the-blind/2013-massachusetts-commission-for-the-blind-internship-opening-ceremony-celebrating-ten-years/&amp;ei=C2hZUrbpL4mS9gTRsYDwCw&amp;psig=AFQjCNGksinY4ojLdEVE7ihLPpxK-RegtA&amp;ust=1381677451855227" TargetMode="External"/><Relationship Id="rId4" Type="http://schemas.openxmlformats.org/officeDocument/2006/relationships/image" Target="../media/image8.w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vmlDrawing" Target="../drawings/vmlDrawing2.v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4" descr="bkg.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28426" y="3148262"/>
            <a:ext cx="7242048" cy="3650410"/>
          </a:xfrm>
          <a:prstGeom prst="rect">
            <a:avLst/>
          </a:prstGeom>
        </p:spPr>
      </p:pic>
      <p:sp>
        <p:nvSpPr>
          <p:cNvPr id="2" name="Title 1"/>
          <p:cNvSpPr>
            <a:spLocks noGrp="1"/>
          </p:cNvSpPr>
          <p:nvPr>
            <p:ph type="ctrTitle"/>
          </p:nvPr>
        </p:nvSpPr>
        <p:spPr>
          <a:xfrm>
            <a:off x="80878" y="1527524"/>
            <a:ext cx="8989596" cy="1527160"/>
          </a:xfrm>
          <a:prstGeom prst="rect">
            <a:avLst/>
          </a:prstGeom>
          <a:solidFill>
            <a:srgbClr val="F2CD07"/>
          </a:solidFill>
          <a:effectLst/>
        </p:spPr>
        <p:txBody>
          <a:bodyPr/>
          <a:lstStyle>
            <a:lvl1pPr>
              <a:defRPr>
                <a:solidFill>
                  <a:schemeClr val="tx2">
                    <a:lumMod val="75000"/>
                  </a:schemeClr>
                </a:solidFill>
              </a:defRPr>
            </a:lvl1pPr>
          </a:lstStyle>
          <a:p>
            <a:r>
              <a:rPr lang="en-US" dirty="0"/>
              <a:t>Click to edit Master title style</a:t>
            </a:r>
          </a:p>
        </p:txBody>
      </p:sp>
      <p:sp>
        <p:nvSpPr>
          <p:cNvPr id="4" name="Date Placeholder 3"/>
          <p:cNvSpPr>
            <a:spLocks noGrp="1"/>
          </p:cNvSpPr>
          <p:nvPr>
            <p:ph type="dt" sz="half" idx="10"/>
          </p:nvPr>
        </p:nvSpPr>
        <p:spPr>
          <a:xfrm>
            <a:off x="3674780" y="6443574"/>
            <a:ext cx="2133600" cy="365125"/>
          </a:xfrm>
          <a:prstGeom prst="rect">
            <a:avLst/>
          </a:prstGeom>
        </p:spPr>
        <p:txBody>
          <a:bodyPr/>
          <a:lstStyle>
            <a:lvl1pPr algn="ctr">
              <a:defRPr/>
            </a:lvl1pPr>
          </a:lstStyle>
          <a:p>
            <a:pPr defTabSz="457200"/>
            <a:endParaRPr lang="en-US" dirty="0">
              <a:solidFill>
                <a:prstClr val="black"/>
              </a:solidFill>
            </a:endParaRPr>
          </a:p>
        </p:txBody>
      </p:sp>
      <p:sp>
        <p:nvSpPr>
          <p:cNvPr id="6" name="Slide Number Placeholder 5"/>
          <p:cNvSpPr>
            <a:spLocks noGrp="1"/>
          </p:cNvSpPr>
          <p:nvPr>
            <p:ph type="sldNum" sz="quarter" idx="12"/>
          </p:nvPr>
        </p:nvSpPr>
        <p:spPr>
          <a:xfrm>
            <a:off x="80879" y="6461433"/>
            <a:ext cx="498642" cy="365125"/>
          </a:xfrm>
          <a:prstGeom prst="rect">
            <a:avLst/>
          </a:prstGeom>
        </p:spPr>
        <p:txBody>
          <a:bodyPr/>
          <a:lstStyle/>
          <a:p>
            <a:fld id="{39C3531D-B253-2543-B33C-943C155A8F97}" type="slidenum">
              <a:rPr lang="en-US" smtClean="0">
                <a:solidFill>
                  <a:prstClr val="black"/>
                </a:solidFill>
              </a:rPr>
              <a:pPr/>
              <a:t>‹#›</a:t>
            </a:fld>
            <a:endParaRPr lang="en-US" dirty="0">
              <a:solidFill>
                <a:prstClr val="black"/>
              </a:solidFill>
            </a:endParaRPr>
          </a:p>
        </p:txBody>
      </p:sp>
      <p:sp>
        <p:nvSpPr>
          <p:cNvPr id="16" name="Text Placeholder 15"/>
          <p:cNvSpPr>
            <a:spLocks noGrp="1"/>
          </p:cNvSpPr>
          <p:nvPr>
            <p:ph type="body" sz="quarter" idx="13" hasCustomPrompt="1"/>
          </p:nvPr>
        </p:nvSpPr>
        <p:spPr>
          <a:xfrm>
            <a:off x="2693990" y="3604424"/>
            <a:ext cx="5907087" cy="1604963"/>
          </a:xfrm>
        </p:spPr>
        <p:txBody>
          <a:bodyPr/>
          <a:lstStyle>
            <a:lvl1pPr>
              <a:defRPr sz="2800" b="1"/>
            </a:lvl1pPr>
            <a:lvl2pPr>
              <a:defRPr sz="2400"/>
            </a:lvl2pPr>
          </a:lstStyle>
          <a:p>
            <a:pPr marL="0" indent="0" algn="r">
              <a:buNone/>
            </a:pPr>
            <a:r>
              <a:rPr lang="en-US" dirty="0">
                <a:solidFill>
                  <a:schemeClr val="bg1"/>
                </a:solidFill>
                <a:latin typeface="Myriad Pro" charset="0"/>
                <a:ea typeface="ＭＳ Ｐゴシック" charset="0"/>
                <a:cs typeface="ＭＳ Ｐゴシック" charset="0"/>
              </a:rPr>
              <a:t>Enter Name of Subtitle</a:t>
            </a:r>
          </a:p>
          <a:p>
            <a:pPr marL="400050" lvl="1" indent="0" algn="r">
              <a:buNone/>
            </a:pPr>
            <a:r>
              <a:rPr lang="en-US" dirty="0">
                <a:solidFill>
                  <a:schemeClr val="bg1"/>
                </a:solidFill>
                <a:latin typeface="Myriad Pro" charset="0"/>
                <a:ea typeface="ＭＳ Ｐゴシック" charset="0"/>
                <a:cs typeface="ＭＳ Ｐゴシック" charset="0"/>
              </a:rPr>
              <a:t>Centers for Medicare &amp; Medicaid Services</a:t>
            </a:r>
          </a:p>
        </p:txBody>
      </p:sp>
      <p:pic>
        <p:nvPicPr>
          <p:cNvPr id="14" name="Picture 13" descr="1.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843" y="3148262"/>
            <a:ext cx="1662832" cy="1147680"/>
          </a:xfrm>
          <a:prstGeom prst="rect">
            <a:avLst/>
          </a:prstGeom>
          <a:effectLst>
            <a:outerShdw blurRad="50800" dist="38100" dir="2700000" sx="49000" sy="49000" algn="tl" rotWithShape="0">
              <a:srgbClr val="000000">
                <a:alpha val="43000"/>
              </a:srgbClr>
            </a:outerShdw>
          </a:effectLst>
        </p:spPr>
      </p:pic>
      <p:pic>
        <p:nvPicPr>
          <p:cNvPr id="17" name="Picture 16" descr="2.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843" y="4406900"/>
            <a:ext cx="1662832" cy="1147680"/>
          </a:xfrm>
          <a:prstGeom prst="rect">
            <a:avLst/>
          </a:prstGeom>
          <a:effectLst>
            <a:outerShdw blurRad="50800" dist="38100" dir="2700000" sx="49000" sy="49000" algn="tl" rotWithShape="0">
              <a:srgbClr val="000000">
                <a:alpha val="43000"/>
              </a:srgbClr>
            </a:outerShdw>
          </a:effectLst>
        </p:spPr>
      </p:pic>
      <p:pic>
        <p:nvPicPr>
          <p:cNvPr id="18" name="Picture 17" descr="3.jp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6843" y="5650992"/>
            <a:ext cx="1662832" cy="1147680"/>
          </a:xfrm>
          <a:prstGeom prst="rect">
            <a:avLst/>
          </a:prstGeom>
          <a:effectLst>
            <a:outerShdw blurRad="50800" dist="38100" dir="2700000" sx="49000" sy="49000" algn="tl" rotWithShape="0">
              <a:srgbClr val="000000">
                <a:alpha val="43000"/>
              </a:srgbClr>
            </a:outerShdw>
          </a:effectLst>
        </p:spPr>
      </p:pic>
    </p:spTree>
    <p:extLst>
      <p:ext uri="{BB962C8B-B14F-4D97-AF65-F5344CB8AC3E}">
        <p14:creationId xmlns:p14="http://schemas.microsoft.com/office/powerpoint/2010/main" val="179774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BC5243C-59A7-414C-98B4-C84DCE6EF75C}"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611259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73F1D28-37A7-484E-A6CA-BFA6BADC431B}"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762413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4677DF0-E2B3-4EE6-AFBE-6D8E3A500595}"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509488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dirty="0">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4354CE08-0695-4EDD-ABDF-3F9692FF095E}"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613029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dirty="0">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52929ADA-5B60-4934-9F4A-77C0ED4B226F}"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999860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91D61465-E37F-498A-A3E6-21868848DD31}"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680039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10D2DCF-931C-4A09-AF28-A873B9688C3E}"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846373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19696AA-F390-4955-BF30-7C3D4C24A052}"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6704533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E6E57FB-88A1-482E-9BC9-0F71BE84D0CF}"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7033484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44"/>
            <a:ext cx="1951038"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617544"/>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A97BBD3-96CC-4AAD-BFF5-CAE7C87CF387}"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894135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4"/>
          <p:cNvSpPr>
            <a:spLocks noGrp="1"/>
          </p:cNvSpPr>
          <p:nvPr>
            <p:ph type="title"/>
          </p:nvPr>
        </p:nvSpPr>
        <p:spPr>
          <a:xfrm>
            <a:off x="0" y="0"/>
            <a:ext cx="9144000" cy="1417638"/>
          </a:xfrm>
          <a:prstGeom prst="rect">
            <a:avLst/>
          </a:prstGeom>
          <a:solidFill>
            <a:srgbClr val="0D4C97"/>
          </a:solidFill>
        </p:spPr>
        <p:txBody>
          <a:bodyPr vert="horz" lIns="91440" tIns="45720" rIns="91440" bIns="45720" rtlCol="0" anchor="ctr">
            <a:normAutofit/>
          </a:bodyPr>
          <a:lstStyle>
            <a:lvl1pPr>
              <a:defRPr sz="3500"/>
            </a:lvl1pPr>
          </a:lstStyle>
          <a:p>
            <a:r>
              <a:rPr lang="en-US" dirty="0"/>
              <a:t>Click to edit Master title style</a:t>
            </a:r>
          </a:p>
        </p:txBody>
      </p:sp>
      <p:sp>
        <p:nvSpPr>
          <p:cNvPr id="5" name="Slide Number Placeholder 9"/>
          <p:cNvSpPr>
            <a:spLocks noGrp="1"/>
          </p:cNvSpPr>
          <p:nvPr>
            <p:ph type="sldNum" sz="quarter" idx="4"/>
          </p:nvPr>
        </p:nvSpPr>
        <p:spPr>
          <a:xfrm>
            <a:off x="7974525" y="6382356"/>
            <a:ext cx="990600" cy="365125"/>
          </a:xfrm>
          <a:prstGeom prst="rect">
            <a:avLst/>
          </a:prstGeom>
        </p:spPr>
        <p:txBody>
          <a:bodyPr vert="horz" lIns="91440" tIns="45720" rIns="91440" bIns="45720" rtlCol="0" anchor="ctr"/>
          <a:lstStyle>
            <a:lvl1pPr algn="r">
              <a:defRPr sz="1200">
                <a:solidFill>
                  <a:schemeClr val="tx1"/>
                </a:solidFill>
              </a:defRPr>
            </a:lvl1pPr>
          </a:lstStyle>
          <a:p>
            <a:fld id="{E8555075-F7D8-774D-92CE-0FFE5404D32F}"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247042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827247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827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2438400"/>
            <a:ext cx="1282700"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44741" y="39694"/>
            <a:ext cx="5749925"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6" name="Rectangle 2"/>
          <p:cNvSpPr>
            <a:spLocks noGrp="1" noChangeArrowheads="1"/>
          </p:cNvSpPr>
          <p:nvPr>
            <p:ph type="ctrTitle"/>
          </p:nvPr>
        </p:nvSpPr>
        <p:spPr>
          <a:xfrm>
            <a:off x="1689102" y="2143131"/>
            <a:ext cx="7061200" cy="1470025"/>
          </a:xfrm>
        </p:spPr>
        <p:txBody>
          <a:bodyPr/>
          <a:lstStyle>
            <a:lvl1pPr algn="ctr">
              <a:defRPr sz="3600" smtClean="0"/>
            </a:lvl1pPr>
          </a:lstStyle>
          <a:p>
            <a:r>
              <a:rPr lang="en-US" dirty="0"/>
              <a:t>Click to edit Master title style</a:t>
            </a:r>
          </a:p>
        </p:txBody>
      </p:sp>
      <p:sp>
        <p:nvSpPr>
          <p:cNvPr id="67587" name="Rectangle 3"/>
          <p:cNvSpPr>
            <a:spLocks noGrp="1" noChangeArrowheads="1"/>
          </p:cNvSpPr>
          <p:nvPr>
            <p:ph type="subTitle" idx="1"/>
          </p:nvPr>
        </p:nvSpPr>
        <p:spPr>
          <a:xfrm>
            <a:off x="1797052" y="3886200"/>
            <a:ext cx="6845300" cy="1752600"/>
          </a:xfrm>
        </p:spPr>
        <p:txBody>
          <a:bodyPr/>
          <a:lstStyle>
            <a:lvl1pPr marL="0" indent="0" algn="ctr">
              <a:buFontTx/>
              <a:buNone/>
              <a:defRPr sz="2400" smtClean="0"/>
            </a:lvl1pPr>
          </a:lstStyle>
          <a:p>
            <a:r>
              <a:rPr lang="en-US"/>
              <a:t>Click to edit Master subtitle style</a:t>
            </a:r>
          </a:p>
        </p:txBody>
      </p:sp>
      <p:sp>
        <p:nvSpPr>
          <p:cNvPr id="10" name="Rectangle 6"/>
          <p:cNvSpPr>
            <a:spLocks noGrp="1" noChangeArrowheads="1"/>
          </p:cNvSpPr>
          <p:nvPr>
            <p:ph type="sldNum" sz="quarter" idx="10"/>
          </p:nvPr>
        </p:nvSpPr>
        <p:spPr>
          <a:xfrm>
            <a:off x="7010400" y="6381750"/>
            <a:ext cx="2133600" cy="476250"/>
          </a:xfrm>
        </p:spPr>
        <p:txBody>
          <a:bodyPr/>
          <a:lstStyle>
            <a:lvl1pPr algn="ctr">
              <a:defRPr sz="900">
                <a:latin typeface="Arial" charset="0"/>
                <a:cs typeface="Arial" charset="0"/>
              </a:defRPr>
            </a:lvl1pPr>
          </a:lstStyle>
          <a:p>
            <a:pPr>
              <a:defRPr/>
            </a:pPr>
            <a:fld id="{85A3F50F-2C67-4234-A99D-B1FB1C3C06DE}" type="slidenum">
              <a:rPr lang="en-US">
                <a:solidFill>
                  <a:srgbClr val="000000"/>
                </a:solidFill>
              </a:rPr>
              <a:pPr>
                <a:defRPr/>
              </a:pPr>
              <a:t>‹#›</a:t>
            </a:fld>
            <a:endParaRPr lang="en-US" dirty="0">
              <a:solidFill>
                <a:srgbClr val="000000"/>
              </a:solidFill>
            </a:endParaRPr>
          </a:p>
        </p:txBody>
      </p:sp>
      <p:sp>
        <p:nvSpPr>
          <p:cNvPr id="11" name="Rectangle 4"/>
          <p:cNvSpPr>
            <a:spLocks noGrp="1" noChangeArrowheads="1"/>
          </p:cNvSpPr>
          <p:nvPr>
            <p:ph type="dt" sz="half" idx="11"/>
          </p:nvPr>
        </p:nvSpPr>
        <p:spPr>
          <a:xfrm>
            <a:off x="457200" y="6381750"/>
            <a:ext cx="2133600" cy="476250"/>
          </a:xfrm>
        </p:spPr>
        <p:txBody>
          <a:bodyPr/>
          <a:lstStyle>
            <a:lvl1pPr algn="l">
              <a:defRPr sz="800">
                <a:latin typeface="Arial" charset="0"/>
                <a:cs typeface="Arial" charset="0"/>
              </a:defRPr>
            </a:lvl1pPr>
          </a:lstStyle>
          <a:p>
            <a:pPr>
              <a:defRPr/>
            </a:pPr>
            <a:endParaRPr lang="en-US" dirty="0">
              <a:solidFill>
                <a:srgbClr val="000000"/>
              </a:solidFill>
            </a:endParaRPr>
          </a:p>
        </p:txBody>
      </p:sp>
      <p:sp>
        <p:nvSpPr>
          <p:cNvPr id="12" name="Rectangle 5"/>
          <p:cNvSpPr>
            <a:spLocks noGrp="1" noChangeArrowheads="1"/>
          </p:cNvSpPr>
          <p:nvPr>
            <p:ph type="ftr" sz="quarter" idx="12"/>
          </p:nvPr>
        </p:nvSpPr>
        <p:spPr>
          <a:xfrm>
            <a:off x="3276600" y="6381750"/>
            <a:ext cx="2895600" cy="476250"/>
          </a:xfrm>
        </p:spPr>
        <p:txBody>
          <a:bodyPr/>
          <a:lstStyle>
            <a:lvl1pPr>
              <a:defRPr/>
            </a:lvl1pPr>
          </a:lstStyle>
          <a:p>
            <a:pPr>
              <a:defRPr/>
            </a:pPr>
            <a:endParaRPr lang="en-US" dirty="0"/>
          </a:p>
        </p:txBody>
      </p:sp>
      <p:pic>
        <p:nvPicPr>
          <p:cNvPr id="13" name="Picture 2" descr="http://blog.mass.gov/wp-content/uploads/legacy-images/hhs/6a0147e2d123ec970b01901cfba60b970b-pi.jpg">
            <a:hlinkClick r:id="rId5"/>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 y="1208088"/>
            <a:ext cx="1282700"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 y="4443419"/>
            <a:ext cx="1281113" cy="241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3386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304800" y="1133061"/>
            <a:ext cx="8534400" cy="5191539"/>
          </a:xfrm>
        </p:spPr>
        <p:txBody>
          <a:bodyPr/>
          <a:lstStyle>
            <a:lvl1pPr>
              <a:defRPr sz="3600"/>
            </a:lvl1pPr>
            <a:lvl2pPr>
              <a:defRPr sz="3200"/>
            </a:lvl2pPr>
            <a:lvl3pPr>
              <a:defRPr sz="2800"/>
            </a:lvl3pPr>
            <a:lvl4pPr>
              <a:defRPr sz="24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B09CD8AE-4719-43A1-8FC4-A5345CF861DF}" type="slidenum">
              <a:rPr lang="en-US">
                <a:solidFill>
                  <a:srgbClr val="000000"/>
                </a:solidFill>
              </a:rPr>
              <a:pPr>
                <a:defRPr/>
              </a:pPr>
              <a:t>‹#›</a:t>
            </a:fld>
            <a:endParaRPr lang="en-US" dirty="0">
              <a:solidFill>
                <a:srgbClr val="000000"/>
              </a:solidFill>
            </a:endParaRPr>
          </a:p>
        </p:txBody>
      </p:sp>
      <p:sp>
        <p:nvSpPr>
          <p:cNvPr id="5" name="Rectangle 4"/>
          <p:cNvSpPr>
            <a:spLocks noGrp="1" noChangeArrowheads="1"/>
          </p:cNvSpPr>
          <p:nvPr>
            <p:ph type="dt" sz="half" idx="11"/>
          </p:nvPr>
        </p:nvSpPr>
        <p:spPr>
          <a:ln/>
        </p:spPr>
        <p:txBody>
          <a:bodyPr/>
          <a:lstStyle>
            <a:lvl1pPr>
              <a:defRPr/>
            </a:lvl1pPr>
          </a:lstStyle>
          <a:p>
            <a:pPr>
              <a:defRPr/>
            </a:pPr>
            <a:endParaRPr lang="en-US" dirty="0">
              <a:solidFill>
                <a:srgbClr val="000000"/>
              </a:solidFill>
            </a:endParaRPr>
          </a:p>
        </p:txBody>
      </p:sp>
      <p:sp>
        <p:nvSpPr>
          <p:cNvPr id="6" name="Rectangle 5"/>
          <p:cNvSpPr>
            <a:spLocks noGrp="1" noChangeArrowheads="1"/>
          </p:cNvSpPr>
          <p:nvPr>
            <p:ph type="ftr" sz="quarter"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74667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AFF6E87C-DC0D-4193-BE39-2F5EEA12502E}" type="slidenum">
              <a:rPr lang="en-US">
                <a:solidFill>
                  <a:srgbClr val="000000"/>
                </a:solidFill>
              </a:rPr>
              <a:pPr>
                <a:defRPr/>
              </a:pPr>
              <a:t>‹#›</a:t>
            </a:fld>
            <a:endParaRPr lang="en-US" dirty="0">
              <a:solidFill>
                <a:srgbClr val="000000"/>
              </a:solidFill>
            </a:endParaRPr>
          </a:p>
        </p:txBody>
      </p:sp>
      <p:sp>
        <p:nvSpPr>
          <p:cNvPr id="5" name="Rectangle 4"/>
          <p:cNvSpPr>
            <a:spLocks noGrp="1" noChangeArrowheads="1"/>
          </p:cNvSpPr>
          <p:nvPr>
            <p:ph type="dt" sz="half" idx="11"/>
          </p:nvPr>
        </p:nvSpPr>
        <p:spPr>
          <a:ln/>
        </p:spPr>
        <p:txBody>
          <a:bodyPr/>
          <a:lstStyle>
            <a:lvl1pPr>
              <a:defRPr/>
            </a:lvl1pPr>
          </a:lstStyle>
          <a:p>
            <a:pPr>
              <a:defRPr/>
            </a:pPr>
            <a:endParaRPr lang="en-US" dirty="0">
              <a:solidFill>
                <a:srgbClr val="000000"/>
              </a:solidFill>
            </a:endParaRPr>
          </a:p>
        </p:txBody>
      </p:sp>
      <p:sp>
        <p:nvSpPr>
          <p:cNvPr id="6" name="Rectangle 5"/>
          <p:cNvSpPr>
            <a:spLocks noGrp="1" noChangeArrowheads="1"/>
          </p:cNvSpPr>
          <p:nvPr>
            <p:ph type="ftr" sz="quarter"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9418706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676404"/>
            <a:ext cx="41910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4"/>
            <a:ext cx="41910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B03C0717-AFAC-4D01-A2AC-72F1EE4A9B85}" type="slidenum">
              <a:rPr lang="en-US">
                <a:solidFill>
                  <a:srgbClr val="000000"/>
                </a:solidFill>
              </a:rPr>
              <a:pPr>
                <a:defRPr/>
              </a:pPr>
              <a:t>‹#›</a:t>
            </a:fld>
            <a:endParaRPr lang="en-US" dirty="0">
              <a:solidFill>
                <a:srgbClr val="000000"/>
              </a:solidFill>
            </a:endParaRPr>
          </a:p>
        </p:txBody>
      </p:sp>
      <p:sp>
        <p:nvSpPr>
          <p:cNvPr id="6" name="Rectangle 4"/>
          <p:cNvSpPr>
            <a:spLocks noGrp="1" noChangeArrowheads="1"/>
          </p:cNvSpPr>
          <p:nvPr>
            <p:ph type="dt" sz="half" idx="11"/>
          </p:nvPr>
        </p:nvSpPr>
        <p:spPr>
          <a:ln/>
        </p:spPr>
        <p:txBody>
          <a:bodyPr/>
          <a:lstStyle>
            <a:lvl1pPr>
              <a:defRPr/>
            </a:lvl1pPr>
          </a:lstStyle>
          <a:p>
            <a:pPr>
              <a:defRPr/>
            </a:pPr>
            <a:endParaRPr lang="en-US" dirty="0">
              <a:solidFill>
                <a:srgbClr val="000000"/>
              </a:solidFill>
            </a:endParaRPr>
          </a:p>
        </p:txBody>
      </p:sp>
      <p:sp>
        <p:nvSpPr>
          <p:cNvPr id="7" name="Rectangle 5"/>
          <p:cNvSpPr>
            <a:spLocks noGrp="1" noChangeArrowheads="1"/>
          </p:cNvSpPr>
          <p:nvPr>
            <p:ph type="ftr" sz="quarter"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0832901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149BA6FC-0517-459D-80B0-1D294891DF06}" type="slidenum">
              <a:rPr lang="en-US">
                <a:solidFill>
                  <a:srgbClr val="000000"/>
                </a:solidFill>
              </a:rPr>
              <a:pPr>
                <a:defRPr/>
              </a:pPr>
              <a:t>‹#›</a:t>
            </a:fld>
            <a:endParaRPr lang="en-US" dirty="0">
              <a:solidFill>
                <a:srgbClr val="000000"/>
              </a:solidFill>
            </a:endParaRPr>
          </a:p>
        </p:txBody>
      </p:sp>
      <p:sp>
        <p:nvSpPr>
          <p:cNvPr id="8" name="Rectangle 4"/>
          <p:cNvSpPr>
            <a:spLocks noGrp="1" noChangeArrowheads="1"/>
          </p:cNvSpPr>
          <p:nvPr>
            <p:ph type="dt" sz="half" idx="11"/>
          </p:nvPr>
        </p:nvSpPr>
        <p:spPr>
          <a:ln/>
        </p:spPr>
        <p:txBody>
          <a:bodyPr/>
          <a:lstStyle>
            <a:lvl1pPr>
              <a:defRPr/>
            </a:lvl1pPr>
          </a:lstStyle>
          <a:p>
            <a:pPr>
              <a:defRPr/>
            </a:pPr>
            <a:endParaRPr lang="en-US" dirty="0">
              <a:solidFill>
                <a:srgbClr val="000000"/>
              </a:solidFill>
            </a:endParaRPr>
          </a:p>
        </p:txBody>
      </p:sp>
      <p:sp>
        <p:nvSpPr>
          <p:cNvPr id="9" name="Rectangle 5"/>
          <p:cNvSpPr>
            <a:spLocks noGrp="1" noChangeArrowheads="1"/>
          </p:cNvSpPr>
          <p:nvPr>
            <p:ph type="ftr" sz="quarter"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2724198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5CB2A2FC-E51E-444C-B1FC-3D9A24612EA4}" type="slidenum">
              <a:rPr lang="en-US">
                <a:solidFill>
                  <a:srgbClr val="000000"/>
                </a:solidFill>
              </a:rPr>
              <a:pPr>
                <a:defRPr/>
              </a:pPr>
              <a:t>‹#›</a:t>
            </a:fld>
            <a:endParaRPr lang="en-US" dirty="0">
              <a:solidFill>
                <a:srgbClr val="000000"/>
              </a:solidFill>
            </a:endParaRPr>
          </a:p>
        </p:txBody>
      </p:sp>
      <p:sp>
        <p:nvSpPr>
          <p:cNvPr id="4" name="Rectangle 4"/>
          <p:cNvSpPr>
            <a:spLocks noGrp="1" noChangeArrowheads="1"/>
          </p:cNvSpPr>
          <p:nvPr>
            <p:ph type="dt" sz="half" idx="11"/>
          </p:nvPr>
        </p:nvSpPr>
        <p:spPr>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3136172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448DB039-87B7-43F2-B62C-4BAED18AE54D}" type="slidenum">
              <a:rPr lang="en-US">
                <a:solidFill>
                  <a:srgbClr val="000000"/>
                </a:solidFill>
              </a:rPr>
              <a:pPr>
                <a:defRPr/>
              </a:pPr>
              <a:t>‹#›</a:t>
            </a:fld>
            <a:endParaRPr lang="en-US" dirty="0">
              <a:solidFill>
                <a:srgbClr val="000000"/>
              </a:solidFill>
            </a:endParaRPr>
          </a:p>
        </p:txBody>
      </p:sp>
      <p:sp>
        <p:nvSpPr>
          <p:cNvPr id="3" name="Rectangle 4"/>
          <p:cNvSpPr>
            <a:spLocks noGrp="1" noChangeArrowheads="1"/>
          </p:cNvSpPr>
          <p:nvPr>
            <p:ph type="dt" sz="half" idx="11"/>
          </p:nvPr>
        </p:nvSpPr>
        <p:spPr>
          <a:ln/>
        </p:spPr>
        <p:txBody>
          <a:bodyPr/>
          <a:lstStyle>
            <a:lvl1pPr>
              <a:defRPr/>
            </a:lvl1pPr>
          </a:lstStyle>
          <a:p>
            <a:pPr>
              <a:defRPr/>
            </a:pPr>
            <a:endParaRPr lang="en-US" dirty="0">
              <a:solidFill>
                <a:srgbClr val="000000"/>
              </a:solidFill>
            </a:endParaRPr>
          </a:p>
        </p:txBody>
      </p:sp>
      <p:sp>
        <p:nvSpPr>
          <p:cNvPr id="4" name="Rectangle 5"/>
          <p:cNvSpPr>
            <a:spLocks noGrp="1" noChangeArrowheads="1"/>
          </p:cNvSpPr>
          <p:nvPr>
            <p:ph type="ftr" sz="quarter"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7061903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A2391CA-A212-4AF8-9849-10248063B284}" type="slidenum">
              <a:rPr lang="en-US">
                <a:solidFill>
                  <a:srgbClr val="000000"/>
                </a:solidFill>
              </a:rPr>
              <a:pPr>
                <a:defRPr/>
              </a:pPr>
              <a:t>‹#›</a:t>
            </a:fld>
            <a:endParaRPr lang="en-US" dirty="0">
              <a:solidFill>
                <a:srgbClr val="000000"/>
              </a:solidFill>
            </a:endParaRPr>
          </a:p>
        </p:txBody>
      </p:sp>
      <p:sp>
        <p:nvSpPr>
          <p:cNvPr id="6" name="Rectangle 4"/>
          <p:cNvSpPr>
            <a:spLocks noGrp="1" noChangeArrowheads="1"/>
          </p:cNvSpPr>
          <p:nvPr>
            <p:ph type="dt" sz="half" idx="11"/>
          </p:nvPr>
        </p:nvSpPr>
        <p:spPr>
          <a:ln/>
        </p:spPr>
        <p:txBody>
          <a:bodyPr/>
          <a:lstStyle>
            <a:lvl1pPr>
              <a:defRPr/>
            </a:lvl1pPr>
          </a:lstStyle>
          <a:p>
            <a:pPr>
              <a:defRPr/>
            </a:pPr>
            <a:endParaRPr lang="en-US" dirty="0">
              <a:solidFill>
                <a:srgbClr val="000000"/>
              </a:solidFill>
            </a:endParaRPr>
          </a:p>
        </p:txBody>
      </p:sp>
      <p:sp>
        <p:nvSpPr>
          <p:cNvPr id="7" name="Rectangle 5"/>
          <p:cNvSpPr>
            <a:spLocks noGrp="1" noChangeArrowheads="1"/>
          </p:cNvSpPr>
          <p:nvPr>
            <p:ph type="ftr" sz="quarter"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1025435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2B116C29-19A1-4576-A4BE-164388958185}" type="slidenum">
              <a:rPr lang="en-US">
                <a:solidFill>
                  <a:srgbClr val="000000"/>
                </a:solidFill>
              </a:rPr>
              <a:pPr>
                <a:defRPr/>
              </a:pPr>
              <a:t>‹#›</a:t>
            </a:fld>
            <a:endParaRPr lang="en-US" dirty="0">
              <a:solidFill>
                <a:srgbClr val="000000"/>
              </a:solidFill>
            </a:endParaRPr>
          </a:p>
        </p:txBody>
      </p:sp>
      <p:sp>
        <p:nvSpPr>
          <p:cNvPr id="6" name="Rectangle 4"/>
          <p:cNvSpPr>
            <a:spLocks noGrp="1" noChangeArrowheads="1"/>
          </p:cNvSpPr>
          <p:nvPr>
            <p:ph type="dt" sz="half" idx="11"/>
          </p:nvPr>
        </p:nvSpPr>
        <p:spPr>
          <a:ln/>
        </p:spPr>
        <p:txBody>
          <a:bodyPr/>
          <a:lstStyle>
            <a:lvl1pPr>
              <a:defRPr/>
            </a:lvl1pPr>
          </a:lstStyle>
          <a:p>
            <a:pPr>
              <a:defRPr/>
            </a:pPr>
            <a:endParaRPr lang="en-US" dirty="0">
              <a:solidFill>
                <a:srgbClr val="000000"/>
              </a:solidFill>
            </a:endParaRPr>
          </a:p>
        </p:txBody>
      </p:sp>
      <p:sp>
        <p:nvSpPr>
          <p:cNvPr id="7" name="Rectangle 5"/>
          <p:cNvSpPr>
            <a:spLocks noGrp="1" noChangeArrowheads="1"/>
          </p:cNvSpPr>
          <p:nvPr>
            <p:ph type="ftr" sz="quarter"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035096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BDD3A75-FFDF-4E40-813B-02E0D9FBA031}" type="slidenum">
              <a:rPr lang="en-US">
                <a:solidFill>
                  <a:srgbClr val="000000"/>
                </a:solidFill>
              </a:rPr>
              <a:pPr>
                <a:defRPr/>
              </a:pPr>
              <a:t>‹#›</a:t>
            </a:fld>
            <a:endParaRPr lang="en-US" dirty="0">
              <a:solidFill>
                <a:srgbClr val="000000"/>
              </a:solidFill>
            </a:endParaRPr>
          </a:p>
        </p:txBody>
      </p:sp>
      <p:sp>
        <p:nvSpPr>
          <p:cNvPr id="5" name="Rectangle 4"/>
          <p:cNvSpPr>
            <a:spLocks noGrp="1" noChangeArrowheads="1"/>
          </p:cNvSpPr>
          <p:nvPr>
            <p:ph type="dt" sz="half" idx="11"/>
          </p:nvPr>
        </p:nvSpPr>
        <p:spPr>
          <a:ln/>
        </p:spPr>
        <p:txBody>
          <a:bodyPr/>
          <a:lstStyle>
            <a:lvl1pPr>
              <a:defRPr/>
            </a:lvl1pPr>
          </a:lstStyle>
          <a:p>
            <a:pPr>
              <a:defRPr/>
            </a:pPr>
            <a:endParaRPr lang="en-US" dirty="0">
              <a:solidFill>
                <a:srgbClr val="000000"/>
              </a:solidFill>
            </a:endParaRPr>
          </a:p>
        </p:txBody>
      </p:sp>
      <p:sp>
        <p:nvSpPr>
          <p:cNvPr id="6" name="Rectangle 5"/>
          <p:cNvSpPr>
            <a:spLocks noGrp="1" noChangeArrowheads="1"/>
          </p:cNvSpPr>
          <p:nvPr>
            <p:ph type="ftr" sz="quarter"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003653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9"/>
          <p:cNvSpPr>
            <a:spLocks noGrp="1"/>
          </p:cNvSpPr>
          <p:nvPr>
            <p:ph type="sldNum" sz="quarter" idx="4"/>
          </p:nvPr>
        </p:nvSpPr>
        <p:spPr>
          <a:xfrm>
            <a:off x="7974525" y="6382356"/>
            <a:ext cx="990600" cy="365125"/>
          </a:xfrm>
          <a:prstGeom prst="rect">
            <a:avLst/>
          </a:prstGeom>
        </p:spPr>
        <p:txBody>
          <a:bodyPr vert="horz" lIns="91440" tIns="45720" rIns="91440" bIns="45720" rtlCol="0" anchor="ctr"/>
          <a:lstStyle>
            <a:lvl1pPr algn="r">
              <a:defRPr sz="1200">
                <a:solidFill>
                  <a:schemeClr val="tx1"/>
                </a:solidFill>
              </a:defRPr>
            </a:lvl1pPr>
          </a:lstStyle>
          <a:p>
            <a:fld id="{E8555075-F7D8-774D-92CE-0FFE5404D32F}"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1484751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609606"/>
            <a:ext cx="21336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609606"/>
            <a:ext cx="6248400" cy="5516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C40D4668-6BAF-4F5B-88BA-BC9F7EA3C691}" type="slidenum">
              <a:rPr lang="en-US">
                <a:solidFill>
                  <a:srgbClr val="000000"/>
                </a:solidFill>
              </a:rPr>
              <a:pPr>
                <a:defRPr/>
              </a:pPr>
              <a:t>‹#›</a:t>
            </a:fld>
            <a:endParaRPr lang="en-US" dirty="0">
              <a:solidFill>
                <a:srgbClr val="000000"/>
              </a:solidFill>
            </a:endParaRPr>
          </a:p>
        </p:txBody>
      </p:sp>
      <p:sp>
        <p:nvSpPr>
          <p:cNvPr id="5" name="Rectangle 4"/>
          <p:cNvSpPr>
            <a:spLocks noGrp="1" noChangeArrowheads="1"/>
          </p:cNvSpPr>
          <p:nvPr>
            <p:ph type="dt" sz="half" idx="11"/>
          </p:nvPr>
        </p:nvSpPr>
        <p:spPr>
          <a:ln/>
        </p:spPr>
        <p:txBody>
          <a:bodyPr/>
          <a:lstStyle>
            <a:lvl1pPr>
              <a:defRPr/>
            </a:lvl1pPr>
          </a:lstStyle>
          <a:p>
            <a:pPr>
              <a:defRPr/>
            </a:pPr>
            <a:endParaRPr lang="en-US" dirty="0">
              <a:solidFill>
                <a:srgbClr val="000000"/>
              </a:solidFill>
            </a:endParaRPr>
          </a:p>
        </p:txBody>
      </p:sp>
      <p:sp>
        <p:nvSpPr>
          <p:cNvPr id="6" name="Rectangle 5"/>
          <p:cNvSpPr>
            <a:spLocks noGrp="1" noChangeArrowheads="1"/>
          </p:cNvSpPr>
          <p:nvPr>
            <p:ph type="ftr" sz="quarter"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4753782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97088" y="152400"/>
            <a:ext cx="6894512" cy="762000"/>
          </a:xfrm>
        </p:spPr>
        <p:txBody>
          <a:bodyPr/>
          <a:lstStyle/>
          <a:p>
            <a:r>
              <a:rPr lang="en-US"/>
              <a:t>Click to edit Master title style</a:t>
            </a:r>
          </a:p>
        </p:txBody>
      </p:sp>
      <p:sp>
        <p:nvSpPr>
          <p:cNvPr id="3" name="Content Placeholder 2"/>
          <p:cNvSpPr>
            <a:spLocks noGrp="1"/>
          </p:cNvSpPr>
          <p:nvPr>
            <p:ph idx="1"/>
          </p:nvPr>
        </p:nvSpPr>
        <p:spPr>
          <a:xfrm>
            <a:off x="304800" y="1341438"/>
            <a:ext cx="85344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B6C19858-4063-4CC5-B7B1-582B49FD38BB}" type="slidenum">
              <a:rPr lang="en-US">
                <a:solidFill>
                  <a:srgbClr val="000000"/>
                </a:solidFill>
              </a:rPr>
              <a:pPr>
                <a:defRPr/>
              </a:pPr>
              <a:t>‹#›</a:t>
            </a:fld>
            <a:endParaRPr lang="en-US" dirty="0">
              <a:solidFill>
                <a:srgbClr val="000000"/>
              </a:solidFill>
            </a:endParaRPr>
          </a:p>
        </p:txBody>
      </p:sp>
      <p:sp>
        <p:nvSpPr>
          <p:cNvPr id="5" name="Rectangle 4"/>
          <p:cNvSpPr>
            <a:spLocks noGrp="1" noChangeArrowheads="1"/>
          </p:cNvSpPr>
          <p:nvPr>
            <p:ph type="dt" sz="half" idx="11"/>
          </p:nvPr>
        </p:nvSpPr>
        <p:spPr>
          <a:ln/>
        </p:spPr>
        <p:txBody>
          <a:bodyPr/>
          <a:lstStyle>
            <a:lvl1pPr>
              <a:defRPr/>
            </a:lvl1pPr>
          </a:lstStyle>
          <a:p>
            <a:pPr>
              <a:defRPr/>
            </a:pPr>
            <a:endParaRPr lang="en-US" dirty="0">
              <a:solidFill>
                <a:srgbClr val="000000"/>
              </a:solidFill>
            </a:endParaRPr>
          </a:p>
        </p:txBody>
      </p:sp>
      <p:sp>
        <p:nvSpPr>
          <p:cNvPr id="6" name="Rectangle 5"/>
          <p:cNvSpPr>
            <a:spLocks noGrp="1" noChangeArrowheads="1"/>
          </p:cNvSpPr>
          <p:nvPr>
            <p:ph type="ftr" sz="quarter"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8779876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30203" y="509589"/>
            <a:ext cx="8435975" cy="776287"/>
          </a:xfrm>
        </p:spPr>
        <p:txBody>
          <a:bodyPr/>
          <a:lstStyle/>
          <a:p>
            <a:r>
              <a:rPr lang="en-US"/>
              <a:t>Click to edit Master title style</a:t>
            </a:r>
          </a:p>
        </p:txBody>
      </p:sp>
      <p:sp>
        <p:nvSpPr>
          <p:cNvPr id="3" name="Table Placeholder 2"/>
          <p:cNvSpPr>
            <a:spLocks noGrp="1"/>
          </p:cNvSpPr>
          <p:nvPr>
            <p:ph type="tbl" idx="1"/>
          </p:nvPr>
        </p:nvSpPr>
        <p:spPr>
          <a:xfrm>
            <a:off x="304800" y="1341438"/>
            <a:ext cx="8534400" cy="4983162"/>
          </a:xfrm>
        </p:spPr>
        <p:txBody>
          <a:bodyPr/>
          <a:lstStyle/>
          <a:p>
            <a:pPr lvl="0"/>
            <a:endParaRPr lang="en-US" noProof="0" dirty="0"/>
          </a:p>
        </p:txBody>
      </p:sp>
    </p:spTree>
    <p:extLst>
      <p:ext uri="{BB962C8B-B14F-4D97-AF65-F5344CB8AC3E}">
        <p14:creationId xmlns:p14="http://schemas.microsoft.com/office/powerpoint/2010/main" val="23735368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6"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lnSpc>
                <a:spcPct val="106000"/>
              </a:lnSpc>
              <a:spcBef>
                <a:spcPct val="80000"/>
              </a:spcBef>
              <a:spcAft>
                <a:spcPct val="0"/>
              </a:spcAft>
              <a:buClr>
                <a:srgbClr val="000000"/>
              </a:buClr>
              <a:buSzPct val="80000"/>
              <a:buFont typeface="Wingdings" pitchFamily="2" charset="2"/>
              <a:buNone/>
              <a:defRPr/>
            </a:pPr>
            <a:endParaRPr lang="en-US" altLang="en-US" sz="1000"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a:t>Click to edit Master text styles</a:t>
            </a:r>
          </a:p>
          <a:p>
            <a:pPr lvl="1"/>
            <a:r>
              <a:rPr lang="en-US"/>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a:t>Click to edit Master text styles</a:t>
            </a:r>
          </a:p>
          <a:p>
            <a:pPr lvl="1"/>
            <a:r>
              <a:rPr lang="en-US"/>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a:t>Click to edit Master text styles</a:t>
            </a:r>
          </a:p>
        </p:txBody>
      </p:sp>
    </p:spTree>
    <p:extLst>
      <p:ext uri="{BB962C8B-B14F-4D97-AF65-F5344CB8AC3E}">
        <p14:creationId xmlns:p14="http://schemas.microsoft.com/office/powerpoint/2010/main" val="376005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172411" y="6467122"/>
            <a:ext cx="2133600" cy="365125"/>
          </a:xfrm>
          <a:prstGeom prst="rect">
            <a:avLst/>
          </a:prstGeom>
        </p:spPr>
        <p:txBody>
          <a:bodyPr/>
          <a:lstStyle>
            <a:lvl1pPr>
              <a:defRPr>
                <a:solidFill>
                  <a:schemeClr val="tx1"/>
                </a:solidFill>
              </a:defRPr>
            </a:lvl1pPr>
          </a:lstStyle>
          <a:p>
            <a:pPr defTabSz="457200"/>
            <a:endParaRPr lang="en-US" dirty="0">
              <a:solidFill>
                <a:prstClr val="black"/>
              </a:solidFill>
            </a:endParaRPr>
          </a:p>
        </p:txBody>
      </p:sp>
      <p:sp>
        <p:nvSpPr>
          <p:cNvPr id="6" name="Footer Placeholder 5"/>
          <p:cNvSpPr>
            <a:spLocks noGrp="1"/>
          </p:cNvSpPr>
          <p:nvPr>
            <p:ph type="ftr" sz="quarter" idx="11"/>
          </p:nvPr>
        </p:nvSpPr>
        <p:spPr>
          <a:xfrm>
            <a:off x="3124200" y="6356356"/>
            <a:ext cx="2895600" cy="365125"/>
          </a:xfrm>
          <a:prstGeom prst="rect">
            <a:avLst/>
          </a:prstGeom>
        </p:spPr>
        <p:txBody>
          <a:bodyPr/>
          <a:lstStyle/>
          <a:p>
            <a:pPr defTabSz="457200"/>
            <a:endParaRPr lang="en-US" dirty="0">
              <a:solidFill>
                <a:prstClr val="black"/>
              </a:solidFill>
            </a:endParaRPr>
          </a:p>
        </p:txBody>
      </p:sp>
      <p:sp>
        <p:nvSpPr>
          <p:cNvPr id="7" name="Slide Number Placeholder 6"/>
          <p:cNvSpPr>
            <a:spLocks noGrp="1"/>
          </p:cNvSpPr>
          <p:nvPr>
            <p:ph type="sldNum" sz="quarter" idx="12"/>
          </p:nvPr>
        </p:nvSpPr>
        <p:spPr>
          <a:xfrm>
            <a:off x="80879" y="6461433"/>
            <a:ext cx="498642" cy="365125"/>
          </a:xfrm>
          <a:prstGeom prst="rect">
            <a:avLst/>
          </a:prstGeom>
        </p:spPr>
        <p:txBody>
          <a:bodyPr/>
          <a:lstStyle>
            <a:lvl1pPr>
              <a:defRPr>
                <a:solidFill>
                  <a:schemeClr val="tx1"/>
                </a:solidFill>
              </a:defRPr>
            </a:lvl1pPr>
          </a:lstStyle>
          <a:p>
            <a:fld id="{39C3531D-B253-2543-B33C-943C155A8F9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210046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735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1711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67735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31711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172411" y="6467122"/>
            <a:ext cx="2133600" cy="365125"/>
          </a:xfrm>
          <a:prstGeom prst="rect">
            <a:avLst/>
          </a:prstGeom>
        </p:spPr>
        <p:txBody>
          <a:bodyPr/>
          <a:lstStyle/>
          <a:p>
            <a:pPr defTabSz="457200"/>
            <a:endParaRPr lang="en-US" dirty="0">
              <a:solidFill>
                <a:prstClr val="black"/>
              </a:solidFill>
            </a:endParaRPr>
          </a:p>
        </p:txBody>
      </p:sp>
      <p:sp>
        <p:nvSpPr>
          <p:cNvPr id="8" name="Footer Placeholder 7"/>
          <p:cNvSpPr>
            <a:spLocks noGrp="1"/>
          </p:cNvSpPr>
          <p:nvPr>
            <p:ph type="ftr" sz="quarter" idx="11"/>
          </p:nvPr>
        </p:nvSpPr>
        <p:spPr>
          <a:xfrm>
            <a:off x="3124200" y="6356356"/>
            <a:ext cx="2895600" cy="365125"/>
          </a:xfrm>
          <a:prstGeom prst="rect">
            <a:avLst/>
          </a:prstGeom>
        </p:spPr>
        <p:txBody>
          <a:bodyPr/>
          <a:lstStyle/>
          <a:p>
            <a:pPr defTabSz="457200"/>
            <a:endParaRPr lang="en-US" dirty="0">
              <a:solidFill>
                <a:prstClr val="black"/>
              </a:solidFill>
            </a:endParaRPr>
          </a:p>
        </p:txBody>
      </p:sp>
      <p:sp>
        <p:nvSpPr>
          <p:cNvPr id="9" name="Slide Number Placeholder 8"/>
          <p:cNvSpPr>
            <a:spLocks noGrp="1"/>
          </p:cNvSpPr>
          <p:nvPr>
            <p:ph type="sldNum" sz="quarter" idx="12"/>
          </p:nvPr>
        </p:nvSpPr>
        <p:spPr>
          <a:xfrm>
            <a:off x="80879" y="6461433"/>
            <a:ext cx="498642" cy="365125"/>
          </a:xfrm>
          <a:prstGeom prst="rect">
            <a:avLst/>
          </a:prstGeom>
        </p:spPr>
        <p:txBody>
          <a:bodyPr/>
          <a:lstStyle/>
          <a:p>
            <a:fld id="{39C3531D-B253-2543-B33C-943C155A8F9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16270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4" name="Straight Connector 3"/>
          <p:cNvCxnSpPr/>
          <p:nvPr userDrawn="1"/>
        </p:nvCxnSpPr>
        <p:spPr>
          <a:xfrm>
            <a:off x="-12" y="663217"/>
            <a:ext cx="9144000" cy="0"/>
          </a:xfrm>
          <a:prstGeom prst="line">
            <a:avLst/>
          </a:prstGeom>
          <a:ln w="76200">
            <a:solidFill>
              <a:srgbClr val="ECD208"/>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0" y="6"/>
            <a:ext cx="9144000" cy="663191"/>
          </a:xfrm>
        </p:spPr>
        <p:txBody>
          <a:bodyPr>
            <a:normAutofit/>
          </a:bodyPr>
          <a:lstStyle>
            <a:lvl1pPr>
              <a:defRPr sz="3000"/>
            </a:lvl1pPr>
          </a:lstStyle>
          <a:p>
            <a:r>
              <a:rPr lang="en-US"/>
              <a:t>Click to edit Master title style</a:t>
            </a:r>
          </a:p>
        </p:txBody>
      </p:sp>
      <p:sp>
        <p:nvSpPr>
          <p:cNvPr id="3" name="Slide Number Placeholder 2"/>
          <p:cNvSpPr>
            <a:spLocks noGrp="1"/>
          </p:cNvSpPr>
          <p:nvPr>
            <p:ph type="sldNum" sz="quarter" idx="10"/>
          </p:nvPr>
        </p:nvSpPr>
        <p:spPr/>
        <p:txBody>
          <a:bodyPr/>
          <a:lstStyle/>
          <a:p>
            <a:fld id="{E8555075-F7D8-774D-92CE-0FFE5404D32F}"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01899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8555075-F7D8-774D-92CE-0FFE5404D32F}"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374178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828801"/>
            <a:ext cx="82296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8"/>
          <p:cNvSpPr>
            <a:spLocks noGrp="1"/>
          </p:cNvSpPr>
          <p:nvPr>
            <p:ph type="title"/>
          </p:nvPr>
        </p:nvSpPr>
        <p:spPr>
          <a:xfrm>
            <a:off x="0" y="0"/>
            <a:ext cx="9144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88869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2" y="2438406"/>
            <a:ext cx="9009063" cy="1052513"/>
            <a:chOff x="0" y="1536"/>
            <a:chExt cx="5675" cy="663"/>
          </a:xfrm>
        </p:grpSpPr>
        <p:grpSp>
          <p:nvGrpSpPr>
            <p:cNvPr id="4099" name="Group 3"/>
            <p:cNvGrpSpPr>
              <a:grpSpLocks/>
            </p:cNvGrpSpPr>
            <p:nvPr/>
          </p:nvGrpSpPr>
          <p:grpSpPr bwMode="auto">
            <a:xfrm>
              <a:off x="183" y="1604"/>
              <a:ext cx="448" cy="299"/>
              <a:chOff x="720" y="336"/>
              <a:chExt cx="624" cy="432"/>
            </a:xfrm>
          </p:grpSpPr>
          <p:sp>
            <p:nvSpPr>
              <p:cNvPr id="4100"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lgn="ctr" fontAlgn="base">
                  <a:spcBef>
                    <a:spcPct val="0"/>
                  </a:spcBef>
                  <a:spcAft>
                    <a:spcPct val="0"/>
                  </a:spcAft>
                </a:pPr>
                <a:endParaRPr lang="en-US" sz="2400" dirty="0">
                  <a:solidFill>
                    <a:srgbClr val="000000"/>
                  </a:solidFill>
                </a:endParaRPr>
              </a:p>
            </p:txBody>
          </p:sp>
          <p:sp>
            <p:nvSpPr>
              <p:cNvPr id="410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pPr>
                <a:endParaRPr lang="en-US" sz="2400" dirty="0">
                  <a:solidFill>
                    <a:srgbClr val="000000"/>
                  </a:solidFill>
                </a:endParaRPr>
              </a:p>
            </p:txBody>
          </p:sp>
        </p:grpSp>
        <p:grpSp>
          <p:nvGrpSpPr>
            <p:cNvPr id="4102" name="Group 6"/>
            <p:cNvGrpSpPr>
              <a:grpSpLocks/>
            </p:cNvGrpSpPr>
            <p:nvPr/>
          </p:nvGrpSpPr>
          <p:grpSpPr bwMode="auto">
            <a:xfrm>
              <a:off x="261" y="1870"/>
              <a:ext cx="465" cy="299"/>
              <a:chOff x="912" y="2640"/>
              <a:chExt cx="672" cy="432"/>
            </a:xfrm>
          </p:grpSpPr>
          <p:sp>
            <p:nvSpPr>
              <p:cNvPr id="4103"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lgn="ctr" fontAlgn="base">
                  <a:spcBef>
                    <a:spcPct val="0"/>
                  </a:spcBef>
                  <a:spcAft>
                    <a:spcPct val="0"/>
                  </a:spcAft>
                </a:pPr>
                <a:endParaRPr lang="en-US" sz="2400" dirty="0">
                  <a:solidFill>
                    <a:srgbClr val="000000"/>
                  </a:solidFill>
                </a:endParaRPr>
              </a:p>
            </p:txBody>
          </p:sp>
          <p:sp>
            <p:nvSpPr>
              <p:cNvPr id="410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pPr>
                <a:endParaRPr lang="en-US" sz="2400" dirty="0">
                  <a:solidFill>
                    <a:srgbClr val="000000"/>
                  </a:solidFill>
                </a:endParaRPr>
              </a:p>
            </p:txBody>
          </p:sp>
        </p:grpSp>
        <p:sp>
          <p:nvSpPr>
            <p:cNvPr id="410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fontAlgn="base">
                <a:spcBef>
                  <a:spcPct val="0"/>
                </a:spcBef>
                <a:spcAft>
                  <a:spcPct val="0"/>
                </a:spcAft>
              </a:pPr>
              <a:endParaRPr lang="en-US" sz="2400" dirty="0">
                <a:solidFill>
                  <a:srgbClr val="000000"/>
                </a:solidFill>
              </a:endParaRPr>
            </a:p>
          </p:txBody>
        </p:sp>
        <p:sp>
          <p:nvSpPr>
            <p:cNvPr id="4106"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lgn="ctr" fontAlgn="base">
                <a:spcBef>
                  <a:spcPct val="0"/>
                </a:spcBef>
                <a:spcAft>
                  <a:spcPct val="0"/>
                </a:spcAft>
              </a:pPr>
              <a:endParaRPr lang="en-US" sz="2400" dirty="0">
                <a:solidFill>
                  <a:srgbClr val="000000"/>
                </a:solidFill>
              </a:endParaRPr>
            </a:p>
          </p:txBody>
        </p:sp>
        <p:sp>
          <p:nvSpPr>
            <p:cNvPr id="410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pPr>
              <a:endParaRPr lang="en-US" sz="2400" dirty="0">
                <a:solidFill>
                  <a:srgbClr val="000000"/>
                </a:solidFill>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11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dirty="0">
              <a:solidFill>
                <a:srgbClr val="1C1C1C"/>
              </a:solidFill>
            </a:endParaRPr>
          </a:p>
        </p:txBody>
      </p:sp>
      <p:sp>
        <p:nvSpPr>
          <p:cNvPr id="411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dirty="0">
              <a:solidFill>
                <a:srgbClr val="1C1C1C"/>
              </a:solidFill>
            </a:endParaRPr>
          </a:p>
        </p:txBody>
      </p:sp>
      <p:sp>
        <p:nvSpPr>
          <p:cNvPr id="4112" name="Rectangle 16"/>
          <p:cNvSpPr>
            <a:spLocks noGrp="1" noChangeArrowheads="1"/>
          </p:cNvSpPr>
          <p:nvPr>
            <p:ph type="sldNum" sz="quarter" idx="4"/>
          </p:nvPr>
        </p:nvSpPr>
        <p:spPr>
          <a:xfrm>
            <a:off x="6858000" y="6248400"/>
            <a:ext cx="1905000" cy="457200"/>
          </a:xfrm>
        </p:spPr>
        <p:txBody>
          <a:bodyPr/>
          <a:lstStyle>
            <a:lvl1pPr>
              <a:defRPr/>
            </a:lvl1pPr>
          </a:lstStyle>
          <a:p>
            <a:fld id="{34237ED9-C689-450B-BF89-B60A325380D7}" type="slidenum">
              <a:rPr lang="en-US">
                <a:solidFill>
                  <a:srgbClr val="FFFFFF"/>
                </a:solidFill>
              </a:rPr>
              <a:pPr/>
              <a:t>‹#›</a:t>
            </a:fld>
            <a:endParaRPr lang="en-US" dirty="0">
              <a:solidFill>
                <a:srgbClr val="FFFFFF"/>
              </a:solidFill>
            </a:endParaRPr>
          </a:p>
        </p:txBody>
      </p:sp>
      <p:graphicFrame>
        <p:nvGraphicFramePr>
          <p:cNvPr id="4113" name="Object 17"/>
          <p:cNvGraphicFramePr>
            <a:graphicFrameLocks noChangeAspect="1"/>
          </p:cNvGraphicFramePr>
          <p:nvPr/>
        </p:nvGraphicFramePr>
        <p:xfrm>
          <a:off x="6743700" y="3"/>
          <a:ext cx="2400300" cy="885825"/>
        </p:xfrm>
        <a:graphic>
          <a:graphicData uri="http://schemas.openxmlformats.org/presentationml/2006/ole">
            <mc:AlternateContent xmlns:mc="http://schemas.openxmlformats.org/markup-compatibility/2006">
              <mc:Choice xmlns:v="urn:schemas-microsoft-com:vml" Requires="v">
                <p:oleObj spid="_x0000_s2053" name="Photo Editor Photo" r:id="rId3" imgW="2400635" imgH="885949" progId="">
                  <p:embed/>
                </p:oleObj>
              </mc:Choice>
              <mc:Fallback>
                <p:oleObj name="Photo Editor Photo" r:id="rId3" imgW="2400635" imgH="885949" progId="">
                  <p:embed/>
                  <p:pic>
                    <p:nvPicPr>
                      <p:cNvPr id="4113"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3700" y="3"/>
                        <a:ext cx="24003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6680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vmlDrawing" Target="../drawings/vmlDrawing1.v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image" Target="../media/image5.png"/><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3.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4"/>
          <p:cNvSpPr>
            <a:spLocks noGrp="1"/>
          </p:cNvSpPr>
          <p:nvPr>
            <p:ph type="title"/>
          </p:nvPr>
        </p:nvSpPr>
        <p:spPr>
          <a:xfrm>
            <a:off x="0" y="0"/>
            <a:ext cx="9144000" cy="1417638"/>
          </a:xfrm>
          <a:prstGeom prst="rect">
            <a:avLst/>
          </a:prstGeom>
          <a:solidFill>
            <a:srgbClr val="0D4C97"/>
          </a:solidFill>
        </p:spPr>
        <p:txBody>
          <a:bodyPr vert="horz" lIns="91440" tIns="45720" rIns="91440" bIns="45720" rtlCol="0" anchor="ctr">
            <a:normAutofit/>
          </a:bodyPr>
          <a:lstStyle/>
          <a:p>
            <a:r>
              <a:rPr lang="en-US" dirty="0"/>
              <a:t>Click to edit Master title style</a:t>
            </a:r>
          </a:p>
        </p:txBody>
      </p:sp>
      <p:cxnSp>
        <p:nvCxnSpPr>
          <p:cNvPr id="9" name="Straight Connector 8"/>
          <p:cNvCxnSpPr/>
          <p:nvPr userDrawn="1"/>
        </p:nvCxnSpPr>
        <p:spPr>
          <a:xfrm>
            <a:off x="-12" y="1436913"/>
            <a:ext cx="9144000" cy="0"/>
          </a:xfrm>
          <a:prstGeom prst="line">
            <a:avLst/>
          </a:prstGeom>
          <a:ln w="76200">
            <a:solidFill>
              <a:srgbClr val="ECD208"/>
            </a:solidFill>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4"/>
          </p:nvPr>
        </p:nvSpPr>
        <p:spPr>
          <a:xfrm>
            <a:off x="7974525" y="6382356"/>
            <a:ext cx="990600" cy="365125"/>
          </a:xfrm>
          <a:prstGeom prst="rect">
            <a:avLst/>
          </a:prstGeom>
        </p:spPr>
        <p:txBody>
          <a:bodyPr vert="horz" lIns="91440" tIns="45720" rIns="91440" bIns="45720" rtlCol="0" anchor="ctr"/>
          <a:lstStyle>
            <a:lvl1pPr algn="r">
              <a:defRPr sz="1200">
                <a:solidFill>
                  <a:schemeClr val="tx1"/>
                </a:solidFill>
              </a:defRPr>
            </a:lvl1pPr>
          </a:lstStyle>
          <a:p>
            <a:pPr defTabSz="457200"/>
            <a:fld id="{E8555075-F7D8-774D-92CE-0FFE5404D32F}" type="slidenum">
              <a:rPr lang="en-US" smtClean="0">
                <a:solidFill>
                  <a:prstClr val="black"/>
                </a:solidFill>
              </a:rPr>
              <a:pPr defTabSz="457200"/>
              <a:t>‹#›</a:t>
            </a:fld>
            <a:endParaRPr lang="en-US" dirty="0">
              <a:solidFill>
                <a:prstClr val="black"/>
              </a:solidFill>
            </a:endParaRPr>
          </a:p>
        </p:txBody>
      </p:sp>
    </p:spTree>
    <p:extLst>
      <p:ext uri="{BB962C8B-B14F-4D97-AF65-F5344CB8AC3E}">
        <p14:creationId xmlns:p14="http://schemas.microsoft.com/office/powerpoint/2010/main" val="42560504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1" r:id="rId8"/>
  </p:sldLayoutIdLst>
  <p:hf hdr="0" ftr="0" dt="0"/>
  <p:txStyles>
    <p:titleStyle>
      <a:lvl1pPr algn="ctr" defTabSz="457200" rtl="0" eaLnBrk="1" latinLnBrk="0" hangingPunct="1">
        <a:spcBef>
          <a:spcPct val="0"/>
        </a:spcBef>
        <a:buNone/>
        <a:defRPr sz="4000" b="1" i="0" kern="1200">
          <a:solidFill>
            <a:schemeClr val="bg1"/>
          </a:solidFill>
          <a:latin typeface="+mj-lt"/>
          <a:ea typeface="+mj-ea"/>
          <a:cs typeface="Myriad Pro"/>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yriad Pro"/>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yriad Pro"/>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yriad Pro"/>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yriad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folHlink">
                <a:gamma/>
                <a:tint val="5882"/>
                <a:invGamma/>
              </a:schemeClr>
            </a:gs>
            <a:gs pos="100000">
              <a:schemeClr val="folHlink"/>
            </a:gs>
          </a:gsLst>
          <a:lin ang="5400000" scaled="1"/>
        </a:gradFill>
        <a:effectLst/>
      </p:bgPr>
    </p:bg>
    <p:spTree>
      <p:nvGrpSpPr>
        <p:cNvPr id="1" name=""/>
        <p:cNvGrpSpPr/>
        <p:nvPr/>
      </p:nvGrpSpPr>
      <p:grpSpPr>
        <a:xfrm>
          <a:off x="0" y="0"/>
          <a:ext cx="0" cy="0"/>
          <a:chOff x="0" y="0"/>
          <a:chExt cx="0" cy="0"/>
        </a:xfrm>
      </p:grpSpPr>
      <p:sp>
        <p:nvSpPr>
          <p:cNvPr id="3081" name="Rectangle 9"/>
          <p:cNvSpPr>
            <a:spLocks noGrp="1" noChangeArrowheads="1"/>
          </p:cNvSpPr>
          <p:nvPr>
            <p:ph type="title"/>
          </p:nvPr>
        </p:nvSpPr>
        <p:spPr bwMode="auto">
          <a:xfrm>
            <a:off x="1150940" y="617538"/>
            <a:ext cx="7793037"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82"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lvl1pPr>
          </a:lstStyle>
          <a:p>
            <a:pPr fontAlgn="base">
              <a:spcBef>
                <a:spcPct val="0"/>
              </a:spcBef>
              <a:spcAft>
                <a:spcPct val="0"/>
              </a:spcAft>
            </a:pPr>
            <a:endParaRPr lang="en-US" dirty="0">
              <a:solidFill>
                <a:srgbClr val="000000"/>
              </a:solidFill>
            </a:endParaRPr>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lgn="ctr" fontAlgn="base">
              <a:spcBef>
                <a:spcPct val="0"/>
              </a:spcBef>
              <a:spcAft>
                <a:spcPct val="0"/>
              </a:spcAft>
            </a:pPr>
            <a:endParaRPr lang="en-US" dirty="0">
              <a:solidFill>
                <a:srgbClr val="000000"/>
              </a:solidFill>
            </a:endParaRPr>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bg1"/>
                </a:solidFill>
              </a:defRPr>
            </a:lvl1pPr>
          </a:lstStyle>
          <a:p>
            <a:pPr fontAlgn="base">
              <a:spcBef>
                <a:spcPct val="0"/>
              </a:spcBef>
              <a:spcAft>
                <a:spcPct val="0"/>
              </a:spcAft>
            </a:pPr>
            <a:fld id="{FA2B0A97-F004-420A-9895-2E4EA61306EC}" type="slidenum">
              <a:rPr lang="en-US">
                <a:solidFill>
                  <a:srgbClr val="FFFFFF"/>
                </a:solidFill>
              </a:rPr>
              <a:pPr fontAlgn="base">
                <a:spcBef>
                  <a:spcPct val="0"/>
                </a:spcBef>
                <a:spcAft>
                  <a:spcPct val="0"/>
                </a:spcAft>
              </a:pPr>
              <a:t>‹#›</a:t>
            </a:fld>
            <a:endParaRPr lang="en-US" dirty="0">
              <a:solidFill>
                <a:srgbClr val="FFFFFF"/>
              </a:solidFill>
            </a:endParaRPr>
          </a:p>
        </p:txBody>
      </p:sp>
      <p:sp>
        <p:nvSpPr>
          <p:cNvPr id="3090" name="Rectangle 18"/>
          <p:cNvSpPr>
            <a:spLocks noChangeArrowheads="1"/>
          </p:cNvSpPr>
          <p:nvPr userDrawn="1"/>
        </p:nvSpPr>
        <p:spPr bwMode="ltGray">
          <a:xfrm>
            <a:off x="188913" y="1098556"/>
            <a:ext cx="438150" cy="474663"/>
          </a:xfrm>
          <a:prstGeom prst="rect">
            <a:avLst/>
          </a:prstGeom>
          <a:solidFill>
            <a:schemeClr val="accent2"/>
          </a:solidFill>
          <a:ln w="9525">
            <a:noFill/>
            <a:miter lim="800000"/>
            <a:headEnd/>
            <a:tailEnd/>
          </a:ln>
          <a:effectLst/>
        </p:spPr>
        <p:txBody>
          <a:bodyPr wrap="none" anchor="ctr"/>
          <a:lstStyle/>
          <a:p>
            <a:pPr algn="ctr" fontAlgn="base">
              <a:spcBef>
                <a:spcPct val="0"/>
              </a:spcBef>
              <a:spcAft>
                <a:spcPct val="0"/>
              </a:spcAft>
            </a:pPr>
            <a:endParaRPr kumimoji="1" lang="en-US" sz="2400" dirty="0">
              <a:solidFill>
                <a:srgbClr val="000000"/>
              </a:solidFill>
            </a:endParaRPr>
          </a:p>
        </p:txBody>
      </p:sp>
      <p:sp>
        <p:nvSpPr>
          <p:cNvPr id="3091" name="Rectangle 19"/>
          <p:cNvSpPr>
            <a:spLocks noChangeArrowheads="1"/>
          </p:cNvSpPr>
          <p:nvPr userDrawn="1"/>
        </p:nvSpPr>
        <p:spPr bwMode="ltGray">
          <a:xfrm>
            <a:off x="571503" y="1098556"/>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pPr>
            <a:endParaRPr kumimoji="1" lang="en-US" sz="2400" dirty="0">
              <a:solidFill>
                <a:srgbClr val="000000"/>
              </a:solidFill>
            </a:endParaRPr>
          </a:p>
        </p:txBody>
      </p:sp>
      <p:sp>
        <p:nvSpPr>
          <p:cNvPr id="3092" name="Rectangle 20"/>
          <p:cNvSpPr>
            <a:spLocks noChangeArrowheads="1"/>
          </p:cNvSpPr>
          <p:nvPr userDrawn="1"/>
        </p:nvSpPr>
        <p:spPr bwMode="ltGray">
          <a:xfrm>
            <a:off x="312741" y="1520831"/>
            <a:ext cx="422275" cy="474663"/>
          </a:xfrm>
          <a:prstGeom prst="rect">
            <a:avLst/>
          </a:prstGeom>
          <a:solidFill>
            <a:schemeClr val="folHlink"/>
          </a:solidFill>
          <a:ln w="9525">
            <a:noFill/>
            <a:miter lim="800000"/>
            <a:headEnd/>
            <a:tailEnd/>
          </a:ln>
          <a:effectLst/>
        </p:spPr>
        <p:txBody>
          <a:bodyPr wrap="none" anchor="ctr"/>
          <a:lstStyle/>
          <a:p>
            <a:pPr algn="ctr" fontAlgn="base">
              <a:spcBef>
                <a:spcPct val="0"/>
              </a:spcBef>
              <a:spcAft>
                <a:spcPct val="0"/>
              </a:spcAft>
            </a:pPr>
            <a:endParaRPr kumimoji="1" lang="en-US" sz="2400" dirty="0">
              <a:solidFill>
                <a:srgbClr val="000000"/>
              </a:solidFill>
            </a:endParaRPr>
          </a:p>
        </p:txBody>
      </p:sp>
      <p:sp>
        <p:nvSpPr>
          <p:cNvPr id="3093" name="Rectangle 21"/>
          <p:cNvSpPr>
            <a:spLocks noChangeArrowheads="1"/>
          </p:cNvSpPr>
          <p:nvPr userDrawn="1"/>
        </p:nvSpPr>
        <p:spPr bwMode="ltGray">
          <a:xfrm>
            <a:off x="682627" y="1520831"/>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pPr>
            <a:endParaRPr kumimoji="1" lang="en-US" sz="2400" dirty="0">
              <a:solidFill>
                <a:srgbClr val="000000"/>
              </a:solidFill>
            </a:endParaRPr>
          </a:p>
        </p:txBody>
      </p:sp>
      <p:sp>
        <p:nvSpPr>
          <p:cNvPr id="3094" name="Rectangle 22"/>
          <p:cNvSpPr>
            <a:spLocks noChangeArrowheads="1"/>
          </p:cNvSpPr>
          <p:nvPr userDrawn="1"/>
        </p:nvSpPr>
        <p:spPr bwMode="gray">
          <a:xfrm>
            <a:off x="533400" y="990606"/>
            <a:ext cx="31750" cy="1052513"/>
          </a:xfrm>
          <a:prstGeom prst="rect">
            <a:avLst/>
          </a:prstGeom>
          <a:solidFill>
            <a:schemeClr val="bg2"/>
          </a:solidFill>
          <a:ln w="9525">
            <a:noFill/>
            <a:miter lim="800000"/>
            <a:headEnd/>
            <a:tailEnd/>
          </a:ln>
          <a:effectLst/>
        </p:spPr>
        <p:txBody>
          <a:bodyPr wrap="none" anchor="ctr"/>
          <a:lstStyle/>
          <a:p>
            <a:pPr algn="ctr" fontAlgn="base">
              <a:spcBef>
                <a:spcPct val="0"/>
              </a:spcBef>
              <a:spcAft>
                <a:spcPct val="0"/>
              </a:spcAft>
            </a:pPr>
            <a:endParaRPr kumimoji="1" lang="en-US" sz="2400" dirty="0">
              <a:solidFill>
                <a:srgbClr val="000000"/>
              </a:solidFill>
            </a:endParaRPr>
          </a:p>
        </p:txBody>
      </p:sp>
      <p:sp>
        <p:nvSpPr>
          <p:cNvPr id="3095" name="Rectangle 23"/>
          <p:cNvSpPr>
            <a:spLocks noChangeArrowheads="1"/>
          </p:cNvSpPr>
          <p:nvPr userDrawn="1"/>
        </p:nvSpPr>
        <p:spPr bwMode="gray">
          <a:xfrm flipV="1">
            <a:off x="228600" y="1676400"/>
            <a:ext cx="609600" cy="76200"/>
          </a:xfrm>
          <a:prstGeom prst="rect">
            <a:avLst/>
          </a:prstGeom>
          <a:gradFill rotWithShape="0">
            <a:gsLst>
              <a:gs pos="0">
                <a:schemeClr val="bg2"/>
              </a:gs>
              <a:gs pos="100000">
                <a:schemeClr val="bg1"/>
              </a:gs>
            </a:gsLst>
            <a:lin ang="0" scaled="1"/>
          </a:gradFill>
          <a:ln w="9525">
            <a:noFill/>
            <a:miter lim="800000"/>
            <a:headEnd/>
            <a:tailEnd/>
          </a:ln>
          <a:effectLst/>
        </p:spPr>
        <p:txBody>
          <a:bodyPr rot="10800000" wrap="none" anchor="ctr"/>
          <a:lstStyle/>
          <a:p>
            <a:pPr algn="ctr" fontAlgn="base">
              <a:spcBef>
                <a:spcPct val="0"/>
              </a:spcBef>
              <a:spcAft>
                <a:spcPct val="0"/>
              </a:spcAft>
            </a:pPr>
            <a:endParaRPr kumimoji="1" lang="en-US" sz="2400" dirty="0">
              <a:solidFill>
                <a:srgbClr val="000000"/>
              </a:solidFill>
            </a:endParaRPr>
          </a:p>
        </p:txBody>
      </p:sp>
      <p:graphicFrame>
        <p:nvGraphicFramePr>
          <p:cNvPr id="3097" name="Object 25"/>
          <p:cNvGraphicFramePr>
            <a:graphicFrameLocks noChangeAspect="1"/>
          </p:cNvGraphicFramePr>
          <p:nvPr/>
        </p:nvGraphicFramePr>
        <p:xfrm>
          <a:off x="6743700" y="3"/>
          <a:ext cx="2400300" cy="885825"/>
        </p:xfrm>
        <a:graphic>
          <a:graphicData uri="http://schemas.openxmlformats.org/presentationml/2006/ole">
            <mc:AlternateContent xmlns:mc="http://schemas.openxmlformats.org/markup-compatibility/2006">
              <mc:Choice xmlns:v="urn:schemas-microsoft-com:vml" Requires="v">
                <p:oleObj spid="_x0000_s1029" name="Photo Editor Photo" r:id="rId14" imgW="2400635" imgH="885949" progId="">
                  <p:embed/>
                </p:oleObj>
              </mc:Choice>
              <mc:Fallback>
                <p:oleObj name="Photo Editor Photo" r:id="rId14" imgW="2400635" imgH="885949" progId="">
                  <p:embed/>
                  <p:pic>
                    <p:nvPicPr>
                      <p:cNvPr id="3097" name="Object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43700" y="3"/>
                        <a:ext cx="2400300" cy="885825"/>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Tree>
    <p:extLst>
      <p:ext uri="{BB962C8B-B14F-4D97-AF65-F5344CB8AC3E}">
        <p14:creationId xmlns:p14="http://schemas.microsoft.com/office/powerpoint/2010/main" val="33130991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97088" y="85725"/>
            <a:ext cx="68945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04800" y="1341438"/>
            <a:ext cx="853440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9510" name="Rectangle 6"/>
          <p:cNvSpPr>
            <a:spLocks noGrp="1" noChangeArrowheads="1"/>
          </p:cNvSpPr>
          <p:nvPr>
            <p:ph type="sldNum" sz="quarter" idx="4"/>
          </p:nvPr>
        </p:nvSpPr>
        <p:spPr bwMode="auto">
          <a:xfrm>
            <a:off x="4343400" y="6629400"/>
            <a:ext cx="4572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a:latin typeface="Arial" charset="0"/>
                <a:cs typeface="Arial" charset="0"/>
              </a:defRPr>
            </a:lvl1pPr>
          </a:lstStyle>
          <a:p>
            <a:pPr fontAlgn="base">
              <a:spcBef>
                <a:spcPct val="0"/>
              </a:spcBef>
              <a:spcAft>
                <a:spcPct val="0"/>
              </a:spcAft>
              <a:defRPr/>
            </a:pPr>
            <a:fld id="{6C629E86-02AC-4569-B450-E793392F80AA}" type="slidenum">
              <a:rPr lang="en-US">
                <a:solidFill>
                  <a:srgbClr val="000000"/>
                </a:solidFill>
              </a:rPr>
              <a:pPr fontAlgn="base">
                <a:spcBef>
                  <a:spcPct val="0"/>
                </a:spcBef>
                <a:spcAft>
                  <a:spcPct val="0"/>
                </a:spcAft>
                <a:defRPr/>
              </a:pPr>
              <a:t>‹#›</a:t>
            </a:fld>
            <a:endParaRPr lang="en-US" dirty="0">
              <a:solidFill>
                <a:srgbClr val="000000"/>
              </a:solidFill>
            </a:endParaRPr>
          </a:p>
        </p:txBody>
      </p:sp>
      <p:sp>
        <p:nvSpPr>
          <p:cNvPr id="149508" name="Rectangle 4"/>
          <p:cNvSpPr>
            <a:spLocks noGrp="1" noChangeArrowheads="1"/>
          </p:cNvSpPr>
          <p:nvPr>
            <p:ph type="dt" sz="half" idx="2"/>
          </p:nvPr>
        </p:nvSpPr>
        <p:spPr bwMode="auto">
          <a:xfrm>
            <a:off x="8120066" y="6705600"/>
            <a:ext cx="1023937"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800">
                <a:latin typeface="Arial" charset="0"/>
                <a:cs typeface="Arial" charset="0"/>
              </a:defRPr>
            </a:lvl1pPr>
          </a:lstStyle>
          <a:p>
            <a:pPr fontAlgn="base">
              <a:spcBef>
                <a:spcPct val="0"/>
              </a:spcBef>
              <a:spcAft>
                <a:spcPct val="0"/>
              </a:spcAft>
              <a:defRPr/>
            </a:pPr>
            <a:endParaRPr lang="en-US" dirty="0">
              <a:solidFill>
                <a:srgbClr val="000000"/>
              </a:solidFill>
            </a:endParaRPr>
          </a:p>
        </p:txBody>
      </p:sp>
      <p:sp>
        <p:nvSpPr>
          <p:cNvPr id="149509" name="Rectangle 5"/>
          <p:cNvSpPr>
            <a:spLocks noGrp="1" noChangeArrowheads="1"/>
          </p:cNvSpPr>
          <p:nvPr>
            <p:ph type="ftr" sz="quarter" idx="3"/>
          </p:nvPr>
        </p:nvSpPr>
        <p:spPr bwMode="auto">
          <a:xfrm>
            <a:off x="1" y="6540500"/>
            <a:ext cx="2197100" cy="317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a:solidFill>
                  <a:srgbClr val="FF0000"/>
                </a:solidFill>
                <a:latin typeface="Arial" charset="0"/>
                <a:cs typeface="Arial" charset="0"/>
              </a:defRPr>
            </a:lvl1pPr>
          </a:lstStyle>
          <a:p>
            <a:pPr fontAlgn="base">
              <a:spcBef>
                <a:spcPct val="0"/>
              </a:spcBef>
              <a:spcAft>
                <a:spcPct val="0"/>
              </a:spcAft>
              <a:defRPr/>
            </a:pPr>
            <a:endParaRPr lang="en-US" dirty="0"/>
          </a:p>
        </p:txBody>
      </p:sp>
      <p:sp>
        <p:nvSpPr>
          <p:cNvPr id="1031" name="Line 35"/>
          <p:cNvSpPr>
            <a:spLocks noChangeShapeType="1"/>
          </p:cNvSpPr>
          <p:nvPr/>
        </p:nvSpPr>
        <p:spPr bwMode="gray">
          <a:xfrm>
            <a:off x="392113" y="874713"/>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dirty="0">
              <a:solidFill>
                <a:srgbClr val="000000"/>
              </a:solidFill>
              <a:cs typeface="Arial" charset="0"/>
            </a:endParaRPr>
          </a:p>
        </p:txBody>
      </p:sp>
    </p:spTree>
    <p:extLst>
      <p:ext uri="{BB962C8B-B14F-4D97-AF65-F5344CB8AC3E}">
        <p14:creationId xmlns:p14="http://schemas.microsoft.com/office/powerpoint/2010/main" val="310053531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Lst>
  <p:hf hdr="0" ftr="0" dt="0"/>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Narrow" pitchFamily="34" charset="0"/>
        </a:defRPr>
      </a:lvl2pPr>
      <a:lvl3pPr algn="l" rtl="0" eaLnBrk="0" fontAlgn="base" hangingPunct="0">
        <a:spcBef>
          <a:spcPct val="0"/>
        </a:spcBef>
        <a:spcAft>
          <a:spcPct val="0"/>
        </a:spcAft>
        <a:defRPr sz="4000" b="1">
          <a:solidFill>
            <a:schemeClr val="tx2"/>
          </a:solidFill>
          <a:latin typeface="Arial Narrow" pitchFamily="34" charset="0"/>
        </a:defRPr>
      </a:lvl3pPr>
      <a:lvl4pPr algn="l" rtl="0" eaLnBrk="0" fontAlgn="base" hangingPunct="0">
        <a:spcBef>
          <a:spcPct val="0"/>
        </a:spcBef>
        <a:spcAft>
          <a:spcPct val="0"/>
        </a:spcAft>
        <a:defRPr sz="4000" b="1">
          <a:solidFill>
            <a:schemeClr val="tx2"/>
          </a:solidFill>
          <a:latin typeface="Arial Narrow" pitchFamily="34" charset="0"/>
        </a:defRPr>
      </a:lvl4pPr>
      <a:lvl5pPr algn="l" rtl="0" eaLnBrk="0" fontAlgn="base" hangingPunct="0">
        <a:spcBef>
          <a:spcPct val="0"/>
        </a:spcBef>
        <a:spcAft>
          <a:spcPct val="0"/>
        </a:spcAft>
        <a:defRPr sz="4000" b="1">
          <a:solidFill>
            <a:schemeClr val="tx2"/>
          </a:solidFill>
          <a:latin typeface="Arial Narrow" pitchFamily="34" charset="0"/>
        </a:defRPr>
      </a:lvl5pPr>
      <a:lvl6pPr marL="457200" algn="ctr" rtl="0" eaLnBrk="1" fontAlgn="base" hangingPunct="1">
        <a:spcBef>
          <a:spcPct val="0"/>
        </a:spcBef>
        <a:spcAft>
          <a:spcPct val="0"/>
        </a:spcAft>
        <a:defRPr sz="3200" b="1">
          <a:solidFill>
            <a:schemeClr val="tx2"/>
          </a:solidFill>
          <a:latin typeface="Arial Narrow" pitchFamily="34" charset="0"/>
        </a:defRPr>
      </a:lvl6pPr>
      <a:lvl7pPr marL="914400" algn="ctr" rtl="0" eaLnBrk="1" fontAlgn="base" hangingPunct="1">
        <a:spcBef>
          <a:spcPct val="0"/>
        </a:spcBef>
        <a:spcAft>
          <a:spcPct val="0"/>
        </a:spcAft>
        <a:defRPr sz="3200" b="1">
          <a:solidFill>
            <a:schemeClr val="tx2"/>
          </a:solidFill>
          <a:latin typeface="Arial Narrow" pitchFamily="34" charset="0"/>
        </a:defRPr>
      </a:lvl7pPr>
      <a:lvl8pPr marL="1371600" algn="ctr" rtl="0" eaLnBrk="1" fontAlgn="base" hangingPunct="1">
        <a:spcBef>
          <a:spcPct val="0"/>
        </a:spcBef>
        <a:spcAft>
          <a:spcPct val="0"/>
        </a:spcAft>
        <a:defRPr sz="3200" b="1">
          <a:solidFill>
            <a:schemeClr val="tx2"/>
          </a:solidFill>
          <a:latin typeface="Arial Narrow" pitchFamily="34" charset="0"/>
        </a:defRPr>
      </a:lvl8pPr>
      <a:lvl9pPr marL="1828800" algn="ctr" rtl="0" eaLnBrk="1" fontAlgn="base" hangingPunct="1">
        <a:spcBef>
          <a:spcPct val="0"/>
        </a:spcBef>
        <a:spcAft>
          <a:spcPct val="0"/>
        </a:spcAft>
        <a:defRPr sz="3200" b="1">
          <a:solidFill>
            <a:schemeClr val="tx2"/>
          </a:solidFill>
          <a:latin typeface="Arial Narrow" pitchFamily="34"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hyperlink" Target="https://del.cms.gov/"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6A5AB4C-4F9C-4A15-8C78-13D44635926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 y="68580"/>
            <a:ext cx="8999220" cy="3014981"/>
          </a:xfrm>
          <a:prstGeom prst="rect">
            <a:avLst/>
          </a:prstGeom>
        </p:spPr>
      </p:pic>
      <p:sp>
        <p:nvSpPr>
          <p:cNvPr id="3" name="Subtitle 2"/>
          <p:cNvSpPr>
            <a:spLocks noGrp="1"/>
          </p:cNvSpPr>
          <p:nvPr>
            <p:ph type="body" sz="quarter" idx="13"/>
          </p:nvPr>
        </p:nvSpPr>
        <p:spPr>
          <a:xfrm>
            <a:off x="5791200" y="4572000"/>
            <a:ext cx="3097209" cy="815176"/>
          </a:xfrm>
        </p:spPr>
        <p:txBody>
          <a:bodyPr>
            <a:normAutofit/>
          </a:bodyPr>
          <a:lstStyle/>
          <a:p>
            <a:pPr marL="0" indent="0">
              <a:buNone/>
            </a:pPr>
            <a:r>
              <a:rPr lang="en-US" dirty="0">
                <a:solidFill>
                  <a:schemeClr val="bg1"/>
                </a:solidFill>
              </a:rPr>
              <a:t>June 24, 2019</a:t>
            </a:r>
          </a:p>
        </p:txBody>
      </p:sp>
      <p:sp>
        <p:nvSpPr>
          <p:cNvPr id="25" name="Title 24" descr="CMS Meeting Presentation Title" title="CMS Meeting Presentation Title">
            <a:extLst>
              <a:ext uri="{FF2B5EF4-FFF2-40B4-BE49-F238E27FC236}">
                <a16:creationId xmlns:a16="http://schemas.microsoft.com/office/drawing/2014/main" id="{85BF2B4F-0A0D-48C0-BC29-81A86279819A}"/>
              </a:ext>
            </a:extLst>
          </p:cNvPr>
          <p:cNvSpPr>
            <a:spLocks noGrp="1"/>
          </p:cNvSpPr>
          <p:nvPr>
            <p:ph type="ctrTitle"/>
          </p:nvPr>
        </p:nvSpPr>
        <p:spPr>
          <a:xfrm>
            <a:off x="73392" y="1143000"/>
            <a:ext cx="8989596" cy="1527160"/>
          </a:xfrm>
        </p:spPr>
        <p:txBody>
          <a:bodyPr>
            <a:normAutofit fontScale="90000"/>
          </a:bodyPr>
          <a:lstStyle/>
          <a:p>
            <a:r>
              <a:rPr lang="en-US" dirty="0"/>
              <a:t>Collaborative Care &amp; Health IT Innovations Summit: Interoperability in Post-Acute Care</a:t>
            </a:r>
          </a:p>
        </p:txBody>
      </p:sp>
    </p:spTree>
    <p:extLst>
      <p:ext uri="{BB962C8B-B14F-4D97-AF65-F5344CB8AC3E}">
        <p14:creationId xmlns:p14="http://schemas.microsoft.com/office/powerpoint/2010/main" val="105423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3886E6-54F9-4A53-A42C-EBBB8962D55D}"/>
              </a:ext>
            </a:extLst>
          </p:cNvPr>
          <p:cNvSpPr>
            <a:spLocks noGrp="1"/>
          </p:cNvSpPr>
          <p:nvPr>
            <p:ph type="title"/>
          </p:nvPr>
        </p:nvSpPr>
        <p:spPr/>
        <p:txBody>
          <a:bodyPr/>
          <a:lstStyle/>
          <a:p>
            <a:r>
              <a:rPr lang="en-US" dirty="0"/>
              <a:t>Guiding Principle: Data Needs to Follow the Person</a:t>
            </a:r>
          </a:p>
        </p:txBody>
      </p:sp>
      <p:sp>
        <p:nvSpPr>
          <p:cNvPr id="4" name="Slide Number Placeholder 3">
            <a:extLst>
              <a:ext uri="{FF2B5EF4-FFF2-40B4-BE49-F238E27FC236}">
                <a16:creationId xmlns:a16="http://schemas.microsoft.com/office/drawing/2014/main" id="{2A1DE660-78C9-4328-8276-956D32738CC1}"/>
              </a:ext>
            </a:extLst>
          </p:cNvPr>
          <p:cNvSpPr>
            <a:spLocks noGrp="1"/>
          </p:cNvSpPr>
          <p:nvPr>
            <p:ph type="sldNum" sz="quarter" idx="4"/>
          </p:nvPr>
        </p:nvSpPr>
        <p:spPr/>
        <p:txBody>
          <a:bodyPr/>
          <a:lstStyle/>
          <a:p>
            <a:fld id="{E8555075-F7D8-774D-92CE-0FFE5404D32F}" type="slidenum">
              <a:rPr lang="en-US" smtClean="0">
                <a:solidFill>
                  <a:prstClr val="black"/>
                </a:solidFill>
              </a:rPr>
              <a:pPr/>
              <a:t>10</a:t>
            </a:fld>
            <a:endParaRPr lang="en-US" dirty="0">
              <a:solidFill>
                <a:prstClr val="black"/>
              </a:solidFill>
            </a:endParaRPr>
          </a:p>
        </p:txBody>
      </p:sp>
      <p:pic>
        <p:nvPicPr>
          <p:cNvPr id="5" name="Content Placeholder 68" descr="This slide represents how data follows the Patient across the Care Continuum. This is a visual representation of various “touch points” patients have throughout the healthcare continuum when they are in need of care and/or medical management.  From the primary care provider, to the hospital and onto post-acute care settings and community and home setting, this graphic demonstrates how complex our healthcare system is and the need for interoperability of patient information to ensure delivery of high quality care and to reduce mistakes/decrease the likelihood of medical errors.">
            <a:extLst>
              <a:ext uri="{FF2B5EF4-FFF2-40B4-BE49-F238E27FC236}">
                <a16:creationId xmlns:a16="http://schemas.microsoft.com/office/drawing/2014/main" id="{8C7934D0-02BC-4EAF-8AAD-FC9BA73F5933}"/>
              </a:ext>
            </a:extLst>
          </p:cNvPr>
          <p:cNvPicPr>
            <a:picLocks noChangeAspect="1"/>
          </p:cNvPicPr>
          <p:nvPr/>
        </p:nvPicPr>
        <p:blipFill>
          <a:blip r:embed="rId2"/>
          <a:stretch>
            <a:fillRect/>
          </a:stretch>
        </p:blipFill>
        <p:spPr>
          <a:xfrm>
            <a:off x="304800" y="1560224"/>
            <a:ext cx="8534400" cy="4085080"/>
          </a:xfrm>
          <a:prstGeom prst="rect">
            <a:avLst/>
          </a:prstGeom>
        </p:spPr>
      </p:pic>
      <p:sp>
        <p:nvSpPr>
          <p:cNvPr id="9" name="TextBox 8">
            <a:extLst>
              <a:ext uri="{FF2B5EF4-FFF2-40B4-BE49-F238E27FC236}">
                <a16:creationId xmlns:a16="http://schemas.microsoft.com/office/drawing/2014/main" id="{F1F0982F-FD92-45E2-A44E-5B2132C8E1A9}"/>
              </a:ext>
            </a:extLst>
          </p:cNvPr>
          <p:cNvSpPr txBox="1"/>
          <p:nvPr/>
        </p:nvSpPr>
        <p:spPr>
          <a:xfrm>
            <a:off x="66719" y="6412468"/>
            <a:ext cx="275268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Source: RTI International</a:t>
            </a:r>
          </a:p>
        </p:txBody>
      </p:sp>
      <p:sp>
        <p:nvSpPr>
          <p:cNvPr id="10" name="Rectangle 9" descr="Support data availability in real-time. Electronic information is exchanged and used by health IT systems without special effort on the part of the user.">
            <a:extLst>
              <a:ext uri="{FF2B5EF4-FFF2-40B4-BE49-F238E27FC236}">
                <a16:creationId xmlns:a16="http://schemas.microsoft.com/office/drawing/2014/main" id="{92E93851-156A-4E29-AB81-BBD004535EAB}"/>
              </a:ext>
            </a:extLst>
          </p:cNvPr>
          <p:cNvSpPr/>
          <p:nvPr/>
        </p:nvSpPr>
        <p:spPr>
          <a:xfrm>
            <a:off x="914400" y="5734809"/>
            <a:ext cx="7160340" cy="5897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600" dirty="0">
                <a:solidFill>
                  <a:schemeClr val="tx1"/>
                </a:solidFill>
                <a:latin typeface="Arial" panose="020B0604020202020204" pitchFamily="34" charset="0"/>
                <a:cs typeface="Arial" panose="020B0604020202020204" pitchFamily="34" charset="0"/>
              </a:rPr>
              <a:t>Support data availability in real-time. Electronic information is exchanged and used by health IT systems without special effort on the part of the user.</a:t>
            </a:r>
          </a:p>
        </p:txBody>
      </p:sp>
    </p:spTree>
    <p:extLst>
      <p:ext uri="{BB962C8B-B14F-4D97-AF65-F5344CB8AC3E}">
        <p14:creationId xmlns:p14="http://schemas.microsoft.com/office/powerpoint/2010/main" val="2028054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ECCE2B-236E-45EB-941A-2438969462FA}"/>
              </a:ext>
            </a:extLst>
          </p:cNvPr>
          <p:cNvSpPr>
            <a:spLocks noGrp="1"/>
          </p:cNvSpPr>
          <p:nvPr>
            <p:ph type="title"/>
          </p:nvPr>
        </p:nvSpPr>
        <p:spPr/>
        <p:txBody>
          <a:bodyPr/>
          <a:lstStyle/>
          <a:p>
            <a:r>
              <a:rPr lang="en-US" dirty="0"/>
              <a:t>Making PAC Assessment Data Elements </a:t>
            </a:r>
            <a:br>
              <a:rPr lang="en-US" dirty="0"/>
            </a:br>
            <a:r>
              <a:rPr lang="en-US" dirty="0"/>
              <a:t>Standardized/Aligned and Interoperable</a:t>
            </a:r>
          </a:p>
        </p:txBody>
      </p:sp>
      <p:sp>
        <p:nvSpPr>
          <p:cNvPr id="4" name="Slide Number Placeholder 3">
            <a:extLst>
              <a:ext uri="{FF2B5EF4-FFF2-40B4-BE49-F238E27FC236}">
                <a16:creationId xmlns:a16="http://schemas.microsoft.com/office/drawing/2014/main" id="{3862230A-8851-4BC3-8274-74DB00FF7B74}"/>
              </a:ext>
            </a:extLst>
          </p:cNvPr>
          <p:cNvSpPr>
            <a:spLocks noGrp="1"/>
          </p:cNvSpPr>
          <p:nvPr>
            <p:ph type="sldNum" sz="quarter" idx="4"/>
          </p:nvPr>
        </p:nvSpPr>
        <p:spPr/>
        <p:txBody>
          <a:bodyPr/>
          <a:lstStyle/>
          <a:p>
            <a:fld id="{E8555075-F7D8-774D-92CE-0FFE5404D32F}" type="slidenum">
              <a:rPr lang="en-US" smtClean="0">
                <a:solidFill>
                  <a:prstClr val="black"/>
                </a:solidFill>
              </a:rPr>
              <a:pPr/>
              <a:t>11</a:t>
            </a:fld>
            <a:endParaRPr lang="en-US" dirty="0">
              <a:solidFill>
                <a:prstClr val="black"/>
              </a:solidFill>
            </a:endParaRPr>
          </a:p>
        </p:txBody>
      </p:sp>
      <p:pic>
        <p:nvPicPr>
          <p:cNvPr id="5" name="Picture 4" descr="This diagram shows how four PAC assessments are aligned with each other and mapped to Health IT Content and Exchange Standards (LOINC, SNOMED-CT, C-CDA, and FHIR), which can then be used in documents such as Care Plan, Transfer Summary, Consultation Note, Referral, etc.">
            <a:extLst>
              <a:ext uri="{FF2B5EF4-FFF2-40B4-BE49-F238E27FC236}">
                <a16:creationId xmlns:a16="http://schemas.microsoft.com/office/drawing/2014/main" id="{97A9333B-69ED-4DC2-BA4B-559CC1F2B9A7}"/>
              </a:ext>
            </a:extLst>
          </p:cNvPr>
          <p:cNvPicPr>
            <a:picLocks noChangeAspect="1"/>
          </p:cNvPicPr>
          <p:nvPr/>
        </p:nvPicPr>
        <p:blipFill>
          <a:blip r:embed="rId2"/>
          <a:stretch>
            <a:fillRect/>
          </a:stretch>
        </p:blipFill>
        <p:spPr>
          <a:xfrm>
            <a:off x="-6430" y="2286000"/>
            <a:ext cx="8401638" cy="3807389"/>
          </a:xfrm>
          <a:prstGeom prst="rect">
            <a:avLst/>
          </a:prstGeom>
        </p:spPr>
      </p:pic>
      <p:sp>
        <p:nvSpPr>
          <p:cNvPr id="6" name="TextBox 5">
            <a:extLst>
              <a:ext uri="{FF2B5EF4-FFF2-40B4-BE49-F238E27FC236}">
                <a16:creationId xmlns:a16="http://schemas.microsoft.com/office/drawing/2014/main" id="{6A4F584B-032F-4CF6-A278-B40009318185}"/>
              </a:ext>
            </a:extLst>
          </p:cNvPr>
          <p:cNvSpPr txBox="1"/>
          <p:nvPr/>
        </p:nvSpPr>
        <p:spPr>
          <a:xfrm>
            <a:off x="0" y="6412468"/>
            <a:ext cx="2499852" cy="369332"/>
          </a:xfrm>
          <a:prstGeom prst="rect">
            <a:avLst/>
          </a:prstGeom>
          <a:noFill/>
        </p:spPr>
        <p:txBody>
          <a:bodyPr wrap="none" rtlCol="0">
            <a:spAutoFit/>
          </a:bodyPr>
          <a:lstStyle/>
          <a:p>
            <a:r>
              <a:rPr lang="en-US" dirty="0"/>
              <a:t>Source: RTI International</a:t>
            </a:r>
          </a:p>
        </p:txBody>
      </p:sp>
      <p:sp>
        <p:nvSpPr>
          <p:cNvPr id="11" name="Speech Bubble: Oval 10" descr="Relevant interoperable assessment data (such as functional status, cognitive status, etc.) can be used to populate documents">
            <a:extLst>
              <a:ext uri="{FF2B5EF4-FFF2-40B4-BE49-F238E27FC236}">
                <a16:creationId xmlns:a16="http://schemas.microsoft.com/office/drawing/2014/main" id="{09FD1F61-1D19-41F0-B499-7A1232BFB482}"/>
              </a:ext>
            </a:extLst>
          </p:cNvPr>
          <p:cNvSpPr/>
          <p:nvPr/>
        </p:nvSpPr>
        <p:spPr>
          <a:xfrm>
            <a:off x="3048000" y="5334000"/>
            <a:ext cx="2286000" cy="1489681"/>
          </a:xfrm>
          <a:prstGeom prst="wedgeEllipseCallout">
            <a:avLst>
              <a:gd name="adj1" fmla="val 68797"/>
              <a:gd name="adj2" fmla="val -48304"/>
            </a:avLst>
          </a:prstGeom>
          <a:gradFill rotWithShape="1">
            <a:gsLst>
              <a:gs pos="0">
                <a:srgbClr val="13547D">
                  <a:tint val="100000"/>
                  <a:shade val="100000"/>
                  <a:satMod val="130000"/>
                </a:srgbClr>
              </a:gs>
              <a:gs pos="100000">
                <a:srgbClr val="13547D">
                  <a:tint val="50000"/>
                  <a:shade val="100000"/>
                  <a:satMod val="350000"/>
                </a:srgbClr>
              </a:gs>
            </a:gsLst>
            <a:lin ang="16200000" scaled="0"/>
          </a:gradFill>
          <a:ln w="9525" cap="flat" cmpd="sng" algn="ctr">
            <a:solidFill>
              <a:srgbClr val="13547D">
                <a:shade val="95000"/>
                <a:satMod val="105000"/>
              </a:srgbClr>
            </a:solidFill>
            <a:prstDash val="dash"/>
          </a:ln>
          <a:effectLst>
            <a:outerShdw blurRad="40000" dist="23000" dir="5400000" rotWithShape="0">
              <a:srgbClr val="000000">
                <a:alpha val="35000"/>
              </a:srgbClr>
            </a:outerShdw>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ysClr val="window" lastClr="FFFFFF"/>
                </a:solidFill>
                <a:effectLst/>
                <a:uLnTx/>
                <a:uFillTx/>
                <a:latin typeface="Arial" panose="020B0604020202020204" pitchFamily="34" charset="0"/>
                <a:ea typeface="+mn-ea"/>
                <a:cs typeface="Arial" panose="020B0604020202020204" pitchFamily="34" charset="0"/>
              </a:rPr>
              <a:t>Relevant interoperable assessment data (such as functional status, cognitive status, etc.) can be used to populate documents</a:t>
            </a:r>
          </a:p>
        </p:txBody>
      </p:sp>
      <p:graphicFrame>
        <p:nvGraphicFramePr>
          <p:cNvPr id="7" name="Table 6" descr="This table shows the five PAC settings and their associated CMS assessments. ">
            <a:extLst>
              <a:ext uri="{FF2B5EF4-FFF2-40B4-BE49-F238E27FC236}">
                <a16:creationId xmlns:a16="http://schemas.microsoft.com/office/drawing/2014/main" id="{19457764-71BC-4FE8-846D-B0E65828AD64}"/>
              </a:ext>
            </a:extLst>
          </p:cNvPr>
          <p:cNvGraphicFramePr>
            <a:graphicFrameLocks noGrp="1"/>
          </p:cNvGraphicFramePr>
          <p:nvPr>
            <p:extLst>
              <p:ext uri="{D42A27DB-BD31-4B8C-83A1-F6EECF244321}">
                <p14:modId xmlns:p14="http://schemas.microsoft.com/office/powerpoint/2010/main" val="1077368768"/>
              </p:ext>
            </p:extLst>
          </p:nvPr>
        </p:nvGraphicFramePr>
        <p:xfrm>
          <a:off x="5715000" y="1445232"/>
          <a:ext cx="3429000" cy="2998712"/>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3161247743"/>
                    </a:ext>
                  </a:extLst>
                </a:gridCol>
                <a:gridCol w="1714500">
                  <a:extLst>
                    <a:ext uri="{9D8B030D-6E8A-4147-A177-3AD203B41FA5}">
                      <a16:colId xmlns:a16="http://schemas.microsoft.com/office/drawing/2014/main" val="1812685636"/>
                    </a:ext>
                  </a:extLst>
                </a:gridCol>
              </a:tblGrid>
              <a:tr h="206921">
                <a:tc>
                  <a:txBody>
                    <a:bodyPr/>
                    <a:lstStyle/>
                    <a:p>
                      <a:pPr marL="0" marR="0" algn="ctr" fontAlgn="t">
                        <a:lnSpc>
                          <a:spcPts val="1800"/>
                        </a:lnSpc>
                        <a:spcBef>
                          <a:spcPts val="0"/>
                        </a:spcBef>
                        <a:spcAft>
                          <a:spcPts val="0"/>
                        </a:spcAft>
                      </a:pPr>
                      <a:r>
                        <a:rPr lang="en-US" sz="1200" dirty="0">
                          <a:effectLst/>
                        </a:rPr>
                        <a:t>PAC</a:t>
                      </a:r>
                      <a:r>
                        <a:rPr lang="en-US" sz="1200" baseline="0" dirty="0">
                          <a:effectLst/>
                        </a:rPr>
                        <a:t> </a:t>
                      </a:r>
                      <a:r>
                        <a:rPr lang="en-US" sz="1200" dirty="0">
                          <a:effectLst/>
                        </a:rPr>
                        <a:t>Setting</a:t>
                      </a:r>
                      <a:endParaRPr lang="en-US" sz="1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8576" marR="38576" marT="0" marB="0"/>
                </a:tc>
                <a:tc>
                  <a:txBody>
                    <a:bodyPr/>
                    <a:lstStyle/>
                    <a:p>
                      <a:pPr marL="0" marR="0" algn="ctr" fontAlgn="t">
                        <a:lnSpc>
                          <a:spcPts val="1800"/>
                        </a:lnSpc>
                        <a:spcBef>
                          <a:spcPts val="0"/>
                        </a:spcBef>
                        <a:spcAft>
                          <a:spcPts val="0"/>
                        </a:spcAft>
                      </a:pPr>
                      <a:r>
                        <a:rPr lang="en-US" sz="1200" dirty="0">
                          <a:effectLst/>
                        </a:rPr>
                        <a:t>CMS Assessment</a:t>
                      </a:r>
                      <a:endParaRPr lang="en-US" sz="1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8576" marR="38576" marT="0" marB="0"/>
                </a:tc>
                <a:extLst>
                  <a:ext uri="{0D108BD9-81ED-4DB2-BD59-A6C34878D82A}">
                    <a16:rowId xmlns:a16="http://schemas.microsoft.com/office/drawing/2014/main" val="2897925564"/>
                  </a:ext>
                </a:extLst>
              </a:tr>
              <a:tr h="645482">
                <a:tc>
                  <a:txBody>
                    <a:bodyPr/>
                    <a:lstStyle/>
                    <a:p>
                      <a:pPr marL="0" marR="0" fontAlgn="t">
                        <a:lnSpc>
                          <a:spcPts val="1800"/>
                        </a:lnSpc>
                        <a:spcBef>
                          <a:spcPts val="0"/>
                        </a:spcBef>
                        <a:spcAft>
                          <a:spcPts val="0"/>
                        </a:spcAft>
                      </a:pPr>
                      <a:r>
                        <a:rPr lang="en-US" sz="1200" dirty="0">
                          <a:effectLst/>
                        </a:rPr>
                        <a:t>Long-term Care Hospitals (LTCHs)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38576" marR="38576" marT="0" marB="0"/>
                </a:tc>
                <a:tc>
                  <a:txBody>
                    <a:bodyPr/>
                    <a:lstStyle/>
                    <a:p>
                      <a:pPr marL="0" marR="0" fontAlgn="t">
                        <a:lnSpc>
                          <a:spcPts val="1800"/>
                        </a:lnSpc>
                        <a:spcBef>
                          <a:spcPts val="0"/>
                        </a:spcBef>
                        <a:spcAft>
                          <a:spcPts val="0"/>
                        </a:spcAft>
                      </a:pPr>
                      <a:r>
                        <a:rPr lang="en-US" sz="1200" dirty="0">
                          <a:effectLst/>
                        </a:rPr>
                        <a:t>LTCH Continuity Assessment Record &amp; Evaluation (CARE) Data Set (LCDS)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38576" marR="38576" marT="0" marB="0"/>
                </a:tc>
                <a:extLst>
                  <a:ext uri="{0D108BD9-81ED-4DB2-BD59-A6C34878D82A}">
                    <a16:rowId xmlns:a16="http://schemas.microsoft.com/office/drawing/2014/main" val="3432597066"/>
                  </a:ext>
                </a:extLst>
              </a:tr>
              <a:tr h="645482">
                <a:tc>
                  <a:txBody>
                    <a:bodyPr/>
                    <a:lstStyle/>
                    <a:p>
                      <a:pPr marL="0" marR="0" fontAlgn="t">
                        <a:lnSpc>
                          <a:spcPts val="1800"/>
                        </a:lnSpc>
                        <a:spcBef>
                          <a:spcPts val="0"/>
                        </a:spcBef>
                        <a:spcAft>
                          <a:spcPts val="0"/>
                        </a:spcAft>
                      </a:pPr>
                      <a:r>
                        <a:rPr lang="en-US" sz="1200" dirty="0">
                          <a:effectLst/>
                        </a:rPr>
                        <a:t>Skilled Nursing Facilities (SNFs)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38576" marR="38576" marT="0" marB="0"/>
                </a:tc>
                <a:tc>
                  <a:txBody>
                    <a:bodyPr/>
                    <a:lstStyle/>
                    <a:p>
                      <a:pPr marL="0" marR="0" fontAlgn="t">
                        <a:lnSpc>
                          <a:spcPts val="1800"/>
                        </a:lnSpc>
                        <a:spcBef>
                          <a:spcPts val="0"/>
                        </a:spcBef>
                        <a:spcAft>
                          <a:spcPts val="0"/>
                        </a:spcAft>
                      </a:pPr>
                      <a:r>
                        <a:rPr lang="en-US" sz="1200" dirty="0">
                          <a:effectLst/>
                        </a:rPr>
                        <a:t>Resident Assessment Instrument (RAI) Minimum Data Set (MDS)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38576" marR="38576" marT="0" marB="0"/>
                </a:tc>
                <a:extLst>
                  <a:ext uri="{0D108BD9-81ED-4DB2-BD59-A6C34878D82A}">
                    <a16:rowId xmlns:a16="http://schemas.microsoft.com/office/drawing/2014/main" val="689623758"/>
                  </a:ext>
                </a:extLst>
              </a:tr>
              <a:tr h="484112">
                <a:tc>
                  <a:txBody>
                    <a:bodyPr/>
                    <a:lstStyle/>
                    <a:p>
                      <a:pPr marL="0" marR="0" fontAlgn="t">
                        <a:lnSpc>
                          <a:spcPts val="1800"/>
                        </a:lnSpc>
                        <a:spcBef>
                          <a:spcPts val="0"/>
                        </a:spcBef>
                        <a:spcAft>
                          <a:spcPts val="0"/>
                        </a:spcAft>
                      </a:pPr>
                      <a:r>
                        <a:rPr lang="en-US" sz="1200" dirty="0">
                          <a:effectLst/>
                        </a:rPr>
                        <a:t>Home Health Agencies (HHAs)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38576" marR="38576" marT="0" marB="0"/>
                </a:tc>
                <a:tc>
                  <a:txBody>
                    <a:bodyPr/>
                    <a:lstStyle/>
                    <a:p>
                      <a:pPr marL="0" marR="0" fontAlgn="t">
                        <a:lnSpc>
                          <a:spcPts val="1800"/>
                        </a:lnSpc>
                        <a:spcBef>
                          <a:spcPts val="0"/>
                        </a:spcBef>
                        <a:spcAft>
                          <a:spcPts val="0"/>
                        </a:spcAft>
                      </a:pPr>
                      <a:r>
                        <a:rPr lang="en-US" sz="1200" dirty="0">
                          <a:effectLst/>
                        </a:rPr>
                        <a:t>Outcome and Assessment Information Set (OASIS)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38576" marR="38576" marT="0" marB="0"/>
                </a:tc>
                <a:extLst>
                  <a:ext uri="{0D108BD9-81ED-4DB2-BD59-A6C34878D82A}">
                    <a16:rowId xmlns:a16="http://schemas.microsoft.com/office/drawing/2014/main" val="278875551"/>
                  </a:ext>
                </a:extLst>
              </a:tr>
              <a:tr h="413843">
                <a:tc>
                  <a:txBody>
                    <a:bodyPr/>
                    <a:lstStyle/>
                    <a:p>
                      <a:pPr marL="0" marR="0" fontAlgn="t">
                        <a:lnSpc>
                          <a:spcPts val="1800"/>
                        </a:lnSpc>
                        <a:spcBef>
                          <a:spcPts val="0"/>
                        </a:spcBef>
                        <a:spcAft>
                          <a:spcPts val="0"/>
                        </a:spcAft>
                      </a:pPr>
                      <a:r>
                        <a:rPr lang="en-US" sz="1200" dirty="0">
                          <a:effectLst/>
                        </a:rPr>
                        <a:t>Inpatient Rehabilitation Facilities (IRFs)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38576" marR="38576" marT="0" marB="0"/>
                </a:tc>
                <a:tc>
                  <a:txBody>
                    <a:bodyPr/>
                    <a:lstStyle/>
                    <a:p>
                      <a:pPr marL="0" marR="0" fontAlgn="t">
                        <a:lnSpc>
                          <a:spcPts val="1800"/>
                        </a:lnSpc>
                        <a:spcBef>
                          <a:spcPts val="0"/>
                        </a:spcBef>
                        <a:spcAft>
                          <a:spcPts val="0"/>
                        </a:spcAft>
                      </a:pPr>
                      <a:r>
                        <a:rPr lang="en-US" sz="1200" dirty="0">
                          <a:effectLst/>
                        </a:rPr>
                        <a:t>IRF patient assessment instrument (IRF-PAI)</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38576" marR="38576" marT="0" marB="0"/>
                </a:tc>
                <a:extLst>
                  <a:ext uri="{0D108BD9-81ED-4DB2-BD59-A6C34878D82A}">
                    <a16:rowId xmlns:a16="http://schemas.microsoft.com/office/drawing/2014/main" val="3422989506"/>
                  </a:ext>
                </a:extLst>
              </a:tr>
              <a:tr h="206921">
                <a:tc>
                  <a:txBody>
                    <a:bodyPr/>
                    <a:lstStyle/>
                    <a:p>
                      <a:pPr marL="0" marR="0" fontAlgn="t">
                        <a:lnSpc>
                          <a:spcPts val="1800"/>
                        </a:lnSpc>
                        <a:spcBef>
                          <a:spcPts val="0"/>
                        </a:spcBef>
                        <a:spcAft>
                          <a:spcPts val="0"/>
                        </a:spcAft>
                      </a:pPr>
                      <a:r>
                        <a:rPr lang="en-US" sz="1200" dirty="0">
                          <a:effectLst/>
                        </a:rPr>
                        <a:t>Hospices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38576" marR="38576" marT="0" marB="0"/>
                </a:tc>
                <a:tc>
                  <a:txBody>
                    <a:bodyPr/>
                    <a:lstStyle/>
                    <a:p>
                      <a:pPr marL="0" marR="0" fontAlgn="t">
                        <a:lnSpc>
                          <a:spcPts val="1800"/>
                        </a:lnSpc>
                        <a:spcBef>
                          <a:spcPts val="0"/>
                        </a:spcBef>
                        <a:spcAft>
                          <a:spcPts val="0"/>
                        </a:spcAft>
                      </a:pPr>
                      <a:r>
                        <a:rPr lang="en-US" sz="1200" dirty="0">
                          <a:effectLst/>
                        </a:rPr>
                        <a:t>Hospice Item Set</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38576" marR="38576" marT="0" marB="0"/>
                </a:tc>
                <a:extLst>
                  <a:ext uri="{0D108BD9-81ED-4DB2-BD59-A6C34878D82A}">
                    <a16:rowId xmlns:a16="http://schemas.microsoft.com/office/drawing/2014/main" val="1911977201"/>
                  </a:ext>
                </a:extLst>
              </a:tr>
            </a:tbl>
          </a:graphicData>
        </a:graphic>
      </p:graphicFrame>
    </p:spTree>
    <p:extLst>
      <p:ext uri="{BB962C8B-B14F-4D97-AF65-F5344CB8AC3E}">
        <p14:creationId xmlns:p14="http://schemas.microsoft.com/office/powerpoint/2010/main" val="281340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7600A3-E360-4840-B171-7231179B2534}"/>
              </a:ext>
            </a:extLst>
          </p:cNvPr>
          <p:cNvSpPr>
            <a:spLocks noGrp="1"/>
          </p:cNvSpPr>
          <p:nvPr>
            <p:ph type="title"/>
          </p:nvPr>
        </p:nvSpPr>
        <p:spPr/>
        <p:txBody>
          <a:bodyPr/>
          <a:lstStyle/>
          <a:p>
            <a:r>
              <a:rPr lang="en-US" dirty="0"/>
              <a:t>FHIR API for the Data Element Library: </a:t>
            </a:r>
            <a:br>
              <a:rPr lang="en-US" dirty="0"/>
            </a:br>
            <a:r>
              <a:rPr lang="en-US" dirty="0"/>
              <a:t>Potential Use Cases</a:t>
            </a:r>
          </a:p>
        </p:txBody>
      </p:sp>
      <p:sp>
        <p:nvSpPr>
          <p:cNvPr id="4" name="Slide Number Placeholder 3">
            <a:extLst>
              <a:ext uri="{FF2B5EF4-FFF2-40B4-BE49-F238E27FC236}">
                <a16:creationId xmlns:a16="http://schemas.microsoft.com/office/drawing/2014/main" id="{A97B906B-0F4A-4B0E-846C-49D20A34A19E}"/>
              </a:ext>
            </a:extLst>
          </p:cNvPr>
          <p:cNvSpPr>
            <a:spLocks noGrp="1"/>
          </p:cNvSpPr>
          <p:nvPr>
            <p:ph type="sldNum" sz="quarter" idx="4"/>
          </p:nvPr>
        </p:nvSpPr>
        <p:spPr/>
        <p:txBody>
          <a:bodyPr/>
          <a:lstStyle/>
          <a:p>
            <a:fld id="{E8555075-F7D8-774D-92CE-0FFE5404D32F}" type="slidenum">
              <a:rPr lang="en-US" smtClean="0">
                <a:solidFill>
                  <a:prstClr val="black"/>
                </a:solidFill>
              </a:rPr>
              <a:pPr/>
              <a:t>12</a:t>
            </a:fld>
            <a:endParaRPr lang="en-US" dirty="0">
              <a:solidFill>
                <a:prstClr val="black"/>
              </a:solidFill>
            </a:endParaRPr>
          </a:p>
        </p:txBody>
      </p:sp>
      <p:sp>
        <p:nvSpPr>
          <p:cNvPr id="6" name="Content Placeholder 2">
            <a:extLst>
              <a:ext uri="{FF2B5EF4-FFF2-40B4-BE49-F238E27FC236}">
                <a16:creationId xmlns:a16="http://schemas.microsoft.com/office/drawing/2014/main" id="{8119A255-22A1-4E1C-B331-766E8C5160B7}"/>
              </a:ext>
            </a:extLst>
          </p:cNvPr>
          <p:cNvSpPr txBox="1">
            <a:spLocks/>
          </p:cNvSpPr>
          <p:nvPr/>
        </p:nvSpPr>
        <p:spPr>
          <a:xfrm>
            <a:off x="76200" y="1905000"/>
            <a:ext cx="9067800" cy="4582549"/>
          </a:xfrm>
          <a:prstGeom prst="rect">
            <a:avLst/>
          </a:prstGeom>
        </p:spPr>
        <p:txBody>
          <a:bodyPr vert="horz" lIns="91440" tIns="45720" rIns="91440" bIns="45720" rtlCol="0" anchor="t">
            <a:normAutofit fontScale="92500"/>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Arial" pitchFamily="34" charset="0"/>
                <a:ea typeface="Verdana" pitchFamily="34" charset="0"/>
                <a:cs typeface="Arial"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Arial" pitchFamily="34" charset="0"/>
                <a:ea typeface="Verdana" pitchFamily="34" charset="0"/>
                <a:cs typeface="Arial"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000" kern="1200" smtClean="0">
                <a:solidFill>
                  <a:schemeClr val="tx1"/>
                </a:solidFill>
                <a:latin typeface="Arial" pitchFamily="34" charset="0"/>
                <a:ea typeface="Verdana" pitchFamily="34" charset="0"/>
                <a:cs typeface="Arial" pitchFamily="34" charset="0"/>
              </a:defRPr>
            </a:lvl3pPr>
            <a:lvl4pPr marL="1486316" indent="-3429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smtClean="0">
                <a:solidFill>
                  <a:schemeClr val="tx1"/>
                </a:solidFill>
                <a:latin typeface="Arial" pitchFamily="34" charset="0"/>
                <a:ea typeface="Verdana" pitchFamily="34" charset="0"/>
                <a:cs typeface="Arial"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7975" marR="0" lvl="0" indent="-307975" algn="l" defTabSz="1216185" rtl="0" eaLnBrk="1" fontAlgn="auto" latinLnBrk="0" hangingPunct="1">
              <a:lnSpc>
                <a:spcPct val="90000"/>
              </a:lnSpc>
              <a:spcBef>
                <a:spcPts val="0"/>
              </a:spcBef>
              <a:spcAft>
                <a:spcPts val="798"/>
              </a:spcAft>
              <a:buClr>
                <a:srgbClr val="005F9E"/>
              </a:buClr>
              <a:buSzPct val="120000"/>
              <a:buFont typeface="Wingdings" pitchFamily="2" charset="2"/>
              <a:buChar char="§"/>
              <a:tabLst/>
              <a:defRPr/>
            </a:pPr>
            <a:r>
              <a:rPr kumimoji="0" lang="en-US" sz="2800" b="1" i="0" u="none" strike="noStrike" kern="1200" cap="none" spc="0" normalizeH="0" baseline="0" noProof="0" dirty="0">
                <a:ln>
                  <a:noFill/>
                </a:ln>
                <a:solidFill>
                  <a:sysClr val="windowText" lastClr="000000"/>
                </a:solidFill>
                <a:effectLst/>
                <a:uLnTx/>
                <a:uFillTx/>
                <a:latin typeface="+mj-lt"/>
                <a:ea typeface="Verdana" pitchFamily="34" charset="0"/>
                <a:cs typeface="Arial" pitchFamily="34" charset="0"/>
              </a:rPr>
              <a:t>Support apps for clinician or home health care to perform assessment</a:t>
            </a:r>
          </a:p>
          <a:p>
            <a:pPr marL="685800" marR="0" lvl="1" indent="-303530" algn="l" defTabSz="1216185" rtl="0" eaLnBrk="1" fontAlgn="auto" latinLnBrk="0" hangingPunct="1">
              <a:lnSpc>
                <a:spcPct val="90000"/>
              </a:lnSpc>
              <a:spcBef>
                <a:spcPts val="0"/>
              </a:spcBef>
              <a:spcAft>
                <a:spcPts val="798"/>
              </a:spcAft>
              <a:buClr>
                <a:srgbClr val="005F9E"/>
              </a:buClr>
              <a:buSzTx/>
              <a:buFont typeface="Arial"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mj-lt"/>
                <a:ea typeface="Verdana" pitchFamily="34" charset="0"/>
                <a:cs typeface="Arial" pitchFamily="34" charset="0"/>
              </a:rPr>
              <a:t>Query list of potential responses to an assessment</a:t>
            </a:r>
          </a:p>
          <a:p>
            <a:pPr marL="994410" marR="0" lvl="2" indent="-307975" algn="l" defTabSz="1216185" rtl="0" eaLnBrk="1" fontAlgn="auto" latinLnBrk="0" hangingPunct="1">
              <a:lnSpc>
                <a:spcPct val="90000"/>
              </a:lnSpc>
              <a:spcBef>
                <a:spcPts val="0"/>
              </a:spcBef>
              <a:spcAft>
                <a:spcPts val="798"/>
              </a:spcAft>
              <a:buClr>
                <a:srgbClr val="005F9E"/>
              </a:buClr>
              <a:buSzPct val="110000"/>
              <a:buFont typeface="Wingdings" pitchFamily="2" charset="2"/>
              <a:buChar char="§"/>
              <a:tabLst/>
              <a:defRPr/>
            </a:pPr>
            <a:r>
              <a:rPr kumimoji="0" lang="en-US" sz="2400" b="0" i="0" u="none" strike="noStrike" kern="1200" cap="none" spc="0" normalizeH="0" baseline="0" noProof="0" dirty="0">
                <a:ln>
                  <a:noFill/>
                </a:ln>
                <a:solidFill>
                  <a:sysClr val="windowText" lastClr="000000"/>
                </a:solidFill>
                <a:effectLst/>
                <a:uLnTx/>
                <a:uFillTx/>
                <a:latin typeface="+mj-lt"/>
                <a:ea typeface="Verdana" pitchFamily="34" charset="0"/>
                <a:cs typeface="Arial" pitchFamily="34" charset="0"/>
              </a:rPr>
              <a:t>For example, populating a drop-down menu in a client app (e.g., EHR)</a:t>
            </a:r>
          </a:p>
          <a:p>
            <a:pPr marL="686435" marR="0" lvl="2" indent="0" algn="l" defTabSz="1216185" rtl="0" eaLnBrk="1" fontAlgn="auto" latinLnBrk="0" hangingPunct="1">
              <a:lnSpc>
                <a:spcPct val="90000"/>
              </a:lnSpc>
              <a:spcBef>
                <a:spcPts val="0"/>
              </a:spcBef>
              <a:spcAft>
                <a:spcPts val="798"/>
              </a:spcAft>
              <a:buClr>
                <a:srgbClr val="005F9E"/>
              </a:buClr>
              <a:buSzPct val="110000"/>
              <a:buNone/>
              <a:tabLst/>
              <a:defRPr/>
            </a:pPr>
            <a:endParaRPr kumimoji="0" lang="en-US" sz="2400" b="0" i="0" u="none" strike="noStrike" kern="1200" cap="none" spc="0" normalizeH="0" baseline="0" noProof="0" dirty="0">
              <a:ln>
                <a:noFill/>
              </a:ln>
              <a:solidFill>
                <a:sysClr val="windowText" lastClr="000000"/>
              </a:solidFill>
              <a:effectLst/>
              <a:uLnTx/>
              <a:uFillTx/>
              <a:latin typeface="+mj-lt"/>
              <a:ea typeface="Verdana" pitchFamily="34" charset="0"/>
              <a:cs typeface="Arial" pitchFamily="34" charset="0"/>
            </a:endParaRPr>
          </a:p>
          <a:p>
            <a:pPr marL="307975" marR="0" lvl="0" indent="-307975" algn="l" defTabSz="1216185" rtl="0" eaLnBrk="1" fontAlgn="auto" latinLnBrk="0" hangingPunct="1">
              <a:lnSpc>
                <a:spcPct val="90000"/>
              </a:lnSpc>
              <a:spcBef>
                <a:spcPts val="0"/>
              </a:spcBef>
              <a:spcAft>
                <a:spcPts val="798"/>
              </a:spcAft>
              <a:buClr>
                <a:srgbClr val="005F9E"/>
              </a:buClr>
              <a:buSzPct val="120000"/>
              <a:buFont typeface="Wingdings" pitchFamily="2" charset="2"/>
              <a:buChar char="§"/>
              <a:tabLst/>
              <a:defRPr/>
            </a:pPr>
            <a:r>
              <a:rPr kumimoji="0" lang="en-US" sz="2800" b="1" i="0" u="none" strike="noStrike" kern="1200" cap="none" spc="0" normalizeH="0" baseline="0" noProof="0" dirty="0">
                <a:ln>
                  <a:noFill/>
                </a:ln>
                <a:solidFill>
                  <a:sysClr val="windowText" lastClr="000000"/>
                </a:solidFill>
                <a:effectLst/>
                <a:uLnTx/>
                <a:uFillTx/>
                <a:latin typeface="+mj-lt"/>
                <a:ea typeface="Verdana" pitchFamily="34" charset="0"/>
                <a:cs typeface="Arial" pitchFamily="34" charset="0"/>
              </a:rPr>
              <a:t>Add / update new assessments</a:t>
            </a:r>
          </a:p>
          <a:p>
            <a:pPr marL="685800" marR="0" lvl="1" indent="-303530" algn="l" defTabSz="1216185" rtl="0" eaLnBrk="1" fontAlgn="auto" latinLnBrk="0" hangingPunct="1">
              <a:lnSpc>
                <a:spcPct val="90000"/>
              </a:lnSpc>
              <a:spcBef>
                <a:spcPts val="0"/>
              </a:spcBef>
              <a:spcAft>
                <a:spcPts val="798"/>
              </a:spcAft>
              <a:buClr>
                <a:srgbClr val="005F9E"/>
              </a:buClr>
              <a:buSzTx/>
              <a:buFont typeface="Arial"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mj-lt"/>
                <a:ea typeface="Verdana" pitchFamily="34" charset="0"/>
                <a:cs typeface="Arial" pitchFamily="34" charset="0"/>
              </a:rPr>
              <a:t>Create new assessments including new assessment values</a:t>
            </a:r>
          </a:p>
          <a:p>
            <a:pPr marL="685800" marR="0" lvl="1" indent="-303530" algn="l" defTabSz="1216185" rtl="0" eaLnBrk="1" fontAlgn="auto" latinLnBrk="0" hangingPunct="1">
              <a:lnSpc>
                <a:spcPct val="90000"/>
              </a:lnSpc>
              <a:spcBef>
                <a:spcPts val="0"/>
              </a:spcBef>
              <a:spcAft>
                <a:spcPts val="798"/>
              </a:spcAft>
              <a:buClr>
                <a:srgbClr val="005F9E"/>
              </a:buClr>
              <a:buSzTx/>
              <a:buFont typeface="Arial"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mj-lt"/>
                <a:ea typeface="Verdana" pitchFamily="34" charset="0"/>
                <a:cs typeface="Arial" pitchFamily="34" charset="0"/>
              </a:rPr>
              <a:t>Update assessments or corresponding assessment values</a:t>
            </a:r>
          </a:p>
          <a:p>
            <a:pPr marL="685800" marR="0" lvl="1" indent="-303530" algn="l" defTabSz="1216185" rtl="0" eaLnBrk="1" fontAlgn="auto" latinLnBrk="0" hangingPunct="1">
              <a:lnSpc>
                <a:spcPct val="90000"/>
              </a:lnSpc>
              <a:spcBef>
                <a:spcPts val="0"/>
              </a:spcBef>
              <a:spcAft>
                <a:spcPts val="798"/>
              </a:spcAft>
              <a:buClr>
                <a:srgbClr val="005F9E"/>
              </a:buClr>
              <a:buSzTx/>
              <a:buFont typeface="Arial"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mj-lt"/>
                <a:ea typeface="Verdana" pitchFamily="34" charset="0"/>
                <a:cs typeface="Arial" pitchFamily="34" charset="0"/>
              </a:rPr>
              <a:t>Requires proper authentication and authorization</a:t>
            </a:r>
          </a:p>
          <a:p>
            <a:pPr marL="685800" marR="0" lvl="1" indent="-303530" algn="l" defTabSz="1216185" rtl="0" eaLnBrk="1" fontAlgn="auto" latinLnBrk="0" hangingPunct="1">
              <a:lnSpc>
                <a:spcPct val="90000"/>
              </a:lnSpc>
              <a:spcBef>
                <a:spcPts val="0"/>
              </a:spcBef>
              <a:spcAft>
                <a:spcPts val="798"/>
              </a:spcAft>
              <a:buClr>
                <a:srgbClr val="005F9E"/>
              </a:buClr>
              <a:buSzTx/>
              <a:buFont typeface="Arial"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mj-lt"/>
                <a:ea typeface="Verdana" pitchFamily="34" charset="0"/>
                <a:cs typeface="Arial" pitchFamily="34" charset="0"/>
              </a:rPr>
              <a:t>Change reflected immediately in client apps (e.g., EHR)</a:t>
            </a:r>
          </a:p>
        </p:txBody>
      </p:sp>
    </p:spTree>
    <p:extLst>
      <p:ext uri="{BB962C8B-B14F-4D97-AF65-F5344CB8AC3E}">
        <p14:creationId xmlns:p14="http://schemas.microsoft.com/office/powerpoint/2010/main" val="3944537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7309A9-8FA1-4CC1-8FC5-3EF3E7C0A339}"/>
              </a:ext>
            </a:extLst>
          </p:cNvPr>
          <p:cNvSpPr>
            <a:spLocks noGrp="1"/>
          </p:cNvSpPr>
          <p:nvPr>
            <p:ph type="title"/>
          </p:nvPr>
        </p:nvSpPr>
        <p:spPr/>
        <p:txBody>
          <a:bodyPr/>
          <a:lstStyle/>
          <a:p>
            <a:r>
              <a:rPr lang="en-US" dirty="0"/>
              <a:t>FHIR API for the Data Element Library: </a:t>
            </a:r>
            <a:br>
              <a:rPr lang="en-US" dirty="0"/>
            </a:br>
            <a:r>
              <a:rPr lang="en-US" dirty="0"/>
              <a:t>Current Status of Development</a:t>
            </a:r>
          </a:p>
        </p:txBody>
      </p:sp>
      <p:sp>
        <p:nvSpPr>
          <p:cNvPr id="4" name="Slide Number Placeholder 3">
            <a:extLst>
              <a:ext uri="{FF2B5EF4-FFF2-40B4-BE49-F238E27FC236}">
                <a16:creationId xmlns:a16="http://schemas.microsoft.com/office/drawing/2014/main" id="{E23CD0FE-BAA4-45C7-A27C-299CC139D8BF}"/>
              </a:ext>
            </a:extLst>
          </p:cNvPr>
          <p:cNvSpPr>
            <a:spLocks noGrp="1"/>
          </p:cNvSpPr>
          <p:nvPr>
            <p:ph type="sldNum" sz="quarter" idx="4"/>
          </p:nvPr>
        </p:nvSpPr>
        <p:spPr/>
        <p:txBody>
          <a:bodyPr/>
          <a:lstStyle/>
          <a:p>
            <a:fld id="{E8555075-F7D8-774D-92CE-0FFE5404D32F}" type="slidenum">
              <a:rPr lang="en-US" smtClean="0">
                <a:solidFill>
                  <a:prstClr val="black"/>
                </a:solidFill>
                <a:latin typeface="+mj-lt"/>
              </a:rPr>
              <a:pPr/>
              <a:t>13</a:t>
            </a:fld>
            <a:endParaRPr lang="en-US" dirty="0">
              <a:solidFill>
                <a:prstClr val="black"/>
              </a:solidFill>
              <a:latin typeface="+mj-lt"/>
            </a:endParaRPr>
          </a:p>
        </p:txBody>
      </p:sp>
      <p:sp>
        <p:nvSpPr>
          <p:cNvPr id="9" name="Content Placeholder 3">
            <a:extLst>
              <a:ext uri="{FF2B5EF4-FFF2-40B4-BE49-F238E27FC236}">
                <a16:creationId xmlns:a16="http://schemas.microsoft.com/office/drawing/2014/main" id="{CC6CE311-A873-45EF-B03F-317D2B1106D8}"/>
              </a:ext>
            </a:extLst>
          </p:cNvPr>
          <p:cNvSpPr txBox="1">
            <a:spLocks/>
          </p:cNvSpPr>
          <p:nvPr/>
        </p:nvSpPr>
        <p:spPr>
          <a:xfrm>
            <a:off x="0" y="1644227"/>
            <a:ext cx="4485016" cy="498517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a:solidFill>
                  <a:schemeClr val="tx1"/>
                </a:solidFill>
                <a:latin typeface="Arial" pitchFamily="34" charset="0"/>
                <a:ea typeface="+mn-ea"/>
                <a:cs typeface="Arial" pitchFamily="34" charset="0"/>
              </a:defRPr>
            </a:lvl3pPr>
            <a:lvl4pPr marL="1486316" indent="-3429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900" b="1" i="0" u="none" strike="noStrike" kern="1200" cap="none" spc="0" normalizeH="0" baseline="0" noProof="0" dirty="0">
                <a:ln>
                  <a:noFill/>
                </a:ln>
                <a:solidFill>
                  <a:sysClr val="windowText" lastClr="000000"/>
                </a:solidFill>
                <a:effectLst/>
                <a:uLnTx/>
                <a:uFillTx/>
                <a:latin typeface="+mj-lt"/>
                <a:ea typeface="+mn-ea"/>
                <a:cs typeface="Arial" pitchFamily="34" charset="0"/>
              </a:rPr>
              <a:t>Done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900" b="1" i="0" u="none" strike="noStrike" kern="1200" cap="none" spc="0" normalizeH="0" baseline="0" noProof="0" dirty="0">
              <a:ln>
                <a:noFill/>
              </a:ln>
              <a:solidFill>
                <a:sysClr val="windowText" lastClr="000000"/>
              </a:solidFill>
              <a:effectLst/>
              <a:uLnTx/>
              <a:uFillTx/>
              <a:latin typeface="+mj-lt"/>
              <a:ea typeface="+mn-ea"/>
              <a:cs typeface="Arial" pitchFamily="34" charset="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sysClr val="windowText" lastClr="000000"/>
                </a:solidFill>
                <a:effectLst/>
                <a:uLnTx/>
                <a:uFillTx/>
                <a:latin typeface="+mj-lt"/>
                <a:ea typeface="+mn-ea"/>
                <a:cs typeface="Arial" pitchFamily="34" charset="0"/>
              </a:rPr>
              <a:t>Generated initial implementation guide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900" b="0" i="0" u="none" strike="noStrike" kern="1200" cap="none" spc="0" normalizeH="0" baseline="0" noProof="0" dirty="0">
              <a:ln>
                <a:noFill/>
              </a:ln>
              <a:solidFill>
                <a:sysClr val="windowText" lastClr="000000"/>
              </a:solidFill>
              <a:effectLst/>
              <a:uLnTx/>
              <a:uFillTx/>
              <a:latin typeface="+mj-lt"/>
              <a:ea typeface="+mn-ea"/>
              <a:cs typeface="Arial" pitchFamily="34" charset="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sysClr val="windowText" lastClr="000000"/>
                </a:solidFill>
                <a:effectLst/>
                <a:uLnTx/>
                <a:uFillTx/>
                <a:latin typeface="+mj-lt"/>
                <a:ea typeface="+mn-ea"/>
                <a:cs typeface="Arial" pitchFamily="34" charset="0"/>
              </a:rPr>
              <a:t>Setup instance of HAPI FHIR server and loaded DEL data into database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900" b="0" i="0" u="none" strike="noStrike" kern="1200" cap="none" spc="0" normalizeH="0" baseline="0" noProof="0" dirty="0">
              <a:ln>
                <a:noFill/>
              </a:ln>
              <a:solidFill>
                <a:sysClr val="windowText" lastClr="000000"/>
              </a:solidFill>
              <a:effectLst/>
              <a:uLnTx/>
              <a:uFillTx/>
              <a:latin typeface="+mj-lt"/>
              <a:ea typeface="+mn-ea"/>
              <a:cs typeface="Arial" pitchFamily="34" charset="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sysClr val="windowText" lastClr="000000"/>
                </a:solidFill>
                <a:effectLst/>
                <a:uLnTx/>
                <a:uFillTx/>
                <a:latin typeface="+mj-lt"/>
                <a:ea typeface="+mn-ea"/>
                <a:cs typeface="Arial" pitchFamily="34" charset="0"/>
              </a:rPr>
              <a:t>Loaded implementation guides into server</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1900" b="0" i="0" u="none" strike="noStrike" kern="1200" cap="none" spc="0" normalizeH="0" baseline="0" noProof="0" dirty="0">
              <a:ln>
                <a:noFill/>
              </a:ln>
              <a:solidFill>
                <a:sysClr val="windowText" lastClr="000000"/>
              </a:solidFill>
              <a:effectLst/>
              <a:uLnTx/>
              <a:uFillTx/>
              <a:latin typeface="+mj-lt"/>
              <a:ea typeface="+mn-ea"/>
              <a:cs typeface="Arial" pitchFamily="34" charset="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sysClr val="windowText" lastClr="000000"/>
                </a:solidFill>
                <a:effectLst/>
                <a:uLnTx/>
                <a:uFillTx/>
                <a:latin typeface="+mj-lt"/>
                <a:ea typeface="+mn-ea"/>
                <a:cs typeface="Arial" pitchFamily="34" charset="0"/>
              </a:rPr>
              <a:t>Mapped imported DEL data against </a:t>
            </a:r>
            <a:r>
              <a:rPr kumimoji="0" lang="en-US" sz="1900" b="0" i="0" u="none" strike="noStrike" kern="1200" cap="none" spc="0" normalizeH="0" baseline="0" noProof="0" dirty="0" err="1">
                <a:ln>
                  <a:noFill/>
                </a:ln>
                <a:solidFill>
                  <a:sysClr val="windowText" lastClr="000000"/>
                </a:solidFill>
                <a:effectLst/>
                <a:uLnTx/>
                <a:uFillTx/>
                <a:latin typeface="+mj-lt"/>
                <a:ea typeface="+mn-ea"/>
                <a:cs typeface="Arial" pitchFamily="34" charset="0"/>
              </a:rPr>
              <a:t>StructureDefinitions</a:t>
            </a:r>
            <a:r>
              <a:rPr kumimoji="0" lang="en-US" sz="1900" b="0" i="0" u="none" strike="noStrike" kern="1200" cap="none" spc="0" normalizeH="0" baseline="0" noProof="0" dirty="0">
                <a:ln>
                  <a:noFill/>
                </a:ln>
                <a:solidFill>
                  <a:sysClr val="windowText" lastClr="000000"/>
                </a:solidFill>
                <a:effectLst/>
                <a:uLnTx/>
                <a:uFillTx/>
                <a:latin typeface="+mj-lt"/>
                <a:ea typeface="+mn-ea"/>
                <a:cs typeface="Arial" pitchFamily="34" charset="0"/>
              </a:rPr>
              <a:t> in implementation guides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mj-lt"/>
              <a:ea typeface="+mn-ea"/>
              <a:cs typeface="Arial" pitchFamily="34" charset="0"/>
            </a:endParaRPr>
          </a:p>
        </p:txBody>
      </p:sp>
      <p:sp>
        <p:nvSpPr>
          <p:cNvPr id="10" name="Content Placeholder 4">
            <a:extLst>
              <a:ext uri="{FF2B5EF4-FFF2-40B4-BE49-F238E27FC236}">
                <a16:creationId xmlns:a16="http://schemas.microsoft.com/office/drawing/2014/main" id="{FDFCF283-5FB9-4386-B949-3F6AAD9F884B}"/>
              </a:ext>
            </a:extLst>
          </p:cNvPr>
          <p:cNvSpPr txBox="1">
            <a:spLocks/>
          </p:cNvSpPr>
          <p:nvPr/>
        </p:nvSpPr>
        <p:spPr>
          <a:xfrm>
            <a:off x="4419600" y="1644227"/>
            <a:ext cx="4800585" cy="4985173"/>
          </a:xfrm>
          <a:prstGeom prst="rect">
            <a:avLst/>
          </a:prstGeom>
          <a:ln>
            <a:no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a:solidFill>
                  <a:schemeClr val="tx1"/>
                </a:solidFill>
                <a:latin typeface="Arial" pitchFamily="34" charset="0"/>
                <a:ea typeface="+mn-ea"/>
                <a:cs typeface="Arial" pitchFamily="34" charset="0"/>
              </a:defRPr>
            </a:lvl3pPr>
            <a:lvl4pPr marL="1486316" indent="-3429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sysClr val="windowText" lastClr="000000"/>
                </a:solidFill>
                <a:effectLst/>
                <a:uLnTx/>
                <a:uFillTx/>
                <a:latin typeface="+mj-lt"/>
                <a:ea typeface="+mn-ea"/>
                <a:cs typeface="Arial" pitchFamily="34" charset="0"/>
              </a:rPr>
              <a:t>To Do</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sysClr val="windowText" lastClr="000000"/>
              </a:solidFill>
              <a:effectLst/>
              <a:uLnTx/>
              <a:uFillTx/>
              <a:latin typeface="+mj-lt"/>
              <a:ea typeface="+mn-ea"/>
              <a:cs typeface="Arial" pitchFamily="34" charset="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mj-lt"/>
                <a:ea typeface="+mn-ea"/>
                <a:cs typeface="Arial" pitchFamily="34" charset="0"/>
              </a:rPr>
              <a:t>Finish implementation guide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mj-lt"/>
              <a:ea typeface="+mn-ea"/>
              <a:cs typeface="Arial" pitchFamily="34" charset="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mj-lt"/>
                <a:ea typeface="+mn-ea"/>
                <a:cs typeface="Arial" pitchFamily="34" charset="0"/>
              </a:rPr>
              <a:t>Review implementation guide with:</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mj-lt"/>
                <a:ea typeface="+mn-ea"/>
                <a:cs typeface="Arial" pitchFamily="34" charset="0"/>
              </a:rPr>
              <a:t>HL7 Patient Care Working Group</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mj-lt"/>
                <a:ea typeface="+mn-ea"/>
                <a:cs typeface="Arial" pitchFamily="34" charset="0"/>
              </a:rPr>
              <a:t>HL7 Payer Working Group</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mj-lt"/>
                <a:ea typeface="+mn-ea"/>
                <a:cs typeface="Arial" pitchFamily="34" charset="0"/>
              </a:rPr>
              <a:t>HIT Working Group</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mj-lt"/>
                <a:ea typeface="+mn-ea"/>
                <a:cs typeface="Arial" pitchFamily="34" charset="0"/>
              </a:rPr>
              <a:t>PACIO Working Group</a:t>
            </a:r>
            <a:endParaRPr kumimoji="0" lang="en-US" sz="2400" b="0" i="0" u="none" strike="noStrike" kern="1200" cap="none" spc="0" normalizeH="0" baseline="0" noProof="0" dirty="0">
              <a:ln>
                <a:noFill/>
              </a:ln>
              <a:solidFill>
                <a:sysClr val="windowText" lastClr="000000"/>
              </a:solidFill>
              <a:effectLst/>
              <a:uLnTx/>
              <a:uFillTx/>
              <a:latin typeface="+mj-lt"/>
              <a:ea typeface="+mn-ea"/>
              <a:cs typeface="Arial" pitchFamily="34" charset="0"/>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ysClr val="windowText" lastClr="000000"/>
              </a:solidFill>
              <a:effectLst/>
              <a:uLnTx/>
              <a:uFillTx/>
              <a:latin typeface="+mj-lt"/>
              <a:ea typeface="+mn-ea"/>
              <a:cs typeface="Arial" pitchFamily="34" charset="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mj-lt"/>
                <a:ea typeface="+mn-ea"/>
                <a:cs typeface="Arial" pitchFamily="34" charset="0"/>
              </a:rPr>
              <a:t>Complete reference implementation, automated tests, debug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mj-lt"/>
              <a:ea typeface="+mn-ea"/>
              <a:cs typeface="Arial" pitchFamily="34" charset="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mj-lt"/>
                <a:ea typeface="+mn-ea"/>
                <a:cs typeface="Arial" pitchFamily="34" charset="0"/>
              </a:rPr>
              <a:t>Host reference implementation on HSPC so others can access resources</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ysClr val="windowText" lastClr="000000"/>
              </a:solidFill>
              <a:effectLst/>
              <a:uLnTx/>
              <a:uFillTx/>
              <a:latin typeface="+mj-lt"/>
              <a:ea typeface="+mn-ea"/>
              <a:cs typeface="Arial" pitchFamily="34" charset="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mj-lt"/>
                <a:ea typeface="+mn-ea"/>
                <a:cs typeface="Arial" pitchFamily="34" charset="0"/>
              </a:rPr>
              <a:t>Integrate authentication and authorization (leveraging Blue Button work)</a:t>
            </a:r>
          </a:p>
        </p:txBody>
      </p:sp>
      <p:cxnSp>
        <p:nvCxnSpPr>
          <p:cNvPr id="11" name="Straight Connector 10">
            <a:extLst>
              <a:ext uri="{FF2B5EF4-FFF2-40B4-BE49-F238E27FC236}">
                <a16:creationId xmlns:a16="http://schemas.microsoft.com/office/drawing/2014/main" id="{B956F73D-8FE8-4D2C-B2D2-7DC3163DA75E}"/>
              </a:ext>
            </a:extLst>
          </p:cNvPr>
          <p:cNvCxnSpPr>
            <a:cxnSpLocks/>
          </p:cNvCxnSpPr>
          <p:nvPr/>
        </p:nvCxnSpPr>
        <p:spPr>
          <a:xfrm>
            <a:off x="4572000" y="1590880"/>
            <a:ext cx="0" cy="5038520"/>
          </a:xfrm>
          <a:prstGeom prst="line">
            <a:avLst/>
          </a:prstGeom>
          <a:noFill/>
          <a:ln w="34925" cap="flat" cmpd="sng" algn="ctr">
            <a:solidFill>
              <a:srgbClr val="005F9E"/>
            </a:solidFill>
            <a:prstDash val="solid"/>
            <a:miter lim="800000"/>
          </a:ln>
          <a:effectLst/>
        </p:spPr>
      </p:cxnSp>
    </p:spTree>
    <p:extLst>
      <p:ext uri="{BB962C8B-B14F-4D97-AF65-F5344CB8AC3E}">
        <p14:creationId xmlns:p14="http://schemas.microsoft.com/office/powerpoint/2010/main" val="310635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629694-A296-4468-9F5B-C9682D495673}"/>
              </a:ext>
            </a:extLst>
          </p:cNvPr>
          <p:cNvSpPr>
            <a:spLocks noGrp="1"/>
          </p:cNvSpPr>
          <p:nvPr>
            <p:ph type="title"/>
          </p:nvPr>
        </p:nvSpPr>
        <p:spPr/>
        <p:txBody>
          <a:bodyPr/>
          <a:lstStyle/>
          <a:p>
            <a:r>
              <a:rPr lang="en-US" dirty="0"/>
              <a:t>PACIO Project</a:t>
            </a:r>
          </a:p>
        </p:txBody>
      </p:sp>
      <p:sp>
        <p:nvSpPr>
          <p:cNvPr id="4" name="Slide Number Placeholder 3">
            <a:extLst>
              <a:ext uri="{FF2B5EF4-FFF2-40B4-BE49-F238E27FC236}">
                <a16:creationId xmlns:a16="http://schemas.microsoft.com/office/drawing/2014/main" id="{C7F9F727-8226-4F56-B9F5-50AF3D53821A}"/>
              </a:ext>
            </a:extLst>
          </p:cNvPr>
          <p:cNvSpPr>
            <a:spLocks noGrp="1"/>
          </p:cNvSpPr>
          <p:nvPr>
            <p:ph type="sldNum" sz="quarter" idx="4"/>
          </p:nvPr>
        </p:nvSpPr>
        <p:spPr/>
        <p:txBody>
          <a:bodyPr/>
          <a:lstStyle/>
          <a:p>
            <a:fld id="{E8555075-F7D8-774D-92CE-0FFE5404D32F}" type="slidenum">
              <a:rPr lang="en-US" smtClean="0">
                <a:solidFill>
                  <a:prstClr val="black"/>
                </a:solidFill>
              </a:rPr>
              <a:pPr/>
              <a:t>14</a:t>
            </a:fld>
            <a:endParaRPr lang="en-US" dirty="0">
              <a:solidFill>
                <a:prstClr val="black"/>
              </a:solidFill>
            </a:endParaRPr>
          </a:p>
        </p:txBody>
      </p:sp>
      <p:pic>
        <p:nvPicPr>
          <p:cNvPr id="44" name="Picture 43">
            <a:extLst>
              <a:ext uri="{FF2B5EF4-FFF2-40B4-BE49-F238E27FC236}">
                <a16:creationId xmlns:a16="http://schemas.microsoft.com/office/drawing/2014/main" id="{7CC24251-EB70-40A1-96A0-08A3D597F26B}"/>
              </a:ext>
            </a:extLst>
          </p:cNvPr>
          <p:cNvPicPr>
            <a:picLocks noChangeAspect="1"/>
          </p:cNvPicPr>
          <p:nvPr/>
        </p:nvPicPr>
        <p:blipFill>
          <a:blip r:embed="rId2"/>
          <a:stretch>
            <a:fillRect/>
          </a:stretch>
        </p:blipFill>
        <p:spPr>
          <a:xfrm>
            <a:off x="165253" y="2367648"/>
            <a:ext cx="8839200" cy="4172482"/>
          </a:xfrm>
          <a:prstGeom prst="rect">
            <a:avLst/>
          </a:prstGeom>
        </p:spPr>
      </p:pic>
      <p:sp>
        <p:nvSpPr>
          <p:cNvPr id="2" name="TextBox 1">
            <a:extLst>
              <a:ext uri="{FF2B5EF4-FFF2-40B4-BE49-F238E27FC236}">
                <a16:creationId xmlns:a16="http://schemas.microsoft.com/office/drawing/2014/main" id="{9F6E6707-34A1-3741-9EED-6EC2D4CAA661}"/>
              </a:ext>
            </a:extLst>
          </p:cNvPr>
          <p:cNvSpPr txBox="1"/>
          <p:nvPr/>
        </p:nvSpPr>
        <p:spPr>
          <a:xfrm>
            <a:off x="121186" y="1721317"/>
            <a:ext cx="8582927" cy="646331"/>
          </a:xfrm>
          <a:prstGeom prst="rect">
            <a:avLst/>
          </a:prstGeom>
          <a:noFill/>
        </p:spPr>
        <p:txBody>
          <a:bodyPr wrap="none" rtlCol="0">
            <a:spAutoFit/>
          </a:bodyPr>
          <a:lstStyle/>
          <a:p>
            <a:r>
              <a:rPr lang="en-US" dirty="0"/>
              <a:t>The PACIO Project is a collaborative effort to advance interoperable health data exchange </a:t>
            </a:r>
          </a:p>
          <a:p>
            <a:r>
              <a:rPr lang="en-US" dirty="0"/>
              <a:t>between post-acute care providers, patients, and other key stakeholders.</a:t>
            </a:r>
          </a:p>
        </p:txBody>
      </p:sp>
    </p:spTree>
    <p:extLst>
      <p:ext uri="{BB962C8B-B14F-4D97-AF65-F5344CB8AC3E}">
        <p14:creationId xmlns:p14="http://schemas.microsoft.com/office/powerpoint/2010/main" val="2330225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FA02F1-D0C4-2D46-A19F-A620B9FA86E9}"/>
              </a:ext>
            </a:extLst>
          </p:cNvPr>
          <p:cNvSpPr/>
          <p:nvPr/>
        </p:nvSpPr>
        <p:spPr>
          <a:xfrm>
            <a:off x="753414" y="2094186"/>
            <a:ext cx="7708006" cy="134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 name="Title 1">
            <a:extLst>
              <a:ext uri="{FF2B5EF4-FFF2-40B4-BE49-F238E27FC236}">
                <a16:creationId xmlns:a16="http://schemas.microsoft.com/office/drawing/2014/main" id="{2D875867-1648-0A4B-822A-C6452F920BD3}"/>
              </a:ext>
            </a:extLst>
          </p:cNvPr>
          <p:cNvSpPr>
            <a:spLocks noGrp="1"/>
          </p:cNvSpPr>
          <p:nvPr>
            <p:ph type="title"/>
          </p:nvPr>
        </p:nvSpPr>
        <p:spPr>
          <a:xfrm>
            <a:off x="0" y="0"/>
            <a:ext cx="9144000" cy="1417638"/>
          </a:xfrm>
        </p:spPr>
        <p:txBody>
          <a:bodyPr/>
          <a:lstStyle/>
          <a:p>
            <a:r>
              <a:rPr lang="en-US" dirty="0"/>
              <a:t>PACIO Project Use Cases</a:t>
            </a:r>
          </a:p>
        </p:txBody>
      </p:sp>
      <p:grpSp>
        <p:nvGrpSpPr>
          <p:cNvPr id="4" name="Group 3">
            <a:extLst>
              <a:ext uri="{FF2B5EF4-FFF2-40B4-BE49-F238E27FC236}">
                <a16:creationId xmlns:a16="http://schemas.microsoft.com/office/drawing/2014/main" id="{97D5E219-A502-314F-95B6-154BD3FDCD96}"/>
              </a:ext>
            </a:extLst>
          </p:cNvPr>
          <p:cNvGrpSpPr/>
          <p:nvPr/>
        </p:nvGrpSpPr>
        <p:grpSpPr>
          <a:xfrm>
            <a:off x="377559" y="2127237"/>
            <a:ext cx="5458595" cy="3554024"/>
            <a:chOff x="1827863" y="2228851"/>
            <a:chExt cx="5546633" cy="3618969"/>
          </a:xfrm>
        </p:grpSpPr>
        <p:pic>
          <p:nvPicPr>
            <p:cNvPr id="8" name="Picture 7">
              <a:extLst>
                <a:ext uri="{FF2B5EF4-FFF2-40B4-BE49-F238E27FC236}">
                  <a16:creationId xmlns:a16="http://schemas.microsoft.com/office/drawing/2014/main" id="{5918F0BC-C394-F84E-8E85-9CE51E6D8691}"/>
                </a:ext>
              </a:extLst>
            </p:cNvPr>
            <p:cNvPicPr>
              <a:picLocks noChangeAspect="1"/>
            </p:cNvPicPr>
            <p:nvPr/>
          </p:nvPicPr>
          <p:blipFill>
            <a:blip r:embed="rId2"/>
            <a:stretch>
              <a:fillRect/>
            </a:stretch>
          </p:blipFill>
          <p:spPr>
            <a:xfrm>
              <a:off x="4149840" y="2228851"/>
              <a:ext cx="844319" cy="844319"/>
            </a:xfrm>
            <a:prstGeom prst="rect">
              <a:avLst/>
            </a:prstGeom>
          </p:spPr>
        </p:pic>
        <p:pic>
          <p:nvPicPr>
            <p:cNvPr id="10" name="Picture 9" descr="A close up of a sign&#10;&#10;Description automatically generated">
              <a:extLst>
                <a:ext uri="{FF2B5EF4-FFF2-40B4-BE49-F238E27FC236}">
                  <a16:creationId xmlns:a16="http://schemas.microsoft.com/office/drawing/2014/main" id="{3CD09A7A-D526-1C48-BD32-A38242C99C08}"/>
                </a:ext>
              </a:extLst>
            </p:cNvPr>
            <p:cNvPicPr>
              <a:picLocks noChangeAspect="1"/>
            </p:cNvPicPr>
            <p:nvPr/>
          </p:nvPicPr>
          <p:blipFill>
            <a:blip r:embed="rId3"/>
            <a:stretch>
              <a:fillRect/>
            </a:stretch>
          </p:blipFill>
          <p:spPr>
            <a:xfrm>
              <a:off x="4929863" y="4640848"/>
              <a:ext cx="1493351" cy="980352"/>
            </a:xfrm>
            <a:prstGeom prst="rect">
              <a:avLst/>
            </a:prstGeom>
          </p:spPr>
        </p:pic>
        <p:pic>
          <p:nvPicPr>
            <p:cNvPr id="14" name="Graphic 13">
              <a:extLst>
                <a:ext uri="{FF2B5EF4-FFF2-40B4-BE49-F238E27FC236}">
                  <a16:creationId xmlns:a16="http://schemas.microsoft.com/office/drawing/2014/main" id="{BB4086C1-0414-1249-AFF7-857CB22180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66382" y="4758615"/>
              <a:ext cx="744818" cy="744818"/>
            </a:xfrm>
            <a:prstGeom prst="rect">
              <a:avLst/>
            </a:prstGeom>
          </p:spPr>
        </p:pic>
        <p:sp>
          <p:nvSpPr>
            <p:cNvPr id="15" name="TextBox 14">
              <a:extLst>
                <a:ext uri="{FF2B5EF4-FFF2-40B4-BE49-F238E27FC236}">
                  <a16:creationId xmlns:a16="http://schemas.microsoft.com/office/drawing/2014/main" id="{18EBE47B-7D70-C449-B651-0491E6B9A2C7}"/>
                </a:ext>
              </a:extLst>
            </p:cNvPr>
            <p:cNvSpPr txBox="1"/>
            <p:nvPr/>
          </p:nvSpPr>
          <p:spPr>
            <a:xfrm>
              <a:off x="1827863" y="3969543"/>
              <a:ext cx="1036566" cy="300082"/>
            </a:xfrm>
            <a:prstGeom prst="rect">
              <a:avLst/>
            </a:prstGeom>
            <a:noFill/>
          </p:spPr>
          <p:txBody>
            <a:bodyPr wrap="none" rtlCol="0">
              <a:spAutoFit/>
            </a:bodyPr>
            <a:lstStyle/>
            <a:p>
              <a:r>
                <a:rPr lang="en-US" sz="1350" dirty="0"/>
                <a:t>Care Setting</a:t>
              </a:r>
            </a:p>
          </p:txBody>
        </p:sp>
        <p:sp>
          <p:nvSpPr>
            <p:cNvPr id="16" name="TextBox 15">
              <a:extLst>
                <a:ext uri="{FF2B5EF4-FFF2-40B4-BE49-F238E27FC236}">
                  <a16:creationId xmlns:a16="http://schemas.microsoft.com/office/drawing/2014/main" id="{289BFEB1-9A7A-3C49-98CE-13EEB28C8058}"/>
                </a:ext>
              </a:extLst>
            </p:cNvPr>
            <p:cNvSpPr txBox="1"/>
            <p:nvPr/>
          </p:nvSpPr>
          <p:spPr>
            <a:xfrm>
              <a:off x="6337930" y="3969543"/>
              <a:ext cx="1036566" cy="300082"/>
            </a:xfrm>
            <a:prstGeom prst="rect">
              <a:avLst/>
            </a:prstGeom>
            <a:noFill/>
          </p:spPr>
          <p:txBody>
            <a:bodyPr wrap="none" rtlCol="0">
              <a:spAutoFit/>
            </a:bodyPr>
            <a:lstStyle/>
            <a:p>
              <a:r>
                <a:rPr lang="en-US" sz="1350" dirty="0"/>
                <a:t>Care Setting</a:t>
              </a:r>
            </a:p>
          </p:txBody>
        </p:sp>
        <p:sp>
          <p:nvSpPr>
            <p:cNvPr id="17" name="TextBox 16">
              <a:extLst>
                <a:ext uri="{FF2B5EF4-FFF2-40B4-BE49-F238E27FC236}">
                  <a16:creationId xmlns:a16="http://schemas.microsoft.com/office/drawing/2014/main" id="{1A0E0866-7B13-1C44-B16F-D1818C7B5EA3}"/>
                </a:ext>
              </a:extLst>
            </p:cNvPr>
            <p:cNvSpPr txBox="1"/>
            <p:nvPr/>
          </p:nvSpPr>
          <p:spPr>
            <a:xfrm>
              <a:off x="2733546" y="5547738"/>
              <a:ext cx="1656223" cy="300082"/>
            </a:xfrm>
            <a:prstGeom prst="rect">
              <a:avLst/>
            </a:prstGeom>
            <a:noFill/>
          </p:spPr>
          <p:txBody>
            <a:bodyPr wrap="none" rtlCol="0">
              <a:spAutoFit/>
            </a:bodyPr>
            <a:lstStyle/>
            <a:p>
              <a:r>
                <a:rPr lang="en-US" sz="1350" dirty="0"/>
                <a:t>Data Element Library</a:t>
              </a:r>
            </a:p>
          </p:txBody>
        </p:sp>
        <p:sp>
          <p:nvSpPr>
            <p:cNvPr id="18" name="TextBox 17">
              <a:extLst>
                <a:ext uri="{FF2B5EF4-FFF2-40B4-BE49-F238E27FC236}">
                  <a16:creationId xmlns:a16="http://schemas.microsoft.com/office/drawing/2014/main" id="{7D677EB9-7E7C-3A46-9AD6-CB44742432DF}"/>
                </a:ext>
              </a:extLst>
            </p:cNvPr>
            <p:cNvSpPr txBox="1"/>
            <p:nvPr/>
          </p:nvSpPr>
          <p:spPr>
            <a:xfrm>
              <a:off x="3906858" y="3117029"/>
              <a:ext cx="1424493" cy="300082"/>
            </a:xfrm>
            <a:prstGeom prst="rect">
              <a:avLst/>
            </a:prstGeom>
            <a:noFill/>
          </p:spPr>
          <p:txBody>
            <a:bodyPr wrap="none" rtlCol="0">
              <a:spAutoFit/>
            </a:bodyPr>
            <a:lstStyle/>
            <a:p>
              <a:r>
                <a:rPr lang="en-US" sz="1350" dirty="0"/>
                <a:t>Patient / Provider</a:t>
              </a:r>
            </a:p>
          </p:txBody>
        </p:sp>
        <p:sp>
          <p:nvSpPr>
            <p:cNvPr id="19" name="TextBox 18">
              <a:extLst>
                <a:ext uri="{FF2B5EF4-FFF2-40B4-BE49-F238E27FC236}">
                  <a16:creationId xmlns:a16="http://schemas.microsoft.com/office/drawing/2014/main" id="{F6A94050-33CA-FE47-80D1-A034E106EDAF}"/>
                </a:ext>
              </a:extLst>
            </p:cNvPr>
            <p:cNvSpPr txBox="1"/>
            <p:nvPr/>
          </p:nvSpPr>
          <p:spPr>
            <a:xfrm>
              <a:off x="5230585" y="5546876"/>
              <a:ext cx="1079142" cy="300082"/>
            </a:xfrm>
            <a:prstGeom prst="rect">
              <a:avLst/>
            </a:prstGeom>
            <a:noFill/>
          </p:spPr>
          <p:txBody>
            <a:bodyPr wrap="none" rtlCol="0">
              <a:spAutoFit/>
            </a:bodyPr>
            <a:lstStyle/>
            <a:p>
              <a:r>
                <a:rPr lang="en-US" sz="1350" dirty="0"/>
                <a:t>Assessments</a:t>
              </a:r>
            </a:p>
          </p:txBody>
        </p:sp>
        <p:cxnSp>
          <p:nvCxnSpPr>
            <p:cNvPr id="21" name="Straight Arrow Connector 20">
              <a:extLst>
                <a:ext uri="{FF2B5EF4-FFF2-40B4-BE49-F238E27FC236}">
                  <a16:creationId xmlns:a16="http://schemas.microsoft.com/office/drawing/2014/main" id="{3BAF5139-8180-0B47-9524-EE7F4C308A7F}"/>
                </a:ext>
              </a:extLst>
            </p:cNvPr>
            <p:cNvCxnSpPr>
              <a:cxnSpLocks/>
            </p:cNvCxnSpPr>
            <p:nvPr/>
          </p:nvCxnSpPr>
          <p:spPr>
            <a:xfrm>
              <a:off x="3049393" y="3885339"/>
              <a:ext cx="2497681" cy="8425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FFD2702-9C30-D744-9F38-4682D5201643}"/>
                </a:ext>
              </a:extLst>
            </p:cNvPr>
            <p:cNvCxnSpPr>
              <a:cxnSpLocks/>
            </p:cNvCxnSpPr>
            <p:nvPr/>
          </p:nvCxnSpPr>
          <p:spPr>
            <a:xfrm flipH="1">
              <a:off x="5893591" y="3979198"/>
              <a:ext cx="370788" cy="7504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1D76023-620D-1345-AFEA-39386DB64374}"/>
                </a:ext>
              </a:extLst>
            </p:cNvPr>
            <p:cNvCxnSpPr>
              <a:cxnSpLocks/>
            </p:cNvCxnSpPr>
            <p:nvPr/>
          </p:nvCxnSpPr>
          <p:spPr>
            <a:xfrm flipH="1">
              <a:off x="3680814" y="3869359"/>
              <a:ext cx="2508101" cy="86029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E8D4876-CA35-0849-9FA1-9932B9164811}"/>
                </a:ext>
              </a:extLst>
            </p:cNvPr>
            <p:cNvCxnSpPr>
              <a:cxnSpLocks/>
            </p:cNvCxnSpPr>
            <p:nvPr/>
          </p:nvCxnSpPr>
          <p:spPr>
            <a:xfrm>
              <a:off x="2910388" y="3968483"/>
              <a:ext cx="423909" cy="67236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4226AAF-27B7-204D-8856-7CE638AD839D}"/>
                </a:ext>
              </a:extLst>
            </p:cNvPr>
            <p:cNvCxnSpPr>
              <a:cxnSpLocks/>
            </p:cNvCxnSpPr>
            <p:nvPr/>
          </p:nvCxnSpPr>
          <p:spPr>
            <a:xfrm flipH="1">
              <a:off x="2910388" y="3618790"/>
              <a:ext cx="3278527"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47B22C7-8977-CE4E-8AB4-E765A6E4AFAF}"/>
                </a:ext>
              </a:extLst>
            </p:cNvPr>
            <p:cNvCxnSpPr>
              <a:cxnSpLocks/>
            </p:cNvCxnSpPr>
            <p:nvPr/>
          </p:nvCxnSpPr>
          <p:spPr>
            <a:xfrm flipH="1">
              <a:off x="2887858" y="2760971"/>
              <a:ext cx="1301561" cy="57565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89FB39C-4FA3-1945-AE90-DC08DE2DCD88}"/>
                </a:ext>
              </a:extLst>
            </p:cNvPr>
            <p:cNvCxnSpPr>
              <a:cxnSpLocks/>
            </p:cNvCxnSpPr>
            <p:nvPr/>
          </p:nvCxnSpPr>
          <p:spPr>
            <a:xfrm flipH="1" flipV="1">
              <a:off x="4942852" y="2738683"/>
              <a:ext cx="1310811" cy="59212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Graphic 42">
              <a:extLst>
                <a:ext uri="{FF2B5EF4-FFF2-40B4-BE49-F238E27FC236}">
                  <a16:creationId xmlns:a16="http://schemas.microsoft.com/office/drawing/2014/main" id="{57495408-D845-E748-BAD0-F8C378F5E2E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86774" y="3193257"/>
              <a:ext cx="678656" cy="678656"/>
            </a:xfrm>
            <a:prstGeom prst="rect">
              <a:avLst/>
            </a:prstGeom>
          </p:spPr>
        </p:pic>
        <p:pic>
          <p:nvPicPr>
            <p:cNvPr id="44" name="Graphic 43">
              <a:extLst>
                <a:ext uri="{FF2B5EF4-FFF2-40B4-BE49-F238E27FC236}">
                  <a16:creationId xmlns:a16="http://schemas.microsoft.com/office/drawing/2014/main" id="{DD391264-AEE0-B744-BA95-BB52CFBD07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76091" y="3193257"/>
              <a:ext cx="678656" cy="678656"/>
            </a:xfrm>
            <a:prstGeom prst="rect">
              <a:avLst/>
            </a:prstGeom>
          </p:spPr>
        </p:pic>
      </p:grpSp>
      <p:sp>
        <p:nvSpPr>
          <p:cNvPr id="30" name="TextBox 29">
            <a:extLst>
              <a:ext uri="{FF2B5EF4-FFF2-40B4-BE49-F238E27FC236}">
                <a16:creationId xmlns:a16="http://schemas.microsoft.com/office/drawing/2014/main" id="{5BD82CDE-9784-9045-8818-2069FAD73662}"/>
              </a:ext>
            </a:extLst>
          </p:cNvPr>
          <p:cNvSpPr txBox="1"/>
          <p:nvPr/>
        </p:nvSpPr>
        <p:spPr>
          <a:xfrm>
            <a:off x="5994387" y="2094186"/>
            <a:ext cx="2696444" cy="923330"/>
          </a:xfrm>
          <a:prstGeom prst="rect">
            <a:avLst/>
          </a:prstGeom>
          <a:noFill/>
        </p:spPr>
        <p:txBody>
          <a:bodyPr wrap="none" rtlCol="0">
            <a:spAutoFit/>
          </a:bodyPr>
          <a:lstStyle/>
          <a:p>
            <a:r>
              <a:rPr lang="en-US" dirty="0"/>
              <a:t>Functional Status Use Case</a:t>
            </a:r>
          </a:p>
          <a:p>
            <a:endParaRPr lang="en-US" dirty="0"/>
          </a:p>
          <a:p>
            <a:r>
              <a:rPr lang="en-US" dirty="0"/>
              <a:t>Cognitive Status Use Case</a:t>
            </a:r>
          </a:p>
        </p:txBody>
      </p:sp>
      <p:sp>
        <p:nvSpPr>
          <p:cNvPr id="6" name="TextBox 5">
            <a:extLst>
              <a:ext uri="{FF2B5EF4-FFF2-40B4-BE49-F238E27FC236}">
                <a16:creationId xmlns:a16="http://schemas.microsoft.com/office/drawing/2014/main" id="{2B0C4803-2572-6342-8AF8-02DB0B05F88B}"/>
              </a:ext>
            </a:extLst>
          </p:cNvPr>
          <p:cNvSpPr txBox="1"/>
          <p:nvPr/>
        </p:nvSpPr>
        <p:spPr>
          <a:xfrm>
            <a:off x="5994387" y="4214668"/>
            <a:ext cx="2788905" cy="1754326"/>
          </a:xfrm>
          <a:prstGeom prst="rect">
            <a:avLst/>
          </a:prstGeom>
          <a:noFill/>
        </p:spPr>
        <p:txBody>
          <a:bodyPr wrap="none" rtlCol="0">
            <a:spAutoFit/>
          </a:bodyPr>
          <a:lstStyle/>
          <a:p>
            <a:r>
              <a:rPr lang="en-US" b="1" dirty="0"/>
              <a:t>Under Development:</a:t>
            </a:r>
          </a:p>
          <a:p>
            <a:endParaRPr lang="en-US" b="1" dirty="0"/>
          </a:p>
          <a:p>
            <a:r>
              <a:rPr lang="en-US" dirty="0"/>
              <a:t>FHIR Implementation Guide</a:t>
            </a:r>
          </a:p>
          <a:p>
            <a:endParaRPr lang="en-US" dirty="0"/>
          </a:p>
          <a:p>
            <a:r>
              <a:rPr lang="en-US" dirty="0"/>
              <a:t>Reference Implementation</a:t>
            </a:r>
          </a:p>
          <a:p>
            <a:endParaRPr lang="en-US" dirty="0"/>
          </a:p>
        </p:txBody>
      </p:sp>
    </p:spTree>
    <p:extLst>
      <p:ext uri="{BB962C8B-B14F-4D97-AF65-F5344CB8AC3E}">
        <p14:creationId xmlns:p14="http://schemas.microsoft.com/office/powerpoint/2010/main" val="4288095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255C7E-1D63-4416-8FC0-CF0A77B8A94A}"/>
              </a:ext>
            </a:extLst>
          </p:cNvPr>
          <p:cNvSpPr>
            <a:spLocks noGrp="1"/>
          </p:cNvSpPr>
          <p:nvPr>
            <p:ph type="title"/>
          </p:nvPr>
        </p:nvSpPr>
        <p:spPr/>
        <p:txBody>
          <a:bodyPr/>
          <a:lstStyle/>
          <a:p>
            <a:r>
              <a:rPr lang="en-US" dirty="0"/>
              <a:t>Proposed Timeline for FHIR Work </a:t>
            </a:r>
            <a:br>
              <a:rPr lang="en-US" dirty="0"/>
            </a:br>
            <a:r>
              <a:rPr lang="en-US" dirty="0"/>
              <a:t>(Publish Dec 2019) </a:t>
            </a:r>
          </a:p>
        </p:txBody>
      </p:sp>
      <p:sp>
        <p:nvSpPr>
          <p:cNvPr id="4" name="Slide Number Placeholder 3">
            <a:extLst>
              <a:ext uri="{FF2B5EF4-FFF2-40B4-BE49-F238E27FC236}">
                <a16:creationId xmlns:a16="http://schemas.microsoft.com/office/drawing/2014/main" id="{2D6A688C-47DD-45B6-8E96-E08E255E1D03}"/>
              </a:ext>
            </a:extLst>
          </p:cNvPr>
          <p:cNvSpPr>
            <a:spLocks noGrp="1"/>
          </p:cNvSpPr>
          <p:nvPr>
            <p:ph type="sldNum" sz="quarter" idx="4"/>
          </p:nvPr>
        </p:nvSpPr>
        <p:spPr/>
        <p:txBody>
          <a:bodyPr/>
          <a:lstStyle/>
          <a:p>
            <a:fld id="{E8555075-F7D8-774D-92CE-0FFE5404D32F}" type="slidenum">
              <a:rPr lang="en-US" smtClean="0">
                <a:solidFill>
                  <a:prstClr val="black"/>
                </a:solidFill>
              </a:rPr>
              <a:pPr/>
              <a:t>16</a:t>
            </a:fld>
            <a:endParaRPr lang="en-US" dirty="0">
              <a:solidFill>
                <a:prstClr val="black"/>
              </a:solidFill>
            </a:endParaRPr>
          </a:p>
        </p:txBody>
      </p:sp>
      <p:grpSp>
        <p:nvGrpSpPr>
          <p:cNvPr id="212" name="Group 211" descr="Chart showing proposed timeline for FHIR activities beginning October 2018 and ending December 2019 with the publication of a FHIR implementation guide ">
            <a:extLst>
              <a:ext uri="{FF2B5EF4-FFF2-40B4-BE49-F238E27FC236}">
                <a16:creationId xmlns:a16="http://schemas.microsoft.com/office/drawing/2014/main" id="{9CA423B1-6509-4B51-B25C-22D014DF4474}"/>
              </a:ext>
            </a:extLst>
          </p:cNvPr>
          <p:cNvGrpSpPr>
            <a:grpSpLocks noChangeAspect="1"/>
          </p:cNvGrpSpPr>
          <p:nvPr/>
        </p:nvGrpSpPr>
        <p:grpSpPr bwMode="auto">
          <a:xfrm>
            <a:off x="76200" y="2147247"/>
            <a:ext cx="8991600" cy="4253553"/>
            <a:chOff x="685" y="925"/>
            <a:chExt cx="6310" cy="2985"/>
          </a:xfrm>
        </p:grpSpPr>
        <p:sp>
          <p:nvSpPr>
            <p:cNvPr id="213" name="AutoShape 3">
              <a:extLst>
                <a:ext uri="{FF2B5EF4-FFF2-40B4-BE49-F238E27FC236}">
                  <a16:creationId xmlns:a16="http://schemas.microsoft.com/office/drawing/2014/main" id="{248CA3D2-79C3-4ACA-8468-1E42D7A1629A}"/>
                </a:ext>
              </a:extLst>
            </p:cNvPr>
            <p:cNvSpPr>
              <a:spLocks noChangeAspect="1" noChangeArrowheads="1" noTextEdit="1"/>
            </p:cNvSpPr>
            <p:nvPr/>
          </p:nvSpPr>
          <p:spPr bwMode="auto">
            <a:xfrm>
              <a:off x="685" y="925"/>
              <a:ext cx="6310" cy="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14" name="Rectangle 213">
              <a:extLst>
                <a:ext uri="{FF2B5EF4-FFF2-40B4-BE49-F238E27FC236}">
                  <a16:creationId xmlns:a16="http://schemas.microsoft.com/office/drawing/2014/main" id="{CDBFDC40-1DD1-4EBC-987E-6B02CEEF1541}"/>
                </a:ext>
              </a:extLst>
            </p:cNvPr>
            <p:cNvSpPr>
              <a:spLocks noChangeArrowheads="1"/>
            </p:cNvSpPr>
            <p:nvPr/>
          </p:nvSpPr>
          <p:spPr bwMode="auto">
            <a:xfrm>
              <a:off x="1006" y="2327"/>
              <a:ext cx="5672" cy="2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15" name="Rectangle 214">
              <a:extLst>
                <a:ext uri="{FF2B5EF4-FFF2-40B4-BE49-F238E27FC236}">
                  <a16:creationId xmlns:a16="http://schemas.microsoft.com/office/drawing/2014/main" id="{0073C7CE-62B2-4E11-947F-DCBE4EF60DA5}"/>
                </a:ext>
              </a:extLst>
            </p:cNvPr>
            <p:cNvSpPr>
              <a:spLocks noChangeArrowheads="1"/>
            </p:cNvSpPr>
            <p:nvPr/>
          </p:nvSpPr>
          <p:spPr bwMode="auto">
            <a:xfrm>
              <a:off x="1006" y="2327"/>
              <a:ext cx="5672" cy="224"/>
            </a:xfrm>
            <a:prstGeom prst="rect">
              <a:avLst/>
            </a:prstGeom>
            <a:noFill/>
            <a:ln w="6350" cap="rnd">
              <a:solidFill>
                <a:srgbClr val="54849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16" name="Line 7">
              <a:extLst>
                <a:ext uri="{FF2B5EF4-FFF2-40B4-BE49-F238E27FC236}">
                  <a16:creationId xmlns:a16="http://schemas.microsoft.com/office/drawing/2014/main" id="{C637AE38-E0E0-43F8-B0FC-E241A71F2176}"/>
                </a:ext>
              </a:extLst>
            </p:cNvPr>
            <p:cNvSpPr>
              <a:spLocks noChangeShapeType="1"/>
            </p:cNvSpPr>
            <p:nvPr/>
          </p:nvSpPr>
          <p:spPr bwMode="auto">
            <a:xfrm>
              <a:off x="1006" y="2551"/>
              <a:ext cx="0" cy="86"/>
            </a:xfrm>
            <a:prstGeom prst="line">
              <a:avLst/>
            </a:prstGeom>
            <a:noFill/>
            <a:ln w="6350" cap="rnd">
              <a:solidFill>
                <a:srgbClr val="54849A"/>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17" name="Rectangle 216">
              <a:extLst>
                <a:ext uri="{FF2B5EF4-FFF2-40B4-BE49-F238E27FC236}">
                  <a16:creationId xmlns:a16="http://schemas.microsoft.com/office/drawing/2014/main" id="{B47E2E2B-AAEB-4CFD-9DEE-DA7769640858}"/>
                </a:ext>
              </a:extLst>
            </p:cNvPr>
            <p:cNvSpPr>
              <a:spLocks noChangeArrowheads="1"/>
            </p:cNvSpPr>
            <p:nvPr/>
          </p:nvSpPr>
          <p:spPr bwMode="auto">
            <a:xfrm>
              <a:off x="787" y="2733"/>
              <a:ext cx="45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54849A"/>
                  </a:solidFill>
                  <a:latin typeface="Calibri" panose="020F0502020204030204" pitchFamily="34" charset="0"/>
                </a:rPr>
                <a:t>1 October 2018</a:t>
              </a:r>
              <a:endParaRPr lang="en-US" altLang="en-US" sz="1350" dirty="0"/>
            </a:p>
          </p:txBody>
        </p:sp>
        <p:sp>
          <p:nvSpPr>
            <p:cNvPr id="218" name="Line 9">
              <a:extLst>
                <a:ext uri="{FF2B5EF4-FFF2-40B4-BE49-F238E27FC236}">
                  <a16:creationId xmlns:a16="http://schemas.microsoft.com/office/drawing/2014/main" id="{7CCF2A56-46B8-43DB-B816-90EC877BDA47}"/>
                </a:ext>
              </a:extLst>
            </p:cNvPr>
            <p:cNvSpPr>
              <a:spLocks noChangeShapeType="1"/>
            </p:cNvSpPr>
            <p:nvPr/>
          </p:nvSpPr>
          <p:spPr bwMode="auto">
            <a:xfrm>
              <a:off x="6678" y="2551"/>
              <a:ext cx="0" cy="86"/>
            </a:xfrm>
            <a:prstGeom prst="line">
              <a:avLst/>
            </a:prstGeom>
            <a:noFill/>
            <a:ln w="6350" cap="rnd">
              <a:solidFill>
                <a:srgbClr val="54849A"/>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19" name="Rectangle 218">
              <a:extLst>
                <a:ext uri="{FF2B5EF4-FFF2-40B4-BE49-F238E27FC236}">
                  <a16:creationId xmlns:a16="http://schemas.microsoft.com/office/drawing/2014/main" id="{24D99B13-35B4-4968-9CD7-4BA66C31C548}"/>
                </a:ext>
              </a:extLst>
            </p:cNvPr>
            <p:cNvSpPr>
              <a:spLocks noChangeArrowheads="1"/>
            </p:cNvSpPr>
            <p:nvPr/>
          </p:nvSpPr>
          <p:spPr bwMode="auto">
            <a:xfrm>
              <a:off x="6465" y="2733"/>
              <a:ext cx="44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54849A"/>
                  </a:solidFill>
                  <a:latin typeface="Calibri" panose="020F0502020204030204" pitchFamily="34" charset="0"/>
                </a:rPr>
                <a:t>31 March 2020</a:t>
              </a:r>
              <a:endParaRPr lang="en-US" altLang="en-US" sz="1350" dirty="0"/>
            </a:p>
          </p:txBody>
        </p:sp>
        <p:sp>
          <p:nvSpPr>
            <p:cNvPr id="220" name="Freeform 11">
              <a:extLst>
                <a:ext uri="{FF2B5EF4-FFF2-40B4-BE49-F238E27FC236}">
                  <a16:creationId xmlns:a16="http://schemas.microsoft.com/office/drawing/2014/main" id="{2201123E-41F8-4768-9F54-FD751FEB8FF5}"/>
                </a:ext>
              </a:extLst>
            </p:cNvPr>
            <p:cNvSpPr>
              <a:spLocks noEditPoints="1"/>
            </p:cNvSpPr>
            <p:nvPr/>
          </p:nvSpPr>
          <p:spPr bwMode="auto">
            <a:xfrm>
              <a:off x="695" y="2716"/>
              <a:ext cx="622" cy="119"/>
            </a:xfrm>
            <a:custGeom>
              <a:avLst/>
              <a:gdLst>
                <a:gd name="T0" fmla="*/ 0 w 622"/>
                <a:gd name="T1" fmla="*/ 119 h 119"/>
                <a:gd name="T2" fmla="*/ 622 w 622"/>
                <a:gd name="T3" fmla="*/ 119 h 119"/>
                <a:gd name="T4" fmla="*/ 0 w 622"/>
                <a:gd name="T5" fmla="*/ 119 h 119"/>
                <a:gd name="T6" fmla="*/ 0 w 622"/>
                <a:gd name="T7" fmla="*/ 0 h 119"/>
              </a:gdLst>
              <a:ahLst/>
              <a:cxnLst>
                <a:cxn ang="0">
                  <a:pos x="T0" y="T1"/>
                </a:cxn>
                <a:cxn ang="0">
                  <a:pos x="T2" y="T3"/>
                </a:cxn>
                <a:cxn ang="0">
                  <a:pos x="T4" y="T5"/>
                </a:cxn>
                <a:cxn ang="0">
                  <a:pos x="T6" y="T7"/>
                </a:cxn>
              </a:cxnLst>
              <a:rect l="0" t="0" r="r" b="b"/>
              <a:pathLst>
                <a:path w="622" h="119">
                  <a:moveTo>
                    <a:pt x="0" y="119"/>
                  </a:moveTo>
                  <a:lnTo>
                    <a:pt x="622" y="119"/>
                  </a:lnTo>
                  <a:moveTo>
                    <a:pt x="0" y="119"/>
                  </a:moveTo>
                  <a:lnTo>
                    <a:pt x="0" y="0"/>
                  </a:lnTo>
                </a:path>
              </a:pathLst>
            </a:custGeom>
            <a:noFill/>
            <a:ln w="6350" cap="rnd">
              <a:solidFill>
                <a:srgbClr val="54849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21" name="Freeform 12">
              <a:extLst>
                <a:ext uri="{FF2B5EF4-FFF2-40B4-BE49-F238E27FC236}">
                  <a16:creationId xmlns:a16="http://schemas.microsoft.com/office/drawing/2014/main" id="{CD8D5766-2559-420D-B96C-A10D289DF963}"/>
                </a:ext>
              </a:extLst>
            </p:cNvPr>
            <p:cNvSpPr>
              <a:spLocks noEditPoints="1"/>
            </p:cNvSpPr>
            <p:nvPr/>
          </p:nvSpPr>
          <p:spPr bwMode="auto">
            <a:xfrm>
              <a:off x="6367" y="2716"/>
              <a:ext cx="622" cy="119"/>
            </a:xfrm>
            <a:custGeom>
              <a:avLst/>
              <a:gdLst>
                <a:gd name="T0" fmla="*/ 0 w 622"/>
                <a:gd name="T1" fmla="*/ 119 h 119"/>
                <a:gd name="T2" fmla="*/ 622 w 622"/>
                <a:gd name="T3" fmla="*/ 119 h 119"/>
                <a:gd name="T4" fmla="*/ 622 w 622"/>
                <a:gd name="T5" fmla="*/ 119 h 119"/>
                <a:gd name="T6" fmla="*/ 622 w 622"/>
                <a:gd name="T7" fmla="*/ 0 h 119"/>
              </a:gdLst>
              <a:ahLst/>
              <a:cxnLst>
                <a:cxn ang="0">
                  <a:pos x="T0" y="T1"/>
                </a:cxn>
                <a:cxn ang="0">
                  <a:pos x="T2" y="T3"/>
                </a:cxn>
                <a:cxn ang="0">
                  <a:pos x="T4" y="T5"/>
                </a:cxn>
                <a:cxn ang="0">
                  <a:pos x="T6" y="T7"/>
                </a:cxn>
              </a:cxnLst>
              <a:rect l="0" t="0" r="r" b="b"/>
              <a:pathLst>
                <a:path w="622" h="119">
                  <a:moveTo>
                    <a:pt x="0" y="119"/>
                  </a:moveTo>
                  <a:lnTo>
                    <a:pt x="622" y="119"/>
                  </a:lnTo>
                  <a:moveTo>
                    <a:pt x="622" y="119"/>
                  </a:moveTo>
                  <a:lnTo>
                    <a:pt x="622" y="0"/>
                  </a:lnTo>
                </a:path>
              </a:pathLst>
            </a:custGeom>
            <a:noFill/>
            <a:ln w="6350" cap="rnd">
              <a:solidFill>
                <a:srgbClr val="54849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22" name="Line 13">
              <a:extLst>
                <a:ext uri="{FF2B5EF4-FFF2-40B4-BE49-F238E27FC236}">
                  <a16:creationId xmlns:a16="http://schemas.microsoft.com/office/drawing/2014/main" id="{9DC31D89-1841-419B-B194-7BEEE631D5BE}"/>
                </a:ext>
              </a:extLst>
            </p:cNvPr>
            <p:cNvSpPr>
              <a:spLocks noChangeShapeType="1"/>
            </p:cNvSpPr>
            <p:nvPr/>
          </p:nvSpPr>
          <p:spPr bwMode="auto">
            <a:xfrm>
              <a:off x="1329" y="2551"/>
              <a:ext cx="0" cy="75"/>
            </a:xfrm>
            <a:prstGeom prst="line">
              <a:avLst/>
            </a:prstGeom>
            <a:noFill/>
            <a:ln w="6350" cap="rnd">
              <a:solidFill>
                <a:srgbClr val="54849A"/>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23" name="Rectangle 222">
              <a:extLst>
                <a:ext uri="{FF2B5EF4-FFF2-40B4-BE49-F238E27FC236}">
                  <a16:creationId xmlns:a16="http://schemas.microsoft.com/office/drawing/2014/main" id="{6203A1FF-8AF5-4108-AA6D-E8E4E7784255}"/>
                </a:ext>
              </a:extLst>
            </p:cNvPr>
            <p:cNvSpPr>
              <a:spLocks noChangeArrowheads="1"/>
            </p:cNvSpPr>
            <p:nvPr/>
          </p:nvSpPr>
          <p:spPr bwMode="auto">
            <a:xfrm>
              <a:off x="1195" y="2662"/>
              <a:ext cx="27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54849A"/>
                  </a:solidFill>
                  <a:latin typeface="Calibri" panose="020F0502020204030204" pitchFamily="34" charset="0"/>
                </a:rPr>
                <a:t>Nov 2018</a:t>
              </a:r>
              <a:endParaRPr lang="en-US" altLang="en-US" sz="1350" dirty="0"/>
            </a:p>
          </p:txBody>
        </p:sp>
        <p:sp>
          <p:nvSpPr>
            <p:cNvPr id="224" name="Line 15">
              <a:extLst>
                <a:ext uri="{FF2B5EF4-FFF2-40B4-BE49-F238E27FC236}">
                  <a16:creationId xmlns:a16="http://schemas.microsoft.com/office/drawing/2014/main" id="{CA33B38C-028E-4F69-89CB-1A600B511E10}"/>
                </a:ext>
              </a:extLst>
            </p:cNvPr>
            <p:cNvSpPr>
              <a:spLocks noChangeShapeType="1"/>
            </p:cNvSpPr>
            <p:nvPr/>
          </p:nvSpPr>
          <p:spPr bwMode="auto">
            <a:xfrm>
              <a:off x="1641" y="2551"/>
              <a:ext cx="0" cy="75"/>
            </a:xfrm>
            <a:prstGeom prst="line">
              <a:avLst/>
            </a:prstGeom>
            <a:noFill/>
            <a:ln w="6350" cap="rnd">
              <a:solidFill>
                <a:srgbClr val="54849A"/>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25" name="Rectangle 224">
              <a:extLst>
                <a:ext uri="{FF2B5EF4-FFF2-40B4-BE49-F238E27FC236}">
                  <a16:creationId xmlns:a16="http://schemas.microsoft.com/office/drawing/2014/main" id="{5EE0DFB7-EB06-4132-BF74-2E0581AF0082}"/>
                </a:ext>
              </a:extLst>
            </p:cNvPr>
            <p:cNvSpPr>
              <a:spLocks noChangeArrowheads="1"/>
            </p:cNvSpPr>
            <p:nvPr/>
          </p:nvSpPr>
          <p:spPr bwMode="auto">
            <a:xfrm>
              <a:off x="1510" y="2662"/>
              <a:ext cx="2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54849A"/>
                  </a:solidFill>
                  <a:latin typeface="Calibri" panose="020F0502020204030204" pitchFamily="34" charset="0"/>
                </a:rPr>
                <a:t>Dec 2018</a:t>
              </a:r>
              <a:endParaRPr lang="en-US" altLang="en-US" sz="1350" dirty="0"/>
            </a:p>
          </p:txBody>
        </p:sp>
        <p:sp>
          <p:nvSpPr>
            <p:cNvPr id="226" name="Line 17">
              <a:extLst>
                <a:ext uri="{FF2B5EF4-FFF2-40B4-BE49-F238E27FC236}">
                  <a16:creationId xmlns:a16="http://schemas.microsoft.com/office/drawing/2014/main" id="{06CD0F28-2C7F-49D5-925F-AA2A50BAA913}"/>
                </a:ext>
              </a:extLst>
            </p:cNvPr>
            <p:cNvSpPr>
              <a:spLocks noChangeShapeType="1"/>
            </p:cNvSpPr>
            <p:nvPr/>
          </p:nvSpPr>
          <p:spPr bwMode="auto">
            <a:xfrm>
              <a:off x="1959" y="2551"/>
              <a:ext cx="0" cy="75"/>
            </a:xfrm>
            <a:prstGeom prst="line">
              <a:avLst/>
            </a:prstGeom>
            <a:noFill/>
            <a:ln w="6350" cap="rnd">
              <a:solidFill>
                <a:srgbClr val="54849A"/>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27" name="Rectangle 226">
              <a:extLst>
                <a:ext uri="{FF2B5EF4-FFF2-40B4-BE49-F238E27FC236}">
                  <a16:creationId xmlns:a16="http://schemas.microsoft.com/office/drawing/2014/main" id="{1C5CA15D-DC5F-45CA-BB38-56ECCE8F97A4}"/>
                </a:ext>
              </a:extLst>
            </p:cNvPr>
            <p:cNvSpPr>
              <a:spLocks noChangeArrowheads="1"/>
            </p:cNvSpPr>
            <p:nvPr/>
          </p:nvSpPr>
          <p:spPr bwMode="auto">
            <a:xfrm>
              <a:off x="1835" y="2662"/>
              <a:ext cx="25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54849A"/>
                  </a:solidFill>
                  <a:latin typeface="Calibri" panose="020F0502020204030204" pitchFamily="34" charset="0"/>
                </a:rPr>
                <a:t>Jan 2019</a:t>
              </a:r>
              <a:endParaRPr lang="en-US" altLang="en-US" sz="1350" dirty="0"/>
            </a:p>
          </p:txBody>
        </p:sp>
        <p:sp>
          <p:nvSpPr>
            <p:cNvPr id="228" name="Line 19">
              <a:extLst>
                <a:ext uri="{FF2B5EF4-FFF2-40B4-BE49-F238E27FC236}">
                  <a16:creationId xmlns:a16="http://schemas.microsoft.com/office/drawing/2014/main" id="{81EF2372-3CAF-4CAF-826A-E1813523FD94}"/>
                </a:ext>
              </a:extLst>
            </p:cNvPr>
            <p:cNvSpPr>
              <a:spLocks noChangeShapeType="1"/>
            </p:cNvSpPr>
            <p:nvPr/>
          </p:nvSpPr>
          <p:spPr bwMode="auto">
            <a:xfrm>
              <a:off x="2282" y="2551"/>
              <a:ext cx="0" cy="75"/>
            </a:xfrm>
            <a:prstGeom prst="line">
              <a:avLst/>
            </a:prstGeom>
            <a:noFill/>
            <a:ln w="6350" cap="rnd">
              <a:solidFill>
                <a:srgbClr val="54849A"/>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29" name="Rectangle 228">
              <a:extLst>
                <a:ext uri="{FF2B5EF4-FFF2-40B4-BE49-F238E27FC236}">
                  <a16:creationId xmlns:a16="http://schemas.microsoft.com/office/drawing/2014/main" id="{7B912FED-95E4-4F0E-9DD5-98CCBA321236}"/>
                </a:ext>
              </a:extLst>
            </p:cNvPr>
            <p:cNvSpPr>
              <a:spLocks noChangeArrowheads="1"/>
            </p:cNvSpPr>
            <p:nvPr/>
          </p:nvSpPr>
          <p:spPr bwMode="auto">
            <a:xfrm>
              <a:off x="2153" y="2662"/>
              <a:ext cx="26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54849A"/>
                  </a:solidFill>
                  <a:latin typeface="Calibri" panose="020F0502020204030204" pitchFamily="34" charset="0"/>
                </a:rPr>
                <a:t>Feb 2019</a:t>
              </a:r>
              <a:endParaRPr lang="en-US" altLang="en-US" sz="1350" dirty="0"/>
            </a:p>
          </p:txBody>
        </p:sp>
        <p:sp>
          <p:nvSpPr>
            <p:cNvPr id="230" name="Line 21">
              <a:extLst>
                <a:ext uri="{FF2B5EF4-FFF2-40B4-BE49-F238E27FC236}">
                  <a16:creationId xmlns:a16="http://schemas.microsoft.com/office/drawing/2014/main" id="{8970F3C3-444A-4696-9689-584935E7BF30}"/>
                </a:ext>
              </a:extLst>
            </p:cNvPr>
            <p:cNvSpPr>
              <a:spLocks noChangeShapeType="1"/>
            </p:cNvSpPr>
            <p:nvPr/>
          </p:nvSpPr>
          <p:spPr bwMode="auto">
            <a:xfrm>
              <a:off x="2571" y="2551"/>
              <a:ext cx="0" cy="75"/>
            </a:xfrm>
            <a:prstGeom prst="line">
              <a:avLst/>
            </a:prstGeom>
            <a:noFill/>
            <a:ln w="6350" cap="rnd">
              <a:solidFill>
                <a:srgbClr val="54849A"/>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31" name="Rectangle 230">
              <a:extLst>
                <a:ext uri="{FF2B5EF4-FFF2-40B4-BE49-F238E27FC236}">
                  <a16:creationId xmlns:a16="http://schemas.microsoft.com/office/drawing/2014/main" id="{3289A6FC-01AB-44C4-8437-EBDEBF505FF7}"/>
                </a:ext>
              </a:extLst>
            </p:cNvPr>
            <p:cNvSpPr>
              <a:spLocks noChangeArrowheads="1"/>
            </p:cNvSpPr>
            <p:nvPr/>
          </p:nvSpPr>
          <p:spPr bwMode="auto">
            <a:xfrm>
              <a:off x="2435" y="2662"/>
              <a:ext cx="28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54849A"/>
                  </a:solidFill>
                  <a:latin typeface="Calibri" panose="020F0502020204030204" pitchFamily="34" charset="0"/>
                </a:rPr>
                <a:t>Mar 2019</a:t>
              </a:r>
              <a:endParaRPr lang="en-US" altLang="en-US" sz="1350" dirty="0"/>
            </a:p>
          </p:txBody>
        </p:sp>
        <p:sp>
          <p:nvSpPr>
            <p:cNvPr id="232" name="Line 23">
              <a:extLst>
                <a:ext uri="{FF2B5EF4-FFF2-40B4-BE49-F238E27FC236}">
                  <a16:creationId xmlns:a16="http://schemas.microsoft.com/office/drawing/2014/main" id="{8CBD3653-1C8B-42D1-9C6B-FA571FE74824}"/>
                </a:ext>
              </a:extLst>
            </p:cNvPr>
            <p:cNvSpPr>
              <a:spLocks noChangeShapeType="1"/>
            </p:cNvSpPr>
            <p:nvPr/>
          </p:nvSpPr>
          <p:spPr bwMode="auto">
            <a:xfrm>
              <a:off x="2895" y="2551"/>
              <a:ext cx="0" cy="75"/>
            </a:xfrm>
            <a:prstGeom prst="line">
              <a:avLst/>
            </a:prstGeom>
            <a:noFill/>
            <a:ln w="6350" cap="rnd">
              <a:solidFill>
                <a:srgbClr val="54849A"/>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33" name="Rectangle 232">
              <a:extLst>
                <a:ext uri="{FF2B5EF4-FFF2-40B4-BE49-F238E27FC236}">
                  <a16:creationId xmlns:a16="http://schemas.microsoft.com/office/drawing/2014/main" id="{2FC16098-DD2A-44DC-955A-22F87B112C0E}"/>
                </a:ext>
              </a:extLst>
            </p:cNvPr>
            <p:cNvSpPr>
              <a:spLocks noChangeArrowheads="1"/>
            </p:cNvSpPr>
            <p:nvPr/>
          </p:nvSpPr>
          <p:spPr bwMode="auto">
            <a:xfrm>
              <a:off x="2767" y="2662"/>
              <a:ext cx="26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54849A"/>
                  </a:solidFill>
                  <a:latin typeface="Calibri" panose="020F0502020204030204" pitchFamily="34" charset="0"/>
                </a:rPr>
                <a:t>Apr 2019</a:t>
              </a:r>
              <a:endParaRPr lang="en-US" altLang="en-US" sz="1350" dirty="0"/>
            </a:p>
          </p:txBody>
        </p:sp>
        <p:sp>
          <p:nvSpPr>
            <p:cNvPr id="234" name="Line 25">
              <a:extLst>
                <a:ext uri="{FF2B5EF4-FFF2-40B4-BE49-F238E27FC236}">
                  <a16:creationId xmlns:a16="http://schemas.microsoft.com/office/drawing/2014/main" id="{DAB4AB64-8E7E-4EE9-BE23-9D1FEF5BDB73}"/>
                </a:ext>
              </a:extLst>
            </p:cNvPr>
            <p:cNvSpPr>
              <a:spLocks noChangeShapeType="1"/>
            </p:cNvSpPr>
            <p:nvPr/>
          </p:nvSpPr>
          <p:spPr bwMode="auto">
            <a:xfrm>
              <a:off x="3207" y="2551"/>
              <a:ext cx="0" cy="75"/>
            </a:xfrm>
            <a:prstGeom prst="line">
              <a:avLst/>
            </a:prstGeom>
            <a:noFill/>
            <a:ln w="6350" cap="rnd">
              <a:solidFill>
                <a:srgbClr val="54849A"/>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35" name="Rectangle 234">
              <a:extLst>
                <a:ext uri="{FF2B5EF4-FFF2-40B4-BE49-F238E27FC236}">
                  <a16:creationId xmlns:a16="http://schemas.microsoft.com/office/drawing/2014/main" id="{A0B69C5D-C423-4CCC-8230-ADC12FC451A9}"/>
                </a:ext>
              </a:extLst>
            </p:cNvPr>
            <p:cNvSpPr>
              <a:spLocks noChangeArrowheads="1"/>
            </p:cNvSpPr>
            <p:nvPr/>
          </p:nvSpPr>
          <p:spPr bwMode="auto">
            <a:xfrm>
              <a:off x="3067" y="2662"/>
              <a:ext cx="29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54849A"/>
                  </a:solidFill>
                  <a:latin typeface="Calibri" panose="020F0502020204030204" pitchFamily="34" charset="0"/>
                </a:rPr>
                <a:t>May 2019</a:t>
              </a:r>
              <a:endParaRPr lang="en-US" altLang="en-US" sz="1350" dirty="0"/>
            </a:p>
          </p:txBody>
        </p:sp>
        <p:sp>
          <p:nvSpPr>
            <p:cNvPr id="236" name="Line 27">
              <a:extLst>
                <a:ext uri="{FF2B5EF4-FFF2-40B4-BE49-F238E27FC236}">
                  <a16:creationId xmlns:a16="http://schemas.microsoft.com/office/drawing/2014/main" id="{ED4E1273-0272-4368-974A-8D6B7EA4D4FD}"/>
                </a:ext>
              </a:extLst>
            </p:cNvPr>
            <p:cNvSpPr>
              <a:spLocks noChangeShapeType="1"/>
            </p:cNvSpPr>
            <p:nvPr/>
          </p:nvSpPr>
          <p:spPr bwMode="auto">
            <a:xfrm>
              <a:off x="3524" y="2551"/>
              <a:ext cx="0" cy="75"/>
            </a:xfrm>
            <a:prstGeom prst="line">
              <a:avLst/>
            </a:prstGeom>
            <a:noFill/>
            <a:ln w="6350" cap="rnd">
              <a:solidFill>
                <a:srgbClr val="54849A"/>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37" name="Rectangle 236">
              <a:extLst>
                <a:ext uri="{FF2B5EF4-FFF2-40B4-BE49-F238E27FC236}">
                  <a16:creationId xmlns:a16="http://schemas.microsoft.com/office/drawing/2014/main" id="{D03C440B-09D2-4F11-A5BC-BAA3E97364E8}"/>
                </a:ext>
              </a:extLst>
            </p:cNvPr>
            <p:cNvSpPr>
              <a:spLocks noChangeArrowheads="1"/>
            </p:cNvSpPr>
            <p:nvPr/>
          </p:nvSpPr>
          <p:spPr bwMode="auto">
            <a:xfrm>
              <a:off x="3399" y="2662"/>
              <a:ext cx="26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54849A"/>
                  </a:solidFill>
                  <a:latin typeface="Calibri" panose="020F0502020204030204" pitchFamily="34" charset="0"/>
                </a:rPr>
                <a:t>Jun 2019</a:t>
              </a:r>
              <a:endParaRPr lang="en-US" altLang="en-US" sz="1350" dirty="0"/>
            </a:p>
          </p:txBody>
        </p:sp>
        <p:sp>
          <p:nvSpPr>
            <p:cNvPr id="238" name="Line 29">
              <a:extLst>
                <a:ext uri="{FF2B5EF4-FFF2-40B4-BE49-F238E27FC236}">
                  <a16:creationId xmlns:a16="http://schemas.microsoft.com/office/drawing/2014/main" id="{A116DDBF-FE0E-4D55-A7BC-09E60D499723}"/>
                </a:ext>
              </a:extLst>
            </p:cNvPr>
            <p:cNvSpPr>
              <a:spLocks noChangeShapeType="1"/>
            </p:cNvSpPr>
            <p:nvPr/>
          </p:nvSpPr>
          <p:spPr bwMode="auto">
            <a:xfrm>
              <a:off x="3836" y="2551"/>
              <a:ext cx="0" cy="75"/>
            </a:xfrm>
            <a:prstGeom prst="line">
              <a:avLst/>
            </a:prstGeom>
            <a:noFill/>
            <a:ln w="6350" cap="rnd">
              <a:solidFill>
                <a:srgbClr val="54849A"/>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39" name="Rectangle 238">
              <a:extLst>
                <a:ext uri="{FF2B5EF4-FFF2-40B4-BE49-F238E27FC236}">
                  <a16:creationId xmlns:a16="http://schemas.microsoft.com/office/drawing/2014/main" id="{3BB29A3B-AE70-4811-A080-8697C261916B}"/>
                </a:ext>
              </a:extLst>
            </p:cNvPr>
            <p:cNvSpPr>
              <a:spLocks noChangeArrowheads="1"/>
            </p:cNvSpPr>
            <p:nvPr/>
          </p:nvSpPr>
          <p:spPr bwMode="auto">
            <a:xfrm>
              <a:off x="3722" y="2662"/>
              <a:ext cx="23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54849A"/>
                  </a:solidFill>
                  <a:latin typeface="Calibri" panose="020F0502020204030204" pitchFamily="34" charset="0"/>
                </a:rPr>
                <a:t>Jul 2019</a:t>
              </a:r>
              <a:endParaRPr lang="en-US" altLang="en-US" sz="1350" dirty="0"/>
            </a:p>
          </p:txBody>
        </p:sp>
        <p:sp>
          <p:nvSpPr>
            <p:cNvPr id="240" name="Line 31">
              <a:extLst>
                <a:ext uri="{FF2B5EF4-FFF2-40B4-BE49-F238E27FC236}">
                  <a16:creationId xmlns:a16="http://schemas.microsoft.com/office/drawing/2014/main" id="{AC8103A7-C2EC-4D4A-99F9-6C092FD86647}"/>
                </a:ext>
              </a:extLst>
            </p:cNvPr>
            <p:cNvSpPr>
              <a:spLocks noChangeShapeType="1"/>
            </p:cNvSpPr>
            <p:nvPr/>
          </p:nvSpPr>
          <p:spPr bwMode="auto">
            <a:xfrm>
              <a:off x="4159" y="2551"/>
              <a:ext cx="0" cy="75"/>
            </a:xfrm>
            <a:prstGeom prst="line">
              <a:avLst/>
            </a:prstGeom>
            <a:noFill/>
            <a:ln w="6350" cap="rnd">
              <a:solidFill>
                <a:srgbClr val="54849A"/>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41" name="Rectangle 240">
              <a:extLst>
                <a:ext uri="{FF2B5EF4-FFF2-40B4-BE49-F238E27FC236}">
                  <a16:creationId xmlns:a16="http://schemas.microsoft.com/office/drawing/2014/main" id="{E165281B-72F2-43E9-9E2B-C2415728BEF7}"/>
                </a:ext>
              </a:extLst>
            </p:cNvPr>
            <p:cNvSpPr>
              <a:spLocks noChangeArrowheads="1"/>
            </p:cNvSpPr>
            <p:nvPr/>
          </p:nvSpPr>
          <p:spPr bwMode="auto">
            <a:xfrm>
              <a:off x="4027" y="2662"/>
              <a:ext cx="27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54849A"/>
                  </a:solidFill>
                  <a:latin typeface="Calibri" panose="020F0502020204030204" pitchFamily="34" charset="0"/>
                </a:rPr>
                <a:t>Aug 2019</a:t>
              </a:r>
              <a:endParaRPr lang="en-US" altLang="en-US" sz="1350" dirty="0"/>
            </a:p>
          </p:txBody>
        </p:sp>
        <p:sp>
          <p:nvSpPr>
            <p:cNvPr id="242" name="Line 33">
              <a:extLst>
                <a:ext uri="{FF2B5EF4-FFF2-40B4-BE49-F238E27FC236}">
                  <a16:creationId xmlns:a16="http://schemas.microsoft.com/office/drawing/2014/main" id="{69ECDC2D-0345-4E51-8E53-8E7B09ABFAD0}"/>
                </a:ext>
              </a:extLst>
            </p:cNvPr>
            <p:cNvSpPr>
              <a:spLocks noChangeShapeType="1"/>
            </p:cNvSpPr>
            <p:nvPr/>
          </p:nvSpPr>
          <p:spPr bwMode="auto">
            <a:xfrm>
              <a:off x="4477" y="2551"/>
              <a:ext cx="0" cy="75"/>
            </a:xfrm>
            <a:prstGeom prst="line">
              <a:avLst/>
            </a:prstGeom>
            <a:noFill/>
            <a:ln w="6350" cap="rnd">
              <a:solidFill>
                <a:srgbClr val="54849A"/>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43" name="Rectangle 242">
              <a:extLst>
                <a:ext uri="{FF2B5EF4-FFF2-40B4-BE49-F238E27FC236}">
                  <a16:creationId xmlns:a16="http://schemas.microsoft.com/office/drawing/2014/main" id="{42AB81AC-2E2C-4E8F-93B0-129992B01BC3}"/>
                </a:ext>
              </a:extLst>
            </p:cNvPr>
            <p:cNvSpPr>
              <a:spLocks noChangeArrowheads="1"/>
            </p:cNvSpPr>
            <p:nvPr/>
          </p:nvSpPr>
          <p:spPr bwMode="auto">
            <a:xfrm>
              <a:off x="4348" y="2662"/>
              <a:ext cx="26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54849A"/>
                  </a:solidFill>
                  <a:latin typeface="Calibri" panose="020F0502020204030204" pitchFamily="34" charset="0"/>
                </a:rPr>
                <a:t>Sep 2019</a:t>
              </a:r>
              <a:endParaRPr lang="en-US" altLang="en-US" sz="1350" dirty="0"/>
            </a:p>
          </p:txBody>
        </p:sp>
        <p:sp>
          <p:nvSpPr>
            <p:cNvPr id="244" name="Line 35">
              <a:extLst>
                <a:ext uri="{FF2B5EF4-FFF2-40B4-BE49-F238E27FC236}">
                  <a16:creationId xmlns:a16="http://schemas.microsoft.com/office/drawing/2014/main" id="{412D3FDC-FA90-4B49-ABD6-1D397E19F0A7}"/>
                </a:ext>
              </a:extLst>
            </p:cNvPr>
            <p:cNvSpPr>
              <a:spLocks noChangeShapeType="1"/>
            </p:cNvSpPr>
            <p:nvPr/>
          </p:nvSpPr>
          <p:spPr bwMode="auto">
            <a:xfrm>
              <a:off x="4789" y="2551"/>
              <a:ext cx="0" cy="75"/>
            </a:xfrm>
            <a:prstGeom prst="line">
              <a:avLst/>
            </a:prstGeom>
            <a:noFill/>
            <a:ln w="6350" cap="rnd">
              <a:solidFill>
                <a:srgbClr val="54849A"/>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45" name="Rectangle 244">
              <a:extLst>
                <a:ext uri="{FF2B5EF4-FFF2-40B4-BE49-F238E27FC236}">
                  <a16:creationId xmlns:a16="http://schemas.microsoft.com/office/drawing/2014/main" id="{8FC0BB52-24F6-44E1-A1F4-398187BE205C}"/>
                </a:ext>
              </a:extLst>
            </p:cNvPr>
            <p:cNvSpPr>
              <a:spLocks noChangeArrowheads="1"/>
            </p:cNvSpPr>
            <p:nvPr/>
          </p:nvSpPr>
          <p:spPr bwMode="auto">
            <a:xfrm>
              <a:off x="4662" y="2662"/>
              <a:ext cx="26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54849A"/>
                  </a:solidFill>
                  <a:latin typeface="Calibri" panose="020F0502020204030204" pitchFamily="34" charset="0"/>
                </a:rPr>
                <a:t>Oct 2019</a:t>
              </a:r>
              <a:endParaRPr lang="en-US" altLang="en-US" sz="1350" dirty="0"/>
            </a:p>
          </p:txBody>
        </p:sp>
        <p:sp>
          <p:nvSpPr>
            <p:cNvPr id="246" name="Line 37">
              <a:extLst>
                <a:ext uri="{FF2B5EF4-FFF2-40B4-BE49-F238E27FC236}">
                  <a16:creationId xmlns:a16="http://schemas.microsoft.com/office/drawing/2014/main" id="{319B8442-D82D-4479-B111-07DC148E7854}"/>
                </a:ext>
              </a:extLst>
            </p:cNvPr>
            <p:cNvSpPr>
              <a:spLocks noChangeShapeType="1"/>
            </p:cNvSpPr>
            <p:nvPr/>
          </p:nvSpPr>
          <p:spPr bwMode="auto">
            <a:xfrm>
              <a:off x="5112" y="2551"/>
              <a:ext cx="0" cy="75"/>
            </a:xfrm>
            <a:prstGeom prst="line">
              <a:avLst/>
            </a:prstGeom>
            <a:noFill/>
            <a:ln w="6350" cap="rnd">
              <a:solidFill>
                <a:srgbClr val="54849A"/>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47" name="Rectangle 246">
              <a:extLst>
                <a:ext uri="{FF2B5EF4-FFF2-40B4-BE49-F238E27FC236}">
                  <a16:creationId xmlns:a16="http://schemas.microsoft.com/office/drawing/2014/main" id="{B082E4EE-7FA6-4263-9059-0D09811AA176}"/>
                </a:ext>
              </a:extLst>
            </p:cNvPr>
            <p:cNvSpPr>
              <a:spLocks noChangeArrowheads="1"/>
            </p:cNvSpPr>
            <p:nvPr/>
          </p:nvSpPr>
          <p:spPr bwMode="auto">
            <a:xfrm>
              <a:off x="4978" y="2662"/>
              <a:ext cx="27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54849A"/>
                  </a:solidFill>
                  <a:latin typeface="Calibri" panose="020F0502020204030204" pitchFamily="34" charset="0"/>
                </a:rPr>
                <a:t>Nov 2019</a:t>
              </a:r>
              <a:endParaRPr lang="en-US" altLang="en-US" sz="1350" dirty="0"/>
            </a:p>
          </p:txBody>
        </p:sp>
        <p:sp>
          <p:nvSpPr>
            <p:cNvPr id="248" name="Line 39">
              <a:extLst>
                <a:ext uri="{FF2B5EF4-FFF2-40B4-BE49-F238E27FC236}">
                  <a16:creationId xmlns:a16="http://schemas.microsoft.com/office/drawing/2014/main" id="{E0282478-173B-4AC5-8B46-96211D277AF2}"/>
                </a:ext>
              </a:extLst>
            </p:cNvPr>
            <p:cNvSpPr>
              <a:spLocks noChangeShapeType="1"/>
            </p:cNvSpPr>
            <p:nvPr/>
          </p:nvSpPr>
          <p:spPr bwMode="auto">
            <a:xfrm>
              <a:off x="5424" y="2551"/>
              <a:ext cx="0" cy="75"/>
            </a:xfrm>
            <a:prstGeom prst="line">
              <a:avLst/>
            </a:prstGeom>
            <a:noFill/>
            <a:ln w="6350" cap="rnd">
              <a:solidFill>
                <a:srgbClr val="54849A"/>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49" name="Rectangle 248">
              <a:extLst>
                <a:ext uri="{FF2B5EF4-FFF2-40B4-BE49-F238E27FC236}">
                  <a16:creationId xmlns:a16="http://schemas.microsoft.com/office/drawing/2014/main" id="{EFFD45CE-9327-4DDE-936D-F6D6AB553E14}"/>
                </a:ext>
              </a:extLst>
            </p:cNvPr>
            <p:cNvSpPr>
              <a:spLocks noChangeArrowheads="1"/>
            </p:cNvSpPr>
            <p:nvPr/>
          </p:nvSpPr>
          <p:spPr bwMode="auto">
            <a:xfrm>
              <a:off x="5293" y="2662"/>
              <a:ext cx="2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54849A"/>
                  </a:solidFill>
                  <a:latin typeface="Calibri" panose="020F0502020204030204" pitchFamily="34" charset="0"/>
                </a:rPr>
                <a:t>Dec 2019</a:t>
              </a:r>
              <a:endParaRPr lang="en-US" altLang="en-US" sz="1350" dirty="0"/>
            </a:p>
          </p:txBody>
        </p:sp>
        <p:sp>
          <p:nvSpPr>
            <p:cNvPr id="250" name="Line 41">
              <a:extLst>
                <a:ext uri="{FF2B5EF4-FFF2-40B4-BE49-F238E27FC236}">
                  <a16:creationId xmlns:a16="http://schemas.microsoft.com/office/drawing/2014/main" id="{6AD9A74C-5183-4C18-9D25-61C0C6AF3DCC}"/>
                </a:ext>
              </a:extLst>
            </p:cNvPr>
            <p:cNvSpPr>
              <a:spLocks noChangeShapeType="1"/>
            </p:cNvSpPr>
            <p:nvPr/>
          </p:nvSpPr>
          <p:spPr bwMode="auto">
            <a:xfrm>
              <a:off x="5742" y="2551"/>
              <a:ext cx="0" cy="75"/>
            </a:xfrm>
            <a:prstGeom prst="line">
              <a:avLst/>
            </a:prstGeom>
            <a:noFill/>
            <a:ln w="6350" cap="rnd">
              <a:solidFill>
                <a:srgbClr val="54849A"/>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51" name="Rectangle 250">
              <a:extLst>
                <a:ext uri="{FF2B5EF4-FFF2-40B4-BE49-F238E27FC236}">
                  <a16:creationId xmlns:a16="http://schemas.microsoft.com/office/drawing/2014/main" id="{C89FD20B-5813-4596-9154-7CE5419E0E46}"/>
                </a:ext>
              </a:extLst>
            </p:cNvPr>
            <p:cNvSpPr>
              <a:spLocks noChangeArrowheads="1"/>
            </p:cNvSpPr>
            <p:nvPr/>
          </p:nvSpPr>
          <p:spPr bwMode="auto">
            <a:xfrm>
              <a:off x="5619" y="2662"/>
              <a:ext cx="25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54849A"/>
                  </a:solidFill>
                  <a:latin typeface="Calibri" panose="020F0502020204030204" pitchFamily="34" charset="0"/>
                </a:rPr>
                <a:t>Jan 2020</a:t>
              </a:r>
              <a:endParaRPr lang="en-US" altLang="en-US" sz="1350" dirty="0"/>
            </a:p>
          </p:txBody>
        </p:sp>
        <p:sp>
          <p:nvSpPr>
            <p:cNvPr id="252" name="Line 43">
              <a:extLst>
                <a:ext uri="{FF2B5EF4-FFF2-40B4-BE49-F238E27FC236}">
                  <a16:creationId xmlns:a16="http://schemas.microsoft.com/office/drawing/2014/main" id="{00BC7B4F-CEF2-47B9-A56A-4BE9B54723DF}"/>
                </a:ext>
              </a:extLst>
            </p:cNvPr>
            <p:cNvSpPr>
              <a:spLocks noChangeShapeType="1"/>
            </p:cNvSpPr>
            <p:nvPr/>
          </p:nvSpPr>
          <p:spPr bwMode="auto">
            <a:xfrm>
              <a:off x="6065" y="2551"/>
              <a:ext cx="0" cy="75"/>
            </a:xfrm>
            <a:prstGeom prst="line">
              <a:avLst/>
            </a:prstGeom>
            <a:noFill/>
            <a:ln w="6350" cap="rnd">
              <a:solidFill>
                <a:srgbClr val="54849A"/>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53" name="Rectangle 252">
              <a:extLst>
                <a:ext uri="{FF2B5EF4-FFF2-40B4-BE49-F238E27FC236}">
                  <a16:creationId xmlns:a16="http://schemas.microsoft.com/office/drawing/2014/main" id="{76976D5F-5F2A-430D-953E-75817DF090AA}"/>
                </a:ext>
              </a:extLst>
            </p:cNvPr>
            <p:cNvSpPr>
              <a:spLocks noChangeArrowheads="1"/>
            </p:cNvSpPr>
            <p:nvPr/>
          </p:nvSpPr>
          <p:spPr bwMode="auto">
            <a:xfrm>
              <a:off x="5936" y="2662"/>
              <a:ext cx="26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54849A"/>
                  </a:solidFill>
                  <a:latin typeface="Calibri" panose="020F0502020204030204" pitchFamily="34" charset="0"/>
                </a:rPr>
                <a:t>Feb 2020</a:t>
              </a:r>
              <a:endParaRPr lang="en-US" altLang="en-US" sz="1350" dirty="0"/>
            </a:p>
          </p:txBody>
        </p:sp>
        <p:sp>
          <p:nvSpPr>
            <p:cNvPr id="254" name="Line 45">
              <a:extLst>
                <a:ext uri="{FF2B5EF4-FFF2-40B4-BE49-F238E27FC236}">
                  <a16:creationId xmlns:a16="http://schemas.microsoft.com/office/drawing/2014/main" id="{B470DFF7-5B9C-40EE-9B5F-D746F5ADD760}"/>
                </a:ext>
              </a:extLst>
            </p:cNvPr>
            <p:cNvSpPr>
              <a:spLocks noChangeShapeType="1"/>
            </p:cNvSpPr>
            <p:nvPr/>
          </p:nvSpPr>
          <p:spPr bwMode="auto">
            <a:xfrm>
              <a:off x="6366" y="2551"/>
              <a:ext cx="0" cy="75"/>
            </a:xfrm>
            <a:prstGeom prst="line">
              <a:avLst/>
            </a:prstGeom>
            <a:noFill/>
            <a:ln w="6350" cap="rnd">
              <a:solidFill>
                <a:srgbClr val="54849A"/>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55" name="Rectangle 254">
              <a:extLst>
                <a:ext uri="{FF2B5EF4-FFF2-40B4-BE49-F238E27FC236}">
                  <a16:creationId xmlns:a16="http://schemas.microsoft.com/office/drawing/2014/main" id="{F100A041-A39D-4DCB-8DE5-DE7FDBCB74D8}"/>
                </a:ext>
              </a:extLst>
            </p:cNvPr>
            <p:cNvSpPr>
              <a:spLocks noChangeArrowheads="1"/>
            </p:cNvSpPr>
            <p:nvPr/>
          </p:nvSpPr>
          <p:spPr bwMode="auto">
            <a:xfrm>
              <a:off x="6230" y="2662"/>
              <a:ext cx="28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54849A"/>
                  </a:solidFill>
                  <a:latin typeface="Calibri" panose="020F0502020204030204" pitchFamily="34" charset="0"/>
                </a:rPr>
                <a:t>Mar 2020</a:t>
              </a:r>
              <a:endParaRPr lang="en-US" altLang="en-US" sz="1350" dirty="0"/>
            </a:p>
          </p:txBody>
        </p:sp>
        <p:sp>
          <p:nvSpPr>
            <p:cNvPr id="256" name="Rectangle 255">
              <a:extLst>
                <a:ext uri="{FF2B5EF4-FFF2-40B4-BE49-F238E27FC236}">
                  <a16:creationId xmlns:a16="http://schemas.microsoft.com/office/drawing/2014/main" id="{DF24F773-D84F-4788-BA2D-010FA75C19F3}"/>
                </a:ext>
              </a:extLst>
            </p:cNvPr>
            <p:cNvSpPr>
              <a:spLocks noChangeArrowheads="1"/>
            </p:cNvSpPr>
            <p:nvPr/>
          </p:nvSpPr>
          <p:spPr bwMode="auto">
            <a:xfrm>
              <a:off x="1006" y="2327"/>
              <a:ext cx="1161" cy="224"/>
            </a:xfrm>
            <a:prstGeom prst="rect">
              <a:avLst/>
            </a:prstGeom>
            <a:solidFill>
              <a:srgbClr val="5484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57" name="Rectangle 256">
              <a:extLst>
                <a:ext uri="{FF2B5EF4-FFF2-40B4-BE49-F238E27FC236}">
                  <a16:creationId xmlns:a16="http://schemas.microsoft.com/office/drawing/2014/main" id="{3F3FA3BE-1FCD-4DF4-BAA5-B83A6F60B88B}"/>
                </a:ext>
              </a:extLst>
            </p:cNvPr>
            <p:cNvSpPr>
              <a:spLocks noChangeArrowheads="1"/>
            </p:cNvSpPr>
            <p:nvPr/>
          </p:nvSpPr>
          <p:spPr bwMode="auto">
            <a:xfrm>
              <a:off x="1006" y="2327"/>
              <a:ext cx="1161" cy="224"/>
            </a:xfrm>
            <a:prstGeom prst="rect">
              <a:avLst/>
            </a:prstGeom>
            <a:noFill/>
            <a:ln w="6350" cap="rnd">
              <a:solidFill>
                <a:srgbClr val="456B7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58" name="Rectangle 257">
              <a:extLst>
                <a:ext uri="{FF2B5EF4-FFF2-40B4-BE49-F238E27FC236}">
                  <a16:creationId xmlns:a16="http://schemas.microsoft.com/office/drawing/2014/main" id="{CF0A4B93-D556-4C92-9483-2DB54AFBFA12}"/>
                </a:ext>
              </a:extLst>
            </p:cNvPr>
            <p:cNvSpPr>
              <a:spLocks noChangeArrowheads="1"/>
            </p:cNvSpPr>
            <p:nvPr/>
          </p:nvSpPr>
          <p:spPr bwMode="auto">
            <a:xfrm>
              <a:off x="1104" y="2356"/>
              <a:ext cx="96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975" b="1" dirty="0">
                  <a:solidFill>
                    <a:srgbClr val="FFFFFF"/>
                  </a:solidFill>
                  <a:latin typeface="Calibri" panose="020F0502020204030204" pitchFamily="34" charset="0"/>
                </a:rPr>
                <a:t>LANDSCAPE ANALYSIS</a:t>
              </a:r>
              <a:endParaRPr lang="en-US" altLang="en-US" sz="1350" dirty="0"/>
            </a:p>
          </p:txBody>
        </p:sp>
        <p:sp>
          <p:nvSpPr>
            <p:cNvPr id="259" name="Line 50">
              <a:extLst>
                <a:ext uri="{FF2B5EF4-FFF2-40B4-BE49-F238E27FC236}">
                  <a16:creationId xmlns:a16="http://schemas.microsoft.com/office/drawing/2014/main" id="{18259F44-BA2D-4F2E-939E-9AE486923101}"/>
                </a:ext>
              </a:extLst>
            </p:cNvPr>
            <p:cNvSpPr>
              <a:spLocks noChangeShapeType="1"/>
            </p:cNvSpPr>
            <p:nvPr/>
          </p:nvSpPr>
          <p:spPr bwMode="auto">
            <a:xfrm>
              <a:off x="4791" y="2551"/>
              <a:ext cx="0" cy="584"/>
            </a:xfrm>
            <a:prstGeom prst="line">
              <a:avLst/>
            </a:prstGeom>
            <a:noFill/>
            <a:ln w="6350" cap="rnd">
              <a:solidFill>
                <a:srgbClr val="B01513"/>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60" name="Line 51">
              <a:extLst>
                <a:ext uri="{FF2B5EF4-FFF2-40B4-BE49-F238E27FC236}">
                  <a16:creationId xmlns:a16="http://schemas.microsoft.com/office/drawing/2014/main" id="{6CD8ED04-E7C1-4349-99AE-1FBC44E9F6E3}"/>
                </a:ext>
              </a:extLst>
            </p:cNvPr>
            <p:cNvSpPr>
              <a:spLocks noChangeShapeType="1"/>
            </p:cNvSpPr>
            <p:nvPr/>
          </p:nvSpPr>
          <p:spPr bwMode="auto">
            <a:xfrm>
              <a:off x="4791" y="2327"/>
              <a:ext cx="0" cy="224"/>
            </a:xfrm>
            <a:prstGeom prst="line">
              <a:avLst/>
            </a:prstGeom>
            <a:noFill/>
            <a:ln w="635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61" name="Rectangle 260">
              <a:extLst>
                <a:ext uri="{FF2B5EF4-FFF2-40B4-BE49-F238E27FC236}">
                  <a16:creationId xmlns:a16="http://schemas.microsoft.com/office/drawing/2014/main" id="{EE26C4EE-53DC-4E9E-92B0-1C74BD8FE4B8}"/>
                </a:ext>
              </a:extLst>
            </p:cNvPr>
            <p:cNvSpPr>
              <a:spLocks noChangeArrowheads="1"/>
            </p:cNvSpPr>
            <p:nvPr/>
          </p:nvSpPr>
          <p:spPr bwMode="auto">
            <a:xfrm>
              <a:off x="4664" y="3169"/>
              <a:ext cx="26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B01513"/>
                  </a:solidFill>
                  <a:latin typeface="Calibri" panose="020F0502020204030204" pitchFamily="34" charset="0"/>
                </a:rPr>
                <a:t>Oct 2019</a:t>
              </a:r>
              <a:endParaRPr lang="en-US" altLang="en-US" sz="1350" dirty="0"/>
            </a:p>
          </p:txBody>
        </p:sp>
        <p:sp>
          <p:nvSpPr>
            <p:cNvPr id="262" name="Rectangle 261">
              <a:extLst>
                <a:ext uri="{FF2B5EF4-FFF2-40B4-BE49-F238E27FC236}">
                  <a16:creationId xmlns:a16="http://schemas.microsoft.com/office/drawing/2014/main" id="{2D2C2A76-F2A8-4AF1-9051-E0683FFA1DC7}"/>
                </a:ext>
              </a:extLst>
            </p:cNvPr>
            <p:cNvSpPr>
              <a:spLocks noChangeArrowheads="1"/>
            </p:cNvSpPr>
            <p:nvPr/>
          </p:nvSpPr>
          <p:spPr bwMode="auto">
            <a:xfrm>
              <a:off x="4532" y="3263"/>
              <a:ext cx="54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b="1" dirty="0">
                  <a:solidFill>
                    <a:srgbClr val="B01513"/>
                  </a:solidFill>
                  <a:latin typeface="Calibri" panose="020F0502020204030204" pitchFamily="34" charset="0"/>
                </a:rPr>
                <a:t>NEW FISCAL YEAR</a:t>
              </a:r>
              <a:endParaRPr lang="en-US" altLang="en-US" sz="1350" dirty="0"/>
            </a:p>
          </p:txBody>
        </p:sp>
        <p:sp>
          <p:nvSpPr>
            <p:cNvPr id="263" name="Freeform 54">
              <a:extLst>
                <a:ext uri="{FF2B5EF4-FFF2-40B4-BE49-F238E27FC236}">
                  <a16:creationId xmlns:a16="http://schemas.microsoft.com/office/drawing/2014/main" id="{81A2E60B-2DD4-4173-A98A-D68E0C0F0E3D}"/>
                </a:ext>
              </a:extLst>
            </p:cNvPr>
            <p:cNvSpPr>
              <a:spLocks noEditPoints="1"/>
            </p:cNvSpPr>
            <p:nvPr/>
          </p:nvSpPr>
          <p:spPr bwMode="auto">
            <a:xfrm>
              <a:off x="4474" y="2003"/>
              <a:ext cx="140" cy="284"/>
            </a:xfrm>
            <a:custGeom>
              <a:avLst/>
              <a:gdLst>
                <a:gd name="T0" fmla="*/ 140 w 140"/>
                <a:gd name="T1" fmla="*/ 284 h 284"/>
                <a:gd name="T2" fmla="*/ 140 w 140"/>
                <a:gd name="T3" fmla="*/ 118 h 284"/>
                <a:gd name="T4" fmla="*/ 140 w 140"/>
                <a:gd name="T5" fmla="*/ 118 h 284"/>
                <a:gd name="T6" fmla="*/ 0 w 140"/>
                <a:gd name="T7" fmla="*/ 0 h 284"/>
              </a:gdLst>
              <a:ahLst/>
              <a:cxnLst>
                <a:cxn ang="0">
                  <a:pos x="T0" y="T1"/>
                </a:cxn>
                <a:cxn ang="0">
                  <a:pos x="T2" y="T3"/>
                </a:cxn>
                <a:cxn ang="0">
                  <a:pos x="T4" y="T5"/>
                </a:cxn>
                <a:cxn ang="0">
                  <a:pos x="T6" y="T7"/>
                </a:cxn>
              </a:cxnLst>
              <a:rect l="0" t="0" r="r" b="b"/>
              <a:pathLst>
                <a:path w="140" h="284">
                  <a:moveTo>
                    <a:pt x="140" y="284"/>
                  </a:moveTo>
                  <a:lnTo>
                    <a:pt x="140" y="118"/>
                  </a:lnTo>
                  <a:moveTo>
                    <a:pt x="140" y="118"/>
                  </a:moveTo>
                  <a:lnTo>
                    <a:pt x="0" y="0"/>
                  </a:lnTo>
                </a:path>
              </a:pathLst>
            </a:custGeom>
            <a:noFill/>
            <a:ln w="6350" cap="rnd">
              <a:solidFill>
                <a:srgbClr val="1E515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64" name="Oval 263">
              <a:extLst>
                <a:ext uri="{FF2B5EF4-FFF2-40B4-BE49-F238E27FC236}">
                  <a16:creationId xmlns:a16="http://schemas.microsoft.com/office/drawing/2014/main" id="{96F0CE04-85C6-46D0-9C65-7385A3EB173C}"/>
                </a:ext>
              </a:extLst>
            </p:cNvPr>
            <p:cNvSpPr>
              <a:spLocks noChangeArrowheads="1"/>
            </p:cNvSpPr>
            <p:nvPr/>
          </p:nvSpPr>
          <p:spPr bwMode="auto">
            <a:xfrm>
              <a:off x="4575" y="2287"/>
              <a:ext cx="79" cy="79"/>
            </a:xfrm>
            <a:prstGeom prst="ellipse">
              <a:avLst/>
            </a:prstGeom>
            <a:solidFill>
              <a:srgbClr val="000000"/>
            </a:solid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65" name="Oval 264">
              <a:extLst>
                <a:ext uri="{FF2B5EF4-FFF2-40B4-BE49-F238E27FC236}">
                  <a16:creationId xmlns:a16="http://schemas.microsoft.com/office/drawing/2014/main" id="{DE0C5891-B8F5-4F0C-804B-F898FAEEA9FF}"/>
                </a:ext>
              </a:extLst>
            </p:cNvPr>
            <p:cNvSpPr>
              <a:spLocks noChangeArrowheads="1"/>
            </p:cNvSpPr>
            <p:nvPr/>
          </p:nvSpPr>
          <p:spPr bwMode="auto">
            <a:xfrm>
              <a:off x="4575" y="2287"/>
              <a:ext cx="79" cy="79"/>
            </a:xfrm>
            <a:prstGeom prst="ellipse">
              <a:avLst/>
            </a:pr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66" name="Rectangle 265">
              <a:extLst>
                <a:ext uri="{FF2B5EF4-FFF2-40B4-BE49-F238E27FC236}">
                  <a16:creationId xmlns:a16="http://schemas.microsoft.com/office/drawing/2014/main" id="{1BC625EF-B91B-4CFB-AEDD-976CD2EA38B4}"/>
                </a:ext>
              </a:extLst>
            </p:cNvPr>
            <p:cNvSpPr>
              <a:spLocks noChangeArrowheads="1"/>
            </p:cNvSpPr>
            <p:nvPr/>
          </p:nvSpPr>
          <p:spPr bwMode="auto">
            <a:xfrm>
              <a:off x="4345" y="1621"/>
              <a:ext cx="26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000000"/>
                  </a:solidFill>
                  <a:latin typeface="Calibri" panose="020F0502020204030204" pitchFamily="34" charset="0"/>
                </a:rPr>
                <a:t>Sep 2019</a:t>
              </a:r>
              <a:endParaRPr lang="en-US" altLang="en-US" sz="1350" dirty="0"/>
            </a:p>
          </p:txBody>
        </p:sp>
        <p:sp>
          <p:nvSpPr>
            <p:cNvPr id="267" name="Rectangle 266">
              <a:extLst>
                <a:ext uri="{FF2B5EF4-FFF2-40B4-BE49-F238E27FC236}">
                  <a16:creationId xmlns:a16="http://schemas.microsoft.com/office/drawing/2014/main" id="{685FAC99-5541-496C-9283-1D03C050704F}"/>
                </a:ext>
              </a:extLst>
            </p:cNvPr>
            <p:cNvSpPr>
              <a:spLocks noChangeArrowheads="1"/>
            </p:cNvSpPr>
            <p:nvPr/>
          </p:nvSpPr>
          <p:spPr bwMode="auto">
            <a:xfrm>
              <a:off x="4237" y="1714"/>
              <a:ext cx="50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b="1" dirty="0">
                  <a:solidFill>
                    <a:srgbClr val="000000"/>
                  </a:solidFill>
                  <a:latin typeface="Calibri" panose="020F0502020204030204" pitchFamily="34" charset="0"/>
                </a:rPr>
                <a:t>2019 WGM AND </a:t>
              </a:r>
              <a:endParaRPr lang="en-US" altLang="en-US" sz="1350" dirty="0"/>
            </a:p>
          </p:txBody>
        </p:sp>
        <p:sp>
          <p:nvSpPr>
            <p:cNvPr id="268" name="Rectangle 267">
              <a:extLst>
                <a:ext uri="{FF2B5EF4-FFF2-40B4-BE49-F238E27FC236}">
                  <a16:creationId xmlns:a16="http://schemas.microsoft.com/office/drawing/2014/main" id="{5B914E1E-3268-4AF3-9731-B8EDA11606D6}"/>
                </a:ext>
              </a:extLst>
            </p:cNvPr>
            <p:cNvSpPr>
              <a:spLocks noChangeArrowheads="1"/>
            </p:cNvSpPr>
            <p:nvPr/>
          </p:nvSpPr>
          <p:spPr bwMode="auto">
            <a:xfrm>
              <a:off x="4227" y="1798"/>
              <a:ext cx="53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b="1" dirty="0">
                  <a:solidFill>
                    <a:srgbClr val="000000"/>
                  </a:solidFill>
                  <a:latin typeface="Calibri" panose="020F0502020204030204" pitchFamily="34" charset="0"/>
                </a:rPr>
                <a:t>CONNECTATHON </a:t>
              </a:r>
              <a:endParaRPr lang="en-US" altLang="en-US" sz="1350" dirty="0"/>
            </a:p>
          </p:txBody>
        </p:sp>
        <p:sp>
          <p:nvSpPr>
            <p:cNvPr id="269" name="Rectangle 268">
              <a:extLst>
                <a:ext uri="{FF2B5EF4-FFF2-40B4-BE49-F238E27FC236}">
                  <a16:creationId xmlns:a16="http://schemas.microsoft.com/office/drawing/2014/main" id="{3A000911-5CE6-44FF-A4EA-983ED4A00576}"/>
                </a:ext>
              </a:extLst>
            </p:cNvPr>
            <p:cNvSpPr>
              <a:spLocks noChangeArrowheads="1"/>
            </p:cNvSpPr>
            <p:nvPr/>
          </p:nvSpPr>
          <p:spPr bwMode="auto">
            <a:xfrm>
              <a:off x="4299" y="1883"/>
              <a:ext cx="36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b="1" dirty="0">
                  <a:solidFill>
                    <a:srgbClr val="000000"/>
                  </a:solidFill>
                  <a:latin typeface="Calibri" panose="020F0502020204030204" pitchFamily="34" charset="0"/>
                </a:rPr>
                <a:t>IN ATLANTA</a:t>
              </a:r>
              <a:endParaRPr lang="en-US" altLang="en-US" sz="1350" dirty="0"/>
            </a:p>
          </p:txBody>
        </p:sp>
        <p:sp>
          <p:nvSpPr>
            <p:cNvPr id="270" name="Line 61">
              <a:extLst>
                <a:ext uri="{FF2B5EF4-FFF2-40B4-BE49-F238E27FC236}">
                  <a16:creationId xmlns:a16="http://schemas.microsoft.com/office/drawing/2014/main" id="{ABDB010B-592B-478F-B224-649CD403014B}"/>
                </a:ext>
              </a:extLst>
            </p:cNvPr>
            <p:cNvSpPr>
              <a:spLocks noChangeShapeType="1"/>
            </p:cNvSpPr>
            <p:nvPr/>
          </p:nvSpPr>
          <p:spPr bwMode="auto">
            <a:xfrm flipV="1">
              <a:off x="1607" y="1924"/>
              <a:ext cx="0" cy="363"/>
            </a:xfrm>
            <a:prstGeom prst="line">
              <a:avLst/>
            </a:prstGeom>
            <a:noFill/>
            <a:ln w="6350" cap="rnd">
              <a:solidFill>
                <a:srgbClr val="9E5E9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71" name="Freeform 62">
              <a:extLst>
                <a:ext uri="{FF2B5EF4-FFF2-40B4-BE49-F238E27FC236}">
                  <a16:creationId xmlns:a16="http://schemas.microsoft.com/office/drawing/2014/main" id="{ED8935DC-FAC3-489A-B9E6-80FD091817B5}"/>
                </a:ext>
              </a:extLst>
            </p:cNvPr>
            <p:cNvSpPr>
              <a:spLocks/>
            </p:cNvSpPr>
            <p:nvPr/>
          </p:nvSpPr>
          <p:spPr bwMode="auto">
            <a:xfrm>
              <a:off x="1568" y="2287"/>
              <a:ext cx="79" cy="79"/>
            </a:xfrm>
            <a:custGeom>
              <a:avLst/>
              <a:gdLst>
                <a:gd name="T0" fmla="*/ 0 w 79"/>
                <a:gd name="T1" fmla="*/ 0 h 79"/>
                <a:gd name="T2" fmla="*/ 79 w 79"/>
                <a:gd name="T3" fmla="*/ 0 h 79"/>
                <a:gd name="T4" fmla="*/ 39 w 79"/>
                <a:gd name="T5" fmla="*/ 79 h 79"/>
                <a:gd name="T6" fmla="*/ 0 w 79"/>
                <a:gd name="T7" fmla="*/ 0 h 79"/>
              </a:gdLst>
              <a:ahLst/>
              <a:cxnLst>
                <a:cxn ang="0">
                  <a:pos x="T0" y="T1"/>
                </a:cxn>
                <a:cxn ang="0">
                  <a:pos x="T2" y="T3"/>
                </a:cxn>
                <a:cxn ang="0">
                  <a:pos x="T4" y="T5"/>
                </a:cxn>
                <a:cxn ang="0">
                  <a:pos x="T6" y="T7"/>
                </a:cxn>
              </a:cxnLst>
              <a:rect l="0" t="0" r="r" b="b"/>
              <a:pathLst>
                <a:path w="79" h="79">
                  <a:moveTo>
                    <a:pt x="0" y="0"/>
                  </a:moveTo>
                  <a:lnTo>
                    <a:pt x="79" y="0"/>
                  </a:lnTo>
                  <a:lnTo>
                    <a:pt x="39" y="79"/>
                  </a:lnTo>
                  <a:lnTo>
                    <a:pt x="0" y="0"/>
                  </a:lnTo>
                  <a:close/>
                </a:path>
              </a:pathLst>
            </a:custGeom>
            <a:solidFill>
              <a:srgbClr val="9E5E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72" name="Freeform 63">
              <a:extLst>
                <a:ext uri="{FF2B5EF4-FFF2-40B4-BE49-F238E27FC236}">
                  <a16:creationId xmlns:a16="http://schemas.microsoft.com/office/drawing/2014/main" id="{E1547245-F8BB-4379-8A84-F3B7D362DC03}"/>
                </a:ext>
              </a:extLst>
            </p:cNvPr>
            <p:cNvSpPr>
              <a:spLocks/>
            </p:cNvSpPr>
            <p:nvPr/>
          </p:nvSpPr>
          <p:spPr bwMode="auto">
            <a:xfrm>
              <a:off x="1568" y="2287"/>
              <a:ext cx="79" cy="79"/>
            </a:xfrm>
            <a:custGeom>
              <a:avLst/>
              <a:gdLst>
                <a:gd name="T0" fmla="*/ 0 w 79"/>
                <a:gd name="T1" fmla="*/ 0 h 79"/>
                <a:gd name="T2" fmla="*/ 79 w 79"/>
                <a:gd name="T3" fmla="*/ 0 h 79"/>
                <a:gd name="T4" fmla="*/ 39 w 79"/>
                <a:gd name="T5" fmla="*/ 79 h 79"/>
                <a:gd name="T6" fmla="*/ 0 w 79"/>
                <a:gd name="T7" fmla="*/ 0 h 79"/>
              </a:gdLst>
              <a:ahLst/>
              <a:cxnLst>
                <a:cxn ang="0">
                  <a:pos x="T0" y="T1"/>
                </a:cxn>
                <a:cxn ang="0">
                  <a:pos x="T2" y="T3"/>
                </a:cxn>
                <a:cxn ang="0">
                  <a:pos x="T4" y="T5"/>
                </a:cxn>
                <a:cxn ang="0">
                  <a:pos x="T6" y="T7"/>
                </a:cxn>
              </a:cxnLst>
              <a:rect l="0" t="0" r="r" b="b"/>
              <a:pathLst>
                <a:path w="79" h="79">
                  <a:moveTo>
                    <a:pt x="0" y="0"/>
                  </a:moveTo>
                  <a:lnTo>
                    <a:pt x="79" y="0"/>
                  </a:lnTo>
                  <a:lnTo>
                    <a:pt x="39" y="79"/>
                  </a:lnTo>
                  <a:lnTo>
                    <a:pt x="0" y="0"/>
                  </a:lnTo>
                  <a:close/>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73" name="Rectangle 272">
              <a:extLst>
                <a:ext uri="{FF2B5EF4-FFF2-40B4-BE49-F238E27FC236}">
                  <a16:creationId xmlns:a16="http://schemas.microsoft.com/office/drawing/2014/main" id="{1D4A6255-46BF-4069-99E2-862604553470}"/>
                </a:ext>
              </a:extLst>
            </p:cNvPr>
            <p:cNvSpPr>
              <a:spLocks noChangeArrowheads="1"/>
            </p:cNvSpPr>
            <p:nvPr/>
          </p:nvSpPr>
          <p:spPr bwMode="auto">
            <a:xfrm>
              <a:off x="1421" y="1712"/>
              <a:ext cx="38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000000"/>
                  </a:solidFill>
                  <a:latin typeface="Calibri" panose="020F0502020204030204" pitchFamily="34" charset="0"/>
                </a:rPr>
                <a:t>28 Nov, 2018</a:t>
              </a:r>
              <a:endParaRPr lang="en-US" altLang="en-US" sz="1350" dirty="0"/>
            </a:p>
          </p:txBody>
        </p:sp>
        <p:sp>
          <p:nvSpPr>
            <p:cNvPr id="274" name="Rectangle 273">
              <a:extLst>
                <a:ext uri="{FF2B5EF4-FFF2-40B4-BE49-F238E27FC236}">
                  <a16:creationId xmlns:a16="http://schemas.microsoft.com/office/drawing/2014/main" id="{52254848-3700-4759-A863-112E6F33ED64}"/>
                </a:ext>
              </a:extLst>
            </p:cNvPr>
            <p:cNvSpPr>
              <a:spLocks noChangeArrowheads="1"/>
            </p:cNvSpPr>
            <p:nvPr/>
          </p:nvSpPr>
          <p:spPr bwMode="auto">
            <a:xfrm>
              <a:off x="1548" y="1804"/>
              <a:ext cx="12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b="1" dirty="0">
                  <a:solidFill>
                    <a:srgbClr val="000000"/>
                  </a:solidFill>
                  <a:latin typeface="Calibri" panose="020F0502020204030204" pitchFamily="34" charset="0"/>
                </a:rPr>
                <a:t>TAG</a:t>
              </a:r>
              <a:endParaRPr lang="en-US" altLang="en-US" sz="1350" dirty="0"/>
            </a:p>
          </p:txBody>
        </p:sp>
        <p:sp>
          <p:nvSpPr>
            <p:cNvPr id="275" name="Rectangle 274">
              <a:extLst>
                <a:ext uri="{FF2B5EF4-FFF2-40B4-BE49-F238E27FC236}">
                  <a16:creationId xmlns:a16="http://schemas.microsoft.com/office/drawing/2014/main" id="{DB328EFD-AD22-4F3C-8EA6-3D2DD56F3EC9}"/>
                </a:ext>
              </a:extLst>
            </p:cNvPr>
            <p:cNvSpPr>
              <a:spLocks noChangeArrowheads="1"/>
            </p:cNvSpPr>
            <p:nvPr/>
          </p:nvSpPr>
          <p:spPr bwMode="auto">
            <a:xfrm>
              <a:off x="2167" y="2327"/>
              <a:ext cx="2313" cy="224"/>
            </a:xfrm>
            <a:prstGeom prst="rect">
              <a:avLst/>
            </a:prstGeom>
            <a:solidFill>
              <a:srgbClr val="EA631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76" name="Rectangle 275">
              <a:extLst>
                <a:ext uri="{FF2B5EF4-FFF2-40B4-BE49-F238E27FC236}">
                  <a16:creationId xmlns:a16="http://schemas.microsoft.com/office/drawing/2014/main" id="{13A74964-5E18-4700-B07F-0939BE2FF295}"/>
                </a:ext>
              </a:extLst>
            </p:cNvPr>
            <p:cNvSpPr>
              <a:spLocks noChangeArrowheads="1"/>
            </p:cNvSpPr>
            <p:nvPr/>
          </p:nvSpPr>
          <p:spPr bwMode="auto">
            <a:xfrm>
              <a:off x="2167" y="2327"/>
              <a:ext cx="2313" cy="224"/>
            </a:xfrm>
            <a:prstGeom prst="rect">
              <a:avLst/>
            </a:prstGeom>
            <a:noFill/>
            <a:ln w="6350" cap="rnd">
              <a:solidFill>
                <a:srgbClr val="EA631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77" name="Rectangle 276">
              <a:extLst>
                <a:ext uri="{FF2B5EF4-FFF2-40B4-BE49-F238E27FC236}">
                  <a16:creationId xmlns:a16="http://schemas.microsoft.com/office/drawing/2014/main" id="{38A70D50-D04C-4D1D-99BC-BAC20FA0A099}"/>
                </a:ext>
              </a:extLst>
            </p:cNvPr>
            <p:cNvSpPr>
              <a:spLocks noChangeArrowheads="1"/>
            </p:cNvSpPr>
            <p:nvPr/>
          </p:nvSpPr>
          <p:spPr bwMode="auto">
            <a:xfrm>
              <a:off x="2763" y="2356"/>
              <a:ext cx="112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975" b="1" dirty="0">
                  <a:solidFill>
                    <a:srgbClr val="FFFFFF"/>
                  </a:solidFill>
                  <a:latin typeface="Calibri" panose="020F0502020204030204" pitchFamily="34" charset="0"/>
                </a:rPr>
                <a:t>GENERATE FHIR PROFILES</a:t>
              </a:r>
              <a:endParaRPr lang="en-US" altLang="en-US" sz="1350" dirty="0"/>
            </a:p>
          </p:txBody>
        </p:sp>
        <p:sp>
          <p:nvSpPr>
            <p:cNvPr id="278" name="Line 69">
              <a:extLst>
                <a:ext uri="{FF2B5EF4-FFF2-40B4-BE49-F238E27FC236}">
                  <a16:creationId xmlns:a16="http://schemas.microsoft.com/office/drawing/2014/main" id="{38D30995-10AF-4A68-BAA2-2EDC241DBBDD}"/>
                </a:ext>
              </a:extLst>
            </p:cNvPr>
            <p:cNvSpPr>
              <a:spLocks noChangeShapeType="1"/>
            </p:cNvSpPr>
            <p:nvPr/>
          </p:nvSpPr>
          <p:spPr bwMode="auto">
            <a:xfrm flipV="1">
              <a:off x="2613" y="1885"/>
              <a:ext cx="0" cy="402"/>
            </a:xfrm>
            <a:prstGeom prst="line">
              <a:avLst/>
            </a:prstGeom>
            <a:noFill/>
            <a:ln w="6350" cap="rnd">
              <a:solidFill>
                <a:srgbClr val="1E5155"/>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79" name="Oval 278">
              <a:extLst>
                <a:ext uri="{FF2B5EF4-FFF2-40B4-BE49-F238E27FC236}">
                  <a16:creationId xmlns:a16="http://schemas.microsoft.com/office/drawing/2014/main" id="{FB23C217-4F30-43C2-93A4-C4743987F737}"/>
                </a:ext>
              </a:extLst>
            </p:cNvPr>
            <p:cNvSpPr>
              <a:spLocks noChangeArrowheads="1"/>
            </p:cNvSpPr>
            <p:nvPr/>
          </p:nvSpPr>
          <p:spPr bwMode="auto">
            <a:xfrm>
              <a:off x="2574" y="2287"/>
              <a:ext cx="79" cy="79"/>
            </a:xfrm>
            <a:prstGeom prst="ellipse">
              <a:avLst/>
            </a:prstGeom>
            <a:solidFill>
              <a:srgbClr val="000000"/>
            </a:solid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80" name="Oval 279">
              <a:extLst>
                <a:ext uri="{FF2B5EF4-FFF2-40B4-BE49-F238E27FC236}">
                  <a16:creationId xmlns:a16="http://schemas.microsoft.com/office/drawing/2014/main" id="{DD1E0DF0-0189-4E66-8EEB-431C450A08FA}"/>
                </a:ext>
              </a:extLst>
            </p:cNvPr>
            <p:cNvSpPr>
              <a:spLocks noChangeArrowheads="1"/>
            </p:cNvSpPr>
            <p:nvPr/>
          </p:nvSpPr>
          <p:spPr bwMode="auto">
            <a:xfrm>
              <a:off x="2574" y="2287"/>
              <a:ext cx="79" cy="79"/>
            </a:xfrm>
            <a:prstGeom prst="ellipse">
              <a:avLst/>
            </a:pr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81" name="Rectangle 280">
              <a:extLst>
                <a:ext uri="{FF2B5EF4-FFF2-40B4-BE49-F238E27FC236}">
                  <a16:creationId xmlns:a16="http://schemas.microsoft.com/office/drawing/2014/main" id="{117223CD-EEA3-4B0F-B5BC-4F1B18ACBBB2}"/>
                </a:ext>
              </a:extLst>
            </p:cNvPr>
            <p:cNvSpPr>
              <a:spLocks noChangeArrowheads="1"/>
            </p:cNvSpPr>
            <p:nvPr/>
          </p:nvSpPr>
          <p:spPr bwMode="auto">
            <a:xfrm>
              <a:off x="2477" y="1671"/>
              <a:ext cx="28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000000"/>
                  </a:solidFill>
                  <a:latin typeface="Calibri" panose="020F0502020204030204" pitchFamily="34" charset="0"/>
                </a:rPr>
                <a:t>Mar 2019</a:t>
              </a:r>
              <a:endParaRPr lang="en-US" altLang="en-US" sz="1350" dirty="0"/>
            </a:p>
          </p:txBody>
        </p:sp>
        <p:sp>
          <p:nvSpPr>
            <p:cNvPr id="282" name="Rectangle 281">
              <a:extLst>
                <a:ext uri="{FF2B5EF4-FFF2-40B4-BE49-F238E27FC236}">
                  <a16:creationId xmlns:a16="http://schemas.microsoft.com/office/drawing/2014/main" id="{244E246E-0AF4-4AAD-811C-3DDE67514A63}"/>
                </a:ext>
              </a:extLst>
            </p:cNvPr>
            <p:cNvSpPr>
              <a:spLocks noChangeArrowheads="1"/>
            </p:cNvSpPr>
            <p:nvPr/>
          </p:nvSpPr>
          <p:spPr bwMode="auto">
            <a:xfrm>
              <a:off x="2200" y="1764"/>
              <a:ext cx="86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b="1" dirty="0">
                  <a:solidFill>
                    <a:srgbClr val="000000"/>
                  </a:solidFill>
                  <a:latin typeface="Calibri" panose="020F0502020204030204" pitchFamily="34" charset="0"/>
                </a:rPr>
                <a:t>PROJECT SCOPE STATEMENT</a:t>
              </a:r>
              <a:endParaRPr lang="en-US" altLang="en-US" sz="1350" dirty="0"/>
            </a:p>
          </p:txBody>
        </p:sp>
        <p:sp>
          <p:nvSpPr>
            <p:cNvPr id="283" name="Freeform 75">
              <a:extLst>
                <a:ext uri="{FF2B5EF4-FFF2-40B4-BE49-F238E27FC236}">
                  <a16:creationId xmlns:a16="http://schemas.microsoft.com/office/drawing/2014/main" id="{FF92059C-CB33-42BF-B5BE-4EB0CC806C95}"/>
                </a:ext>
              </a:extLst>
            </p:cNvPr>
            <p:cNvSpPr>
              <a:spLocks noEditPoints="1"/>
            </p:cNvSpPr>
            <p:nvPr/>
          </p:nvSpPr>
          <p:spPr bwMode="auto">
            <a:xfrm>
              <a:off x="4440" y="2327"/>
              <a:ext cx="79" cy="224"/>
            </a:xfrm>
            <a:custGeom>
              <a:avLst/>
              <a:gdLst>
                <a:gd name="T0" fmla="*/ 0 w 79"/>
                <a:gd name="T1" fmla="*/ 224 h 224"/>
                <a:gd name="T2" fmla="*/ 40 w 79"/>
                <a:gd name="T3" fmla="*/ 145 h 224"/>
                <a:gd name="T4" fmla="*/ 79 w 79"/>
                <a:gd name="T5" fmla="*/ 224 h 224"/>
                <a:gd name="T6" fmla="*/ 0 w 79"/>
                <a:gd name="T7" fmla="*/ 224 h 224"/>
                <a:gd name="T8" fmla="*/ 0 w 79"/>
                <a:gd name="T9" fmla="*/ 0 h 224"/>
                <a:gd name="T10" fmla="*/ 40 w 79"/>
                <a:gd name="T11" fmla="*/ 79 h 224"/>
                <a:gd name="T12" fmla="*/ 79 w 79"/>
                <a:gd name="T13" fmla="*/ 0 h 224"/>
                <a:gd name="T14" fmla="*/ 0 w 79"/>
                <a:gd name="T15" fmla="*/ 0 h 2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224">
                  <a:moveTo>
                    <a:pt x="0" y="224"/>
                  </a:moveTo>
                  <a:lnTo>
                    <a:pt x="40" y="145"/>
                  </a:lnTo>
                  <a:lnTo>
                    <a:pt x="79" y="224"/>
                  </a:lnTo>
                  <a:lnTo>
                    <a:pt x="0" y="224"/>
                  </a:lnTo>
                  <a:close/>
                  <a:moveTo>
                    <a:pt x="0" y="0"/>
                  </a:moveTo>
                  <a:lnTo>
                    <a:pt x="40" y="79"/>
                  </a:lnTo>
                  <a:lnTo>
                    <a:pt x="79" y="0"/>
                  </a:lnTo>
                  <a:lnTo>
                    <a:pt x="0" y="0"/>
                  </a:lnTo>
                  <a:close/>
                </a:path>
              </a:pathLst>
            </a:custGeom>
            <a:solidFill>
              <a:srgbClr val="B015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84" name="Freeform 76">
              <a:extLst>
                <a:ext uri="{FF2B5EF4-FFF2-40B4-BE49-F238E27FC236}">
                  <a16:creationId xmlns:a16="http://schemas.microsoft.com/office/drawing/2014/main" id="{8E4DE004-D69D-48F9-AF2E-AD783C092EEF}"/>
                </a:ext>
              </a:extLst>
            </p:cNvPr>
            <p:cNvSpPr>
              <a:spLocks/>
            </p:cNvSpPr>
            <p:nvPr/>
          </p:nvSpPr>
          <p:spPr bwMode="auto">
            <a:xfrm>
              <a:off x="4440" y="2472"/>
              <a:ext cx="79" cy="79"/>
            </a:xfrm>
            <a:custGeom>
              <a:avLst/>
              <a:gdLst>
                <a:gd name="T0" fmla="*/ 0 w 79"/>
                <a:gd name="T1" fmla="*/ 79 h 79"/>
                <a:gd name="T2" fmla="*/ 40 w 79"/>
                <a:gd name="T3" fmla="*/ 0 h 79"/>
                <a:gd name="T4" fmla="*/ 79 w 79"/>
                <a:gd name="T5" fmla="*/ 79 h 79"/>
                <a:gd name="T6" fmla="*/ 0 w 79"/>
                <a:gd name="T7" fmla="*/ 79 h 79"/>
              </a:gdLst>
              <a:ahLst/>
              <a:cxnLst>
                <a:cxn ang="0">
                  <a:pos x="T0" y="T1"/>
                </a:cxn>
                <a:cxn ang="0">
                  <a:pos x="T2" y="T3"/>
                </a:cxn>
                <a:cxn ang="0">
                  <a:pos x="T4" y="T5"/>
                </a:cxn>
                <a:cxn ang="0">
                  <a:pos x="T6" y="T7"/>
                </a:cxn>
              </a:cxnLst>
              <a:rect l="0" t="0" r="r" b="b"/>
              <a:pathLst>
                <a:path w="79" h="79">
                  <a:moveTo>
                    <a:pt x="0" y="79"/>
                  </a:moveTo>
                  <a:lnTo>
                    <a:pt x="40" y="0"/>
                  </a:lnTo>
                  <a:lnTo>
                    <a:pt x="79" y="79"/>
                  </a:lnTo>
                  <a:lnTo>
                    <a:pt x="0" y="79"/>
                  </a:lnTo>
                  <a:close/>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85" name="Freeform 77">
              <a:extLst>
                <a:ext uri="{FF2B5EF4-FFF2-40B4-BE49-F238E27FC236}">
                  <a16:creationId xmlns:a16="http://schemas.microsoft.com/office/drawing/2014/main" id="{3C89D3A2-A8FF-4F30-A897-BD17F7EA9A32}"/>
                </a:ext>
              </a:extLst>
            </p:cNvPr>
            <p:cNvSpPr>
              <a:spLocks/>
            </p:cNvSpPr>
            <p:nvPr/>
          </p:nvSpPr>
          <p:spPr bwMode="auto">
            <a:xfrm>
              <a:off x="4440" y="2327"/>
              <a:ext cx="79" cy="79"/>
            </a:xfrm>
            <a:custGeom>
              <a:avLst/>
              <a:gdLst>
                <a:gd name="T0" fmla="*/ 0 w 79"/>
                <a:gd name="T1" fmla="*/ 0 h 79"/>
                <a:gd name="T2" fmla="*/ 40 w 79"/>
                <a:gd name="T3" fmla="*/ 79 h 79"/>
                <a:gd name="T4" fmla="*/ 79 w 79"/>
                <a:gd name="T5" fmla="*/ 0 h 79"/>
                <a:gd name="T6" fmla="*/ 0 w 79"/>
                <a:gd name="T7" fmla="*/ 0 h 79"/>
              </a:gdLst>
              <a:ahLst/>
              <a:cxnLst>
                <a:cxn ang="0">
                  <a:pos x="T0" y="T1"/>
                </a:cxn>
                <a:cxn ang="0">
                  <a:pos x="T2" y="T3"/>
                </a:cxn>
                <a:cxn ang="0">
                  <a:pos x="T4" y="T5"/>
                </a:cxn>
                <a:cxn ang="0">
                  <a:pos x="T6" y="T7"/>
                </a:cxn>
              </a:cxnLst>
              <a:rect l="0" t="0" r="r" b="b"/>
              <a:pathLst>
                <a:path w="79" h="79">
                  <a:moveTo>
                    <a:pt x="0" y="0"/>
                  </a:moveTo>
                  <a:lnTo>
                    <a:pt x="40" y="79"/>
                  </a:lnTo>
                  <a:lnTo>
                    <a:pt x="79" y="0"/>
                  </a:lnTo>
                  <a:lnTo>
                    <a:pt x="0" y="0"/>
                  </a:lnTo>
                  <a:close/>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86" name="Rectangle 285">
              <a:extLst>
                <a:ext uri="{FF2B5EF4-FFF2-40B4-BE49-F238E27FC236}">
                  <a16:creationId xmlns:a16="http://schemas.microsoft.com/office/drawing/2014/main" id="{02B08E05-2F1B-40FC-88F3-406BA38200D9}"/>
                </a:ext>
              </a:extLst>
            </p:cNvPr>
            <p:cNvSpPr>
              <a:spLocks noChangeArrowheads="1"/>
            </p:cNvSpPr>
            <p:nvPr/>
          </p:nvSpPr>
          <p:spPr bwMode="auto">
            <a:xfrm>
              <a:off x="4075" y="359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altLang="en-US" sz="1350" dirty="0"/>
            </a:p>
          </p:txBody>
        </p:sp>
        <p:sp>
          <p:nvSpPr>
            <p:cNvPr id="287" name="Rectangle 286">
              <a:extLst>
                <a:ext uri="{FF2B5EF4-FFF2-40B4-BE49-F238E27FC236}">
                  <a16:creationId xmlns:a16="http://schemas.microsoft.com/office/drawing/2014/main" id="{77DB708D-9548-4642-8E4B-C85A9B99101B}"/>
                </a:ext>
              </a:extLst>
            </p:cNvPr>
            <p:cNvSpPr>
              <a:spLocks noChangeArrowheads="1"/>
            </p:cNvSpPr>
            <p:nvPr/>
          </p:nvSpPr>
          <p:spPr bwMode="auto">
            <a:xfrm>
              <a:off x="3763" y="3727"/>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endParaRPr lang="en-US" altLang="en-US" sz="1350" dirty="0"/>
            </a:p>
          </p:txBody>
        </p:sp>
        <p:sp>
          <p:nvSpPr>
            <p:cNvPr id="288" name="Freeform 80">
              <a:extLst>
                <a:ext uri="{FF2B5EF4-FFF2-40B4-BE49-F238E27FC236}">
                  <a16:creationId xmlns:a16="http://schemas.microsoft.com/office/drawing/2014/main" id="{30D497E4-58A5-49C0-B809-7156E25B98F6}"/>
                </a:ext>
              </a:extLst>
            </p:cNvPr>
            <p:cNvSpPr>
              <a:spLocks noEditPoints="1"/>
            </p:cNvSpPr>
            <p:nvPr/>
          </p:nvSpPr>
          <p:spPr bwMode="auto">
            <a:xfrm>
              <a:off x="3477" y="1251"/>
              <a:ext cx="349" cy="1036"/>
            </a:xfrm>
            <a:custGeom>
              <a:avLst/>
              <a:gdLst>
                <a:gd name="T0" fmla="*/ 349 w 349"/>
                <a:gd name="T1" fmla="*/ 1036 h 1036"/>
                <a:gd name="T2" fmla="*/ 349 w 349"/>
                <a:gd name="T3" fmla="*/ 294 h 1036"/>
                <a:gd name="T4" fmla="*/ 349 w 349"/>
                <a:gd name="T5" fmla="*/ 294 h 1036"/>
                <a:gd name="T6" fmla="*/ 0 w 349"/>
                <a:gd name="T7" fmla="*/ 0 h 1036"/>
              </a:gdLst>
              <a:ahLst/>
              <a:cxnLst>
                <a:cxn ang="0">
                  <a:pos x="T0" y="T1"/>
                </a:cxn>
                <a:cxn ang="0">
                  <a:pos x="T2" y="T3"/>
                </a:cxn>
                <a:cxn ang="0">
                  <a:pos x="T4" y="T5"/>
                </a:cxn>
                <a:cxn ang="0">
                  <a:pos x="T6" y="T7"/>
                </a:cxn>
              </a:cxnLst>
              <a:rect l="0" t="0" r="r" b="b"/>
              <a:pathLst>
                <a:path w="349" h="1036">
                  <a:moveTo>
                    <a:pt x="349" y="1036"/>
                  </a:moveTo>
                  <a:lnTo>
                    <a:pt x="349" y="294"/>
                  </a:lnTo>
                  <a:moveTo>
                    <a:pt x="349" y="294"/>
                  </a:moveTo>
                  <a:lnTo>
                    <a:pt x="0" y="0"/>
                  </a:lnTo>
                </a:path>
              </a:pathLst>
            </a:custGeom>
            <a:noFill/>
            <a:ln w="6350" cap="rnd">
              <a:solidFill>
                <a:srgbClr val="1E515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89" name="Oval 288">
              <a:extLst>
                <a:ext uri="{FF2B5EF4-FFF2-40B4-BE49-F238E27FC236}">
                  <a16:creationId xmlns:a16="http://schemas.microsoft.com/office/drawing/2014/main" id="{74C89C43-4A71-4E8A-BD4B-ACF160D16C3A}"/>
                </a:ext>
              </a:extLst>
            </p:cNvPr>
            <p:cNvSpPr>
              <a:spLocks noChangeArrowheads="1"/>
            </p:cNvSpPr>
            <p:nvPr/>
          </p:nvSpPr>
          <p:spPr bwMode="auto">
            <a:xfrm>
              <a:off x="3787" y="2287"/>
              <a:ext cx="79" cy="79"/>
            </a:xfrm>
            <a:prstGeom prst="ellipse">
              <a:avLst/>
            </a:prstGeom>
            <a:solidFill>
              <a:srgbClr val="000000"/>
            </a:solid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90" name="Oval 289">
              <a:extLst>
                <a:ext uri="{FF2B5EF4-FFF2-40B4-BE49-F238E27FC236}">
                  <a16:creationId xmlns:a16="http://schemas.microsoft.com/office/drawing/2014/main" id="{DB1A0017-A48E-48F6-8C1E-964CDCE8933E}"/>
                </a:ext>
              </a:extLst>
            </p:cNvPr>
            <p:cNvSpPr>
              <a:spLocks noChangeArrowheads="1"/>
            </p:cNvSpPr>
            <p:nvPr/>
          </p:nvSpPr>
          <p:spPr bwMode="auto">
            <a:xfrm>
              <a:off x="3787" y="2287"/>
              <a:ext cx="79" cy="79"/>
            </a:xfrm>
            <a:prstGeom prst="ellipse">
              <a:avLst/>
            </a:pr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91" name="Rectangle 290">
              <a:extLst>
                <a:ext uri="{FF2B5EF4-FFF2-40B4-BE49-F238E27FC236}">
                  <a16:creationId xmlns:a16="http://schemas.microsoft.com/office/drawing/2014/main" id="{833C2FA0-627D-4FA3-ADD0-61F4C6D74917}"/>
                </a:ext>
              </a:extLst>
            </p:cNvPr>
            <p:cNvSpPr>
              <a:spLocks noChangeArrowheads="1"/>
            </p:cNvSpPr>
            <p:nvPr/>
          </p:nvSpPr>
          <p:spPr bwMode="auto">
            <a:xfrm>
              <a:off x="3299" y="953"/>
              <a:ext cx="36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000000"/>
                  </a:solidFill>
                  <a:latin typeface="Calibri" panose="020F0502020204030204" pitchFamily="34" charset="0"/>
                </a:rPr>
                <a:t>30 Jun, 2019</a:t>
              </a:r>
              <a:endParaRPr lang="en-US" altLang="en-US" sz="1350" dirty="0"/>
            </a:p>
          </p:txBody>
        </p:sp>
        <p:sp>
          <p:nvSpPr>
            <p:cNvPr id="292" name="Rectangle 291">
              <a:extLst>
                <a:ext uri="{FF2B5EF4-FFF2-40B4-BE49-F238E27FC236}">
                  <a16:creationId xmlns:a16="http://schemas.microsoft.com/office/drawing/2014/main" id="{F331329E-1461-4CD0-9FAD-C4FBE4021FAC}"/>
                </a:ext>
              </a:extLst>
            </p:cNvPr>
            <p:cNvSpPr>
              <a:spLocks noChangeArrowheads="1"/>
            </p:cNvSpPr>
            <p:nvPr/>
          </p:nvSpPr>
          <p:spPr bwMode="auto">
            <a:xfrm>
              <a:off x="3157" y="1047"/>
              <a:ext cx="68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b="1" dirty="0">
                  <a:solidFill>
                    <a:srgbClr val="000000"/>
                  </a:solidFill>
                  <a:latin typeface="Calibri" panose="020F0502020204030204" pitchFamily="34" charset="0"/>
                </a:rPr>
                <a:t>NOTICE OF INTENT TO </a:t>
              </a:r>
              <a:endParaRPr lang="en-US" altLang="en-US" sz="1350" dirty="0"/>
            </a:p>
          </p:txBody>
        </p:sp>
        <p:sp>
          <p:nvSpPr>
            <p:cNvPr id="293" name="Rectangle 292">
              <a:extLst>
                <a:ext uri="{FF2B5EF4-FFF2-40B4-BE49-F238E27FC236}">
                  <a16:creationId xmlns:a16="http://schemas.microsoft.com/office/drawing/2014/main" id="{753C67AD-5225-4A45-B3E2-C4D6A45D6B86}"/>
                </a:ext>
              </a:extLst>
            </p:cNvPr>
            <p:cNvSpPr>
              <a:spLocks noChangeArrowheads="1"/>
            </p:cNvSpPr>
            <p:nvPr/>
          </p:nvSpPr>
          <p:spPr bwMode="auto">
            <a:xfrm>
              <a:off x="3193" y="1131"/>
              <a:ext cx="24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b="1" dirty="0">
                  <a:solidFill>
                    <a:srgbClr val="000000"/>
                  </a:solidFill>
                  <a:latin typeface="Calibri" panose="020F0502020204030204" pitchFamily="34" charset="0"/>
                </a:rPr>
                <a:t>BALLOT </a:t>
              </a:r>
              <a:endParaRPr lang="en-US" altLang="en-US" sz="1350" dirty="0"/>
            </a:p>
          </p:txBody>
        </p:sp>
        <p:sp>
          <p:nvSpPr>
            <p:cNvPr id="294" name="Rectangle 293">
              <a:extLst>
                <a:ext uri="{FF2B5EF4-FFF2-40B4-BE49-F238E27FC236}">
                  <a16:creationId xmlns:a16="http://schemas.microsoft.com/office/drawing/2014/main" id="{C278D1C5-09D6-4BE0-8D65-74942B21E8E4}"/>
                </a:ext>
              </a:extLst>
            </p:cNvPr>
            <p:cNvSpPr>
              <a:spLocks noChangeArrowheads="1"/>
            </p:cNvSpPr>
            <p:nvPr/>
          </p:nvSpPr>
          <p:spPr bwMode="auto">
            <a:xfrm>
              <a:off x="3433" y="1131"/>
              <a:ext cx="2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b="1" dirty="0">
                  <a:solidFill>
                    <a:srgbClr val="000000"/>
                  </a:solidFill>
                  <a:latin typeface="Calibri" panose="020F0502020204030204" pitchFamily="34" charset="0"/>
                </a:rPr>
                <a:t>-</a:t>
              </a:r>
              <a:endParaRPr lang="en-US" altLang="en-US" sz="1350" dirty="0"/>
            </a:p>
          </p:txBody>
        </p:sp>
        <p:sp>
          <p:nvSpPr>
            <p:cNvPr id="295" name="Rectangle 294">
              <a:extLst>
                <a:ext uri="{FF2B5EF4-FFF2-40B4-BE49-F238E27FC236}">
                  <a16:creationId xmlns:a16="http://schemas.microsoft.com/office/drawing/2014/main" id="{2EDC3F09-EE51-44A8-819C-4AB92AB6D4AF}"/>
                </a:ext>
              </a:extLst>
            </p:cNvPr>
            <p:cNvSpPr>
              <a:spLocks noChangeArrowheads="1"/>
            </p:cNvSpPr>
            <p:nvPr/>
          </p:nvSpPr>
          <p:spPr bwMode="auto">
            <a:xfrm>
              <a:off x="3454" y="1131"/>
              <a:ext cx="1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b="1" dirty="0">
                  <a:solidFill>
                    <a:srgbClr val="000000"/>
                  </a:solidFill>
                  <a:latin typeface="Calibri" panose="020F0502020204030204" pitchFamily="34" charset="0"/>
                </a:rPr>
                <a:t> </a:t>
              </a:r>
              <a:endParaRPr lang="en-US" altLang="en-US" sz="1350" dirty="0"/>
            </a:p>
          </p:txBody>
        </p:sp>
        <p:sp>
          <p:nvSpPr>
            <p:cNvPr id="296" name="Rectangle 295">
              <a:extLst>
                <a:ext uri="{FF2B5EF4-FFF2-40B4-BE49-F238E27FC236}">
                  <a16:creationId xmlns:a16="http://schemas.microsoft.com/office/drawing/2014/main" id="{E35FFCF9-AF14-4295-A6BF-003814DCDF59}"/>
                </a:ext>
              </a:extLst>
            </p:cNvPr>
            <p:cNvSpPr>
              <a:spLocks noChangeArrowheads="1"/>
            </p:cNvSpPr>
            <p:nvPr/>
          </p:nvSpPr>
          <p:spPr bwMode="auto">
            <a:xfrm>
              <a:off x="3470" y="1131"/>
              <a:ext cx="30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b="1" dirty="0">
                  <a:solidFill>
                    <a:srgbClr val="000000"/>
                  </a:solidFill>
                  <a:latin typeface="Calibri" panose="020F0502020204030204" pitchFamily="34" charset="0"/>
                </a:rPr>
                <a:t>DEADLINE</a:t>
              </a:r>
              <a:endParaRPr lang="en-US" altLang="en-US" sz="1350" dirty="0"/>
            </a:p>
          </p:txBody>
        </p:sp>
        <p:sp>
          <p:nvSpPr>
            <p:cNvPr id="297" name="Freeform 89">
              <a:extLst>
                <a:ext uri="{FF2B5EF4-FFF2-40B4-BE49-F238E27FC236}">
                  <a16:creationId xmlns:a16="http://schemas.microsoft.com/office/drawing/2014/main" id="{1B76E149-9F92-40C1-A344-FE0C7FDBE308}"/>
                </a:ext>
              </a:extLst>
            </p:cNvPr>
            <p:cNvSpPr>
              <a:spLocks noEditPoints="1"/>
            </p:cNvSpPr>
            <p:nvPr/>
          </p:nvSpPr>
          <p:spPr bwMode="auto">
            <a:xfrm>
              <a:off x="4117" y="1172"/>
              <a:ext cx="229" cy="1115"/>
            </a:xfrm>
            <a:custGeom>
              <a:avLst/>
              <a:gdLst>
                <a:gd name="T0" fmla="*/ 0 w 229"/>
                <a:gd name="T1" fmla="*/ 1115 h 1115"/>
                <a:gd name="T2" fmla="*/ 0 w 229"/>
                <a:gd name="T3" fmla="*/ 193 h 1115"/>
                <a:gd name="T4" fmla="*/ 0 w 229"/>
                <a:gd name="T5" fmla="*/ 193 h 1115"/>
                <a:gd name="T6" fmla="*/ 229 w 229"/>
                <a:gd name="T7" fmla="*/ 0 h 1115"/>
              </a:gdLst>
              <a:ahLst/>
              <a:cxnLst>
                <a:cxn ang="0">
                  <a:pos x="T0" y="T1"/>
                </a:cxn>
                <a:cxn ang="0">
                  <a:pos x="T2" y="T3"/>
                </a:cxn>
                <a:cxn ang="0">
                  <a:pos x="T4" y="T5"/>
                </a:cxn>
                <a:cxn ang="0">
                  <a:pos x="T6" y="T7"/>
                </a:cxn>
              </a:cxnLst>
              <a:rect l="0" t="0" r="r" b="b"/>
              <a:pathLst>
                <a:path w="229" h="1115">
                  <a:moveTo>
                    <a:pt x="0" y="1115"/>
                  </a:moveTo>
                  <a:lnTo>
                    <a:pt x="0" y="193"/>
                  </a:lnTo>
                  <a:moveTo>
                    <a:pt x="0" y="193"/>
                  </a:moveTo>
                  <a:lnTo>
                    <a:pt x="229" y="0"/>
                  </a:lnTo>
                </a:path>
              </a:pathLst>
            </a:custGeom>
            <a:noFill/>
            <a:ln w="6350" cap="rnd">
              <a:solidFill>
                <a:srgbClr val="1E515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98" name="Oval 297">
              <a:extLst>
                <a:ext uri="{FF2B5EF4-FFF2-40B4-BE49-F238E27FC236}">
                  <a16:creationId xmlns:a16="http://schemas.microsoft.com/office/drawing/2014/main" id="{00CEACE4-C044-4309-84FC-B88A8AC8773F}"/>
                </a:ext>
              </a:extLst>
            </p:cNvPr>
            <p:cNvSpPr>
              <a:spLocks noChangeArrowheads="1"/>
            </p:cNvSpPr>
            <p:nvPr/>
          </p:nvSpPr>
          <p:spPr bwMode="auto">
            <a:xfrm>
              <a:off x="4077" y="2287"/>
              <a:ext cx="79" cy="79"/>
            </a:xfrm>
            <a:prstGeom prst="ellipse">
              <a:avLst/>
            </a:prstGeom>
            <a:solidFill>
              <a:srgbClr val="000000"/>
            </a:solid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299" name="Oval 298">
              <a:extLst>
                <a:ext uri="{FF2B5EF4-FFF2-40B4-BE49-F238E27FC236}">
                  <a16:creationId xmlns:a16="http://schemas.microsoft.com/office/drawing/2014/main" id="{92473427-0144-444F-9C5D-5D4DBE295051}"/>
                </a:ext>
              </a:extLst>
            </p:cNvPr>
            <p:cNvSpPr>
              <a:spLocks noChangeArrowheads="1"/>
            </p:cNvSpPr>
            <p:nvPr/>
          </p:nvSpPr>
          <p:spPr bwMode="auto">
            <a:xfrm>
              <a:off x="4077" y="2287"/>
              <a:ext cx="79" cy="79"/>
            </a:xfrm>
            <a:prstGeom prst="ellipse">
              <a:avLst/>
            </a:pr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300" name="Rectangle 299">
              <a:extLst>
                <a:ext uri="{FF2B5EF4-FFF2-40B4-BE49-F238E27FC236}">
                  <a16:creationId xmlns:a16="http://schemas.microsoft.com/office/drawing/2014/main" id="{1ABC3358-21AE-4B18-AD4E-E568DEA7EB23}"/>
                </a:ext>
              </a:extLst>
            </p:cNvPr>
            <p:cNvSpPr>
              <a:spLocks noChangeArrowheads="1"/>
            </p:cNvSpPr>
            <p:nvPr/>
          </p:nvSpPr>
          <p:spPr bwMode="auto">
            <a:xfrm>
              <a:off x="4231" y="959"/>
              <a:ext cx="23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000000"/>
                  </a:solidFill>
                  <a:latin typeface="Calibri" panose="020F0502020204030204" pitchFamily="34" charset="0"/>
                </a:rPr>
                <a:t>Jul 2019</a:t>
              </a:r>
              <a:endParaRPr lang="en-US" altLang="en-US" sz="1350" dirty="0"/>
            </a:p>
          </p:txBody>
        </p:sp>
        <p:sp>
          <p:nvSpPr>
            <p:cNvPr id="301" name="Rectangle 300">
              <a:extLst>
                <a:ext uri="{FF2B5EF4-FFF2-40B4-BE49-F238E27FC236}">
                  <a16:creationId xmlns:a16="http://schemas.microsoft.com/office/drawing/2014/main" id="{96AA7C9A-B84F-4CF5-9CF8-72CEBDBF1C12}"/>
                </a:ext>
              </a:extLst>
            </p:cNvPr>
            <p:cNvSpPr>
              <a:spLocks noChangeArrowheads="1"/>
            </p:cNvSpPr>
            <p:nvPr/>
          </p:nvSpPr>
          <p:spPr bwMode="auto">
            <a:xfrm>
              <a:off x="4088" y="1052"/>
              <a:ext cx="54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b="1" dirty="0">
                  <a:solidFill>
                    <a:srgbClr val="000000"/>
                  </a:solidFill>
                  <a:latin typeface="Calibri" panose="020F0502020204030204" pitchFamily="34" charset="0"/>
                </a:rPr>
                <a:t>BALLOT CONTENT</a:t>
              </a:r>
              <a:endParaRPr lang="en-US" altLang="en-US" sz="1350" dirty="0"/>
            </a:p>
          </p:txBody>
        </p:sp>
        <p:sp>
          <p:nvSpPr>
            <p:cNvPr id="302" name="Freeform 94">
              <a:extLst>
                <a:ext uri="{FF2B5EF4-FFF2-40B4-BE49-F238E27FC236}">
                  <a16:creationId xmlns:a16="http://schemas.microsoft.com/office/drawing/2014/main" id="{84CD2BC3-955A-4E25-A229-046F9781E6DD}"/>
                </a:ext>
              </a:extLst>
            </p:cNvPr>
            <p:cNvSpPr>
              <a:spLocks noEditPoints="1"/>
            </p:cNvSpPr>
            <p:nvPr/>
          </p:nvSpPr>
          <p:spPr bwMode="auto">
            <a:xfrm>
              <a:off x="5226" y="1410"/>
              <a:ext cx="98" cy="877"/>
            </a:xfrm>
            <a:custGeom>
              <a:avLst/>
              <a:gdLst>
                <a:gd name="T0" fmla="*/ 0 w 98"/>
                <a:gd name="T1" fmla="*/ 877 h 877"/>
                <a:gd name="T2" fmla="*/ 0 w 98"/>
                <a:gd name="T3" fmla="*/ 82 h 877"/>
                <a:gd name="T4" fmla="*/ 0 w 98"/>
                <a:gd name="T5" fmla="*/ 82 h 877"/>
                <a:gd name="T6" fmla="*/ 98 w 98"/>
                <a:gd name="T7" fmla="*/ 0 h 877"/>
              </a:gdLst>
              <a:ahLst/>
              <a:cxnLst>
                <a:cxn ang="0">
                  <a:pos x="T0" y="T1"/>
                </a:cxn>
                <a:cxn ang="0">
                  <a:pos x="T2" y="T3"/>
                </a:cxn>
                <a:cxn ang="0">
                  <a:pos x="T4" y="T5"/>
                </a:cxn>
                <a:cxn ang="0">
                  <a:pos x="T6" y="T7"/>
                </a:cxn>
              </a:cxnLst>
              <a:rect l="0" t="0" r="r" b="b"/>
              <a:pathLst>
                <a:path w="98" h="877">
                  <a:moveTo>
                    <a:pt x="0" y="877"/>
                  </a:moveTo>
                  <a:lnTo>
                    <a:pt x="0" y="82"/>
                  </a:lnTo>
                  <a:moveTo>
                    <a:pt x="0" y="82"/>
                  </a:moveTo>
                  <a:lnTo>
                    <a:pt x="98" y="0"/>
                  </a:lnTo>
                </a:path>
              </a:pathLst>
            </a:custGeom>
            <a:noFill/>
            <a:ln w="6350" cap="rnd">
              <a:solidFill>
                <a:srgbClr val="1E515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303" name="Oval 302">
              <a:extLst>
                <a:ext uri="{FF2B5EF4-FFF2-40B4-BE49-F238E27FC236}">
                  <a16:creationId xmlns:a16="http://schemas.microsoft.com/office/drawing/2014/main" id="{2239DADD-2946-4B98-82A4-66FEDE176677}"/>
                </a:ext>
              </a:extLst>
            </p:cNvPr>
            <p:cNvSpPr>
              <a:spLocks noChangeArrowheads="1"/>
            </p:cNvSpPr>
            <p:nvPr/>
          </p:nvSpPr>
          <p:spPr bwMode="auto">
            <a:xfrm>
              <a:off x="5187" y="2287"/>
              <a:ext cx="79" cy="79"/>
            </a:xfrm>
            <a:prstGeom prst="ellipse">
              <a:avLst/>
            </a:prstGeom>
            <a:solidFill>
              <a:srgbClr val="000000"/>
            </a:solid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304" name="Oval 303">
              <a:extLst>
                <a:ext uri="{FF2B5EF4-FFF2-40B4-BE49-F238E27FC236}">
                  <a16:creationId xmlns:a16="http://schemas.microsoft.com/office/drawing/2014/main" id="{4582BDC2-047B-4081-AB52-4DF4FBC35D95}"/>
                </a:ext>
              </a:extLst>
            </p:cNvPr>
            <p:cNvSpPr>
              <a:spLocks noChangeArrowheads="1"/>
            </p:cNvSpPr>
            <p:nvPr/>
          </p:nvSpPr>
          <p:spPr bwMode="auto">
            <a:xfrm>
              <a:off x="5187" y="2287"/>
              <a:ext cx="79" cy="79"/>
            </a:xfrm>
            <a:prstGeom prst="ellipse">
              <a:avLst/>
            </a:pr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305" name="Rectangle 304">
              <a:extLst>
                <a:ext uri="{FF2B5EF4-FFF2-40B4-BE49-F238E27FC236}">
                  <a16:creationId xmlns:a16="http://schemas.microsoft.com/office/drawing/2014/main" id="{E860659B-6504-4A2C-8501-2427A7F278A0}"/>
                </a:ext>
              </a:extLst>
            </p:cNvPr>
            <p:cNvSpPr>
              <a:spLocks noChangeArrowheads="1"/>
            </p:cNvSpPr>
            <p:nvPr/>
          </p:nvSpPr>
          <p:spPr bwMode="auto">
            <a:xfrm>
              <a:off x="5191" y="1196"/>
              <a:ext cx="27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000000"/>
                  </a:solidFill>
                  <a:latin typeface="Calibri" panose="020F0502020204030204" pitchFamily="34" charset="0"/>
                </a:rPr>
                <a:t>Nov 2019</a:t>
              </a:r>
              <a:endParaRPr lang="en-US" altLang="en-US" sz="1350" dirty="0"/>
            </a:p>
          </p:txBody>
        </p:sp>
        <p:sp>
          <p:nvSpPr>
            <p:cNvPr id="306" name="Rectangle 305">
              <a:extLst>
                <a:ext uri="{FF2B5EF4-FFF2-40B4-BE49-F238E27FC236}">
                  <a16:creationId xmlns:a16="http://schemas.microsoft.com/office/drawing/2014/main" id="{341C0A3C-AF8D-4011-81EE-88EA320CCFD9}"/>
                </a:ext>
              </a:extLst>
            </p:cNvPr>
            <p:cNvSpPr>
              <a:spLocks noChangeArrowheads="1"/>
            </p:cNvSpPr>
            <p:nvPr/>
          </p:nvSpPr>
          <p:spPr bwMode="auto">
            <a:xfrm>
              <a:off x="5077" y="1289"/>
              <a:ext cx="51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b="1" dirty="0">
                  <a:solidFill>
                    <a:srgbClr val="000000"/>
                  </a:solidFill>
                  <a:latin typeface="Calibri" panose="020F0502020204030204" pitchFamily="34" charset="0"/>
                </a:rPr>
                <a:t>RECONCILIATION</a:t>
              </a:r>
              <a:endParaRPr lang="en-US" altLang="en-US" sz="1350" dirty="0"/>
            </a:p>
          </p:txBody>
        </p:sp>
        <p:sp>
          <p:nvSpPr>
            <p:cNvPr id="307" name="Freeform 99">
              <a:extLst>
                <a:ext uri="{FF2B5EF4-FFF2-40B4-BE49-F238E27FC236}">
                  <a16:creationId xmlns:a16="http://schemas.microsoft.com/office/drawing/2014/main" id="{D5EFB5F7-A28C-4004-BD02-F944B14694C2}"/>
                </a:ext>
              </a:extLst>
            </p:cNvPr>
            <p:cNvSpPr>
              <a:spLocks noEditPoints="1"/>
            </p:cNvSpPr>
            <p:nvPr/>
          </p:nvSpPr>
          <p:spPr bwMode="auto">
            <a:xfrm>
              <a:off x="5568" y="2043"/>
              <a:ext cx="168" cy="244"/>
            </a:xfrm>
            <a:custGeom>
              <a:avLst/>
              <a:gdLst>
                <a:gd name="T0" fmla="*/ 0 w 168"/>
                <a:gd name="T1" fmla="*/ 244 h 244"/>
                <a:gd name="T2" fmla="*/ 0 w 168"/>
                <a:gd name="T3" fmla="*/ 140 h 244"/>
                <a:gd name="T4" fmla="*/ 0 w 168"/>
                <a:gd name="T5" fmla="*/ 140 h 244"/>
                <a:gd name="T6" fmla="*/ 168 w 168"/>
                <a:gd name="T7" fmla="*/ 0 h 244"/>
              </a:gdLst>
              <a:ahLst/>
              <a:cxnLst>
                <a:cxn ang="0">
                  <a:pos x="T0" y="T1"/>
                </a:cxn>
                <a:cxn ang="0">
                  <a:pos x="T2" y="T3"/>
                </a:cxn>
                <a:cxn ang="0">
                  <a:pos x="T4" y="T5"/>
                </a:cxn>
                <a:cxn ang="0">
                  <a:pos x="T6" y="T7"/>
                </a:cxn>
              </a:cxnLst>
              <a:rect l="0" t="0" r="r" b="b"/>
              <a:pathLst>
                <a:path w="168" h="244">
                  <a:moveTo>
                    <a:pt x="0" y="244"/>
                  </a:moveTo>
                  <a:lnTo>
                    <a:pt x="0" y="140"/>
                  </a:lnTo>
                  <a:moveTo>
                    <a:pt x="0" y="140"/>
                  </a:moveTo>
                  <a:lnTo>
                    <a:pt x="168" y="0"/>
                  </a:lnTo>
                </a:path>
              </a:pathLst>
            </a:custGeom>
            <a:noFill/>
            <a:ln w="6350" cap="rnd">
              <a:solidFill>
                <a:srgbClr val="1E515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308" name="Oval 307">
              <a:extLst>
                <a:ext uri="{FF2B5EF4-FFF2-40B4-BE49-F238E27FC236}">
                  <a16:creationId xmlns:a16="http://schemas.microsoft.com/office/drawing/2014/main" id="{976EA2AF-0584-407E-87A7-F45162ED31D3}"/>
                </a:ext>
              </a:extLst>
            </p:cNvPr>
            <p:cNvSpPr>
              <a:spLocks noChangeArrowheads="1"/>
            </p:cNvSpPr>
            <p:nvPr/>
          </p:nvSpPr>
          <p:spPr bwMode="auto">
            <a:xfrm>
              <a:off x="5529" y="2287"/>
              <a:ext cx="79" cy="79"/>
            </a:xfrm>
            <a:prstGeom prst="ellipse">
              <a:avLst/>
            </a:prstGeom>
            <a:solidFill>
              <a:srgbClr val="1E5155"/>
            </a:solid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309" name="Oval 308">
              <a:extLst>
                <a:ext uri="{FF2B5EF4-FFF2-40B4-BE49-F238E27FC236}">
                  <a16:creationId xmlns:a16="http://schemas.microsoft.com/office/drawing/2014/main" id="{24696161-B5D4-49CF-8200-47FAD1539B95}"/>
                </a:ext>
              </a:extLst>
            </p:cNvPr>
            <p:cNvSpPr>
              <a:spLocks noChangeArrowheads="1"/>
            </p:cNvSpPr>
            <p:nvPr/>
          </p:nvSpPr>
          <p:spPr bwMode="auto">
            <a:xfrm>
              <a:off x="5529" y="2287"/>
              <a:ext cx="79" cy="79"/>
            </a:xfrm>
            <a:prstGeom prst="ellipse">
              <a:avLst/>
            </a:pr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350" dirty="0"/>
            </a:p>
          </p:txBody>
        </p:sp>
        <p:sp>
          <p:nvSpPr>
            <p:cNvPr id="310" name="Rectangle 309">
              <a:extLst>
                <a:ext uri="{FF2B5EF4-FFF2-40B4-BE49-F238E27FC236}">
                  <a16:creationId xmlns:a16="http://schemas.microsoft.com/office/drawing/2014/main" id="{BC18F284-2203-423E-AF79-E050A89FDAAE}"/>
                </a:ext>
              </a:extLst>
            </p:cNvPr>
            <p:cNvSpPr>
              <a:spLocks noChangeArrowheads="1"/>
            </p:cNvSpPr>
            <p:nvPr/>
          </p:nvSpPr>
          <p:spPr bwMode="auto">
            <a:xfrm>
              <a:off x="5605" y="1660"/>
              <a:ext cx="27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dirty="0">
                  <a:solidFill>
                    <a:srgbClr val="000000"/>
                  </a:solidFill>
                  <a:latin typeface="Calibri" panose="020F0502020204030204" pitchFamily="34" charset="0"/>
                </a:rPr>
                <a:t>Dec 2019</a:t>
              </a:r>
              <a:endParaRPr lang="en-US" altLang="en-US" sz="1350" dirty="0"/>
            </a:p>
          </p:txBody>
        </p:sp>
        <p:sp>
          <p:nvSpPr>
            <p:cNvPr id="311" name="Rectangle 310">
              <a:extLst>
                <a:ext uri="{FF2B5EF4-FFF2-40B4-BE49-F238E27FC236}">
                  <a16:creationId xmlns:a16="http://schemas.microsoft.com/office/drawing/2014/main" id="{1C5A8FF3-7E1E-4BB9-9BE9-A702E2D5A558}"/>
                </a:ext>
              </a:extLst>
            </p:cNvPr>
            <p:cNvSpPr>
              <a:spLocks noChangeArrowheads="1"/>
            </p:cNvSpPr>
            <p:nvPr/>
          </p:nvSpPr>
          <p:spPr bwMode="auto">
            <a:xfrm>
              <a:off x="5538" y="1754"/>
              <a:ext cx="42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b="1" dirty="0">
                  <a:solidFill>
                    <a:srgbClr val="000000"/>
                  </a:solidFill>
                  <a:latin typeface="Calibri" panose="020F0502020204030204" pitchFamily="34" charset="0"/>
                </a:rPr>
                <a:t>PUBLISH FHIR </a:t>
              </a:r>
              <a:endParaRPr lang="en-US" altLang="en-US" sz="1350" dirty="0"/>
            </a:p>
          </p:txBody>
        </p:sp>
        <p:sp>
          <p:nvSpPr>
            <p:cNvPr id="312" name="Rectangle 311">
              <a:extLst>
                <a:ext uri="{FF2B5EF4-FFF2-40B4-BE49-F238E27FC236}">
                  <a16:creationId xmlns:a16="http://schemas.microsoft.com/office/drawing/2014/main" id="{21698A2B-8B04-42A4-BE01-59D51DA07F84}"/>
                </a:ext>
              </a:extLst>
            </p:cNvPr>
            <p:cNvSpPr>
              <a:spLocks noChangeArrowheads="1"/>
            </p:cNvSpPr>
            <p:nvPr/>
          </p:nvSpPr>
          <p:spPr bwMode="auto">
            <a:xfrm>
              <a:off x="5464" y="1838"/>
              <a:ext cx="56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b="1" dirty="0">
                  <a:solidFill>
                    <a:srgbClr val="000000"/>
                  </a:solidFill>
                  <a:latin typeface="Calibri" panose="020F0502020204030204" pitchFamily="34" charset="0"/>
                </a:rPr>
                <a:t>IMPLEMENTATION</a:t>
              </a:r>
              <a:endParaRPr lang="en-US" altLang="en-US" sz="1350" dirty="0"/>
            </a:p>
          </p:txBody>
        </p:sp>
        <p:sp>
          <p:nvSpPr>
            <p:cNvPr id="313" name="Rectangle 312">
              <a:extLst>
                <a:ext uri="{FF2B5EF4-FFF2-40B4-BE49-F238E27FC236}">
                  <a16:creationId xmlns:a16="http://schemas.microsoft.com/office/drawing/2014/main" id="{CAA6ABFE-2D8E-41DF-9689-71AC680D8688}"/>
                </a:ext>
              </a:extLst>
            </p:cNvPr>
            <p:cNvSpPr>
              <a:spLocks noChangeArrowheads="1"/>
            </p:cNvSpPr>
            <p:nvPr/>
          </p:nvSpPr>
          <p:spPr bwMode="auto">
            <a:xfrm>
              <a:off x="5636" y="1922"/>
              <a:ext cx="1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b="1" dirty="0">
                  <a:solidFill>
                    <a:srgbClr val="000000"/>
                  </a:solidFill>
                  <a:latin typeface="Calibri" panose="020F0502020204030204" pitchFamily="34" charset="0"/>
                </a:rPr>
                <a:t> </a:t>
              </a:r>
              <a:endParaRPr lang="en-US" altLang="en-US" sz="1350" dirty="0"/>
            </a:p>
          </p:txBody>
        </p:sp>
        <p:sp>
          <p:nvSpPr>
            <p:cNvPr id="314" name="Rectangle 313">
              <a:extLst>
                <a:ext uri="{FF2B5EF4-FFF2-40B4-BE49-F238E27FC236}">
                  <a16:creationId xmlns:a16="http://schemas.microsoft.com/office/drawing/2014/main" id="{7CFFF404-982F-4F31-9E9F-AF80A00912A0}"/>
                </a:ext>
              </a:extLst>
            </p:cNvPr>
            <p:cNvSpPr>
              <a:spLocks noChangeArrowheads="1"/>
            </p:cNvSpPr>
            <p:nvPr/>
          </p:nvSpPr>
          <p:spPr bwMode="auto">
            <a:xfrm>
              <a:off x="5652" y="1922"/>
              <a:ext cx="19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800"/>
              <a:r>
                <a:rPr lang="en-US" altLang="en-US" sz="675" b="1" dirty="0">
                  <a:solidFill>
                    <a:srgbClr val="000000"/>
                  </a:solidFill>
                  <a:latin typeface="Calibri" panose="020F0502020204030204" pitchFamily="34" charset="0"/>
                </a:rPr>
                <a:t>GUIDE</a:t>
              </a:r>
              <a:endParaRPr lang="en-US" altLang="en-US" sz="1350" dirty="0"/>
            </a:p>
          </p:txBody>
        </p:sp>
      </p:grpSp>
    </p:spTree>
    <p:extLst>
      <p:ext uri="{BB962C8B-B14F-4D97-AF65-F5344CB8AC3E}">
        <p14:creationId xmlns:p14="http://schemas.microsoft.com/office/powerpoint/2010/main" val="429263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86920"/>
            <a:ext cx="8229600" cy="5071080"/>
          </a:xfrm>
        </p:spPr>
        <p:txBody>
          <a:bodyPr>
            <a:noAutofit/>
          </a:bodyPr>
          <a:lstStyle/>
          <a:p>
            <a:pPr>
              <a:spcAft>
                <a:spcPts val="600"/>
              </a:spcAft>
            </a:pPr>
            <a:r>
              <a:rPr lang="en-US" dirty="0"/>
              <a:t>Post-Acute Care Background</a:t>
            </a:r>
          </a:p>
          <a:p>
            <a:pPr>
              <a:spcAft>
                <a:spcPts val="600"/>
              </a:spcAft>
            </a:pPr>
            <a:r>
              <a:rPr lang="en-US" dirty="0"/>
              <a:t>Post-Acute Care Landscape Analysis</a:t>
            </a:r>
          </a:p>
          <a:p>
            <a:pPr>
              <a:spcAft>
                <a:spcPts val="600"/>
              </a:spcAft>
            </a:pPr>
            <a:r>
              <a:rPr lang="en-US" dirty="0"/>
              <a:t>Data Element Library</a:t>
            </a:r>
          </a:p>
          <a:p>
            <a:pPr>
              <a:spcAft>
                <a:spcPts val="600"/>
              </a:spcAft>
            </a:pPr>
            <a:r>
              <a:rPr lang="en-US" dirty="0"/>
              <a:t>Fast Healthcare Interoperability Resources (FHIR) Development</a:t>
            </a:r>
          </a:p>
          <a:p>
            <a:pPr lvl="1">
              <a:spcAft>
                <a:spcPts val="600"/>
              </a:spcAft>
            </a:pPr>
            <a:r>
              <a:rPr lang="en-US" dirty="0"/>
              <a:t>FHIR Application Programming Interface (API) for the Data Element Library</a:t>
            </a:r>
          </a:p>
          <a:p>
            <a:pPr lvl="1">
              <a:spcAft>
                <a:spcPts val="600"/>
              </a:spcAft>
            </a:pPr>
            <a:r>
              <a:rPr lang="en-US" dirty="0"/>
              <a:t>PACIO Project</a:t>
            </a:r>
          </a:p>
        </p:txBody>
      </p:sp>
      <p:sp>
        <p:nvSpPr>
          <p:cNvPr id="4" name="Slide Number Placeholder 3"/>
          <p:cNvSpPr>
            <a:spLocks noGrp="1"/>
          </p:cNvSpPr>
          <p:nvPr>
            <p:ph type="sldNum" sz="quarter" idx="4"/>
          </p:nvPr>
        </p:nvSpPr>
        <p:spPr/>
        <p:txBody>
          <a:bodyPr/>
          <a:lstStyle/>
          <a:p>
            <a:fld id="{E8555075-F7D8-774D-92CE-0FFE5404D32F}" type="slidenum">
              <a:rPr lang="en-US" smtClean="0">
                <a:solidFill>
                  <a:prstClr val="black"/>
                </a:solidFill>
              </a:rPr>
              <a:pPr/>
              <a:t>2</a:t>
            </a:fld>
            <a:endParaRPr lang="en-US" dirty="0">
              <a:solidFill>
                <a:prstClr val="black"/>
              </a:solidFill>
            </a:endParaRPr>
          </a:p>
        </p:txBody>
      </p:sp>
      <p:sp>
        <p:nvSpPr>
          <p:cNvPr id="6" name="Title 5">
            <a:extLst>
              <a:ext uri="{FF2B5EF4-FFF2-40B4-BE49-F238E27FC236}">
                <a16:creationId xmlns:a16="http://schemas.microsoft.com/office/drawing/2014/main" id="{B56285C8-9E35-4C44-9FBB-C823C1BE822F}"/>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265187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E87DE-6FBE-4234-A53A-13C2092B4CD5}"/>
              </a:ext>
            </a:extLst>
          </p:cNvPr>
          <p:cNvSpPr>
            <a:spLocks noGrp="1"/>
          </p:cNvSpPr>
          <p:nvPr>
            <p:ph type="title"/>
          </p:nvPr>
        </p:nvSpPr>
        <p:spPr/>
        <p:txBody>
          <a:bodyPr/>
          <a:lstStyle/>
          <a:p>
            <a:r>
              <a:rPr lang="en-US" dirty="0"/>
              <a:t>Why is Post-Acute Care Important?</a:t>
            </a:r>
          </a:p>
        </p:txBody>
      </p:sp>
      <p:sp>
        <p:nvSpPr>
          <p:cNvPr id="4" name="Slide Number Placeholder 3">
            <a:extLst>
              <a:ext uri="{FF2B5EF4-FFF2-40B4-BE49-F238E27FC236}">
                <a16:creationId xmlns:a16="http://schemas.microsoft.com/office/drawing/2014/main" id="{C7E1A106-3C1F-4503-A36E-76277B0FBCEE}"/>
              </a:ext>
            </a:extLst>
          </p:cNvPr>
          <p:cNvSpPr>
            <a:spLocks noGrp="1"/>
          </p:cNvSpPr>
          <p:nvPr>
            <p:ph type="sldNum" sz="quarter" idx="4"/>
          </p:nvPr>
        </p:nvSpPr>
        <p:spPr/>
        <p:txBody>
          <a:bodyPr/>
          <a:lstStyle/>
          <a:p>
            <a:fld id="{E8555075-F7D8-774D-92CE-0FFE5404D32F}" type="slidenum">
              <a:rPr lang="en-US" smtClean="0">
                <a:solidFill>
                  <a:prstClr val="black"/>
                </a:solidFill>
              </a:rPr>
              <a:pPr/>
              <a:t>3</a:t>
            </a:fld>
            <a:endParaRPr lang="en-US" dirty="0">
              <a:solidFill>
                <a:prstClr val="black"/>
              </a:solidFill>
            </a:endParaRPr>
          </a:p>
        </p:txBody>
      </p:sp>
      <p:sp>
        <p:nvSpPr>
          <p:cNvPr id="7" name="TextBox 6">
            <a:extLst>
              <a:ext uri="{FF2B5EF4-FFF2-40B4-BE49-F238E27FC236}">
                <a16:creationId xmlns:a16="http://schemas.microsoft.com/office/drawing/2014/main" id="{421C47D5-6E05-45D2-A754-D21FF3311D91}"/>
              </a:ext>
            </a:extLst>
          </p:cNvPr>
          <p:cNvSpPr txBox="1"/>
          <p:nvPr/>
        </p:nvSpPr>
        <p:spPr>
          <a:xfrm>
            <a:off x="4343400" y="1536442"/>
            <a:ext cx="4800600" cy="5016758"/>
          </a:xfrm>
          <a:prstGeom prst="rect">
            <a:avLst/>
          </a:prstGeom>
          <a:noFill/>
        </p:spPr>
        <p:txBody>
          <a:bodyPr wrap="square" rtlCol="0">
            <a:spAutoFit/>
          </a:bodyPr>
          <a:lstStyle/>
          <a:p>
            <a:pPr marL="285750" indent="-285750">
              <a:buFont typeface="Arial" panose="020B0604020202020204" pitchFamily="34" charset="0"/>
              <a:buChar char="•"/>
            </a:pPr>
            <a:r>
              <a:rPr lang="en-US" sz="2000" b="1" dirty="0">
                <a:cs typeface="Arial" panose="020B0604020202020204" pitchFamily="34" charset="0"/>
              </a:rPr>
              <a:t>Approximately 33,000 PAC Providers in the U.S. care for 6.9 million beneficiaries costing over $73.8 billion annually</a:t>
            </a:r>
          </a:p>
          <a:p>
            <a:endParaRPr lang="en-US" sz="2000" dirty="0"/>
          </a:p>
          <a:p>
            <a:pPr marL="285750" indent="-285750">
              <a:buFont typeface="Arial" panose="020B0604020202020204" pitchFamily="34" charset="0"/>
              <a:buChar char="•"/>
            </a:pPr>
            <a:r>
              <a:rPr lang="en-US" sz="2000" dirty="0"/>
              <a:t>After a hospitalization, 45% of patients required PAC services</a:t>
            </a:r>
            <a:r>
              <a:rPr lang="en-US" sz="2000" b="1" dirty="0"/>
              <a:t>. HHA and SNFs were the most utilized services after a hospital admission</a:t>
            </a:r>
          </a:p>
          <a:p>
            <a:endParaRPr lang="en-US" sz="2000" dirty="0"/>
          </a:p>
          <a:p>
            <a:pPr marL="285750" indent="-285750">
              <a:buFont typeface="Arial" panose="020B0604020202020204" pitchFamily="34" charset="0"/>
              <a:buChar char="•"/>
            </a:pPr>
            <a:r>
              <a:rPr lang="en-US" sz="2000" dirty="0"/>
              <a:t>Of those patients that required HHA services after a hospital admission, 72.3% did not require any further services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Of those patients that required SNF services 38.7% did not require any further services but 42.2% transitioned to HHA. </a:t>
            </a:r>
          </a:p>
        </p:txBody>
      </p:sp>
      <p:graphicFrame>
        <p:nvGraphicFramePr>
          <p:cNvPr id="8" name="Content Placeholder 3">
            <a:extLst>
              <a:ext uri="{FF2B5EF4-FFF2-40B4-BE49-F238E27FC236}">
                <a16:creationId xmlns:a16="http://schemas.microsoft.com/office/drawing/2014/main" id="{604DAD12-7C60-4F65-8F3A-BA963743F26B}"/>
              </a:ext>
            </a:extLst>
          </p:cNvPr>
          <p:cNvGraphicFramePr>
            <a:graphicFrameLocks noGrp="1"/>
          </p:cNvGraphicFramePr>
          <p:nvPr>
            <p:ph idx="1"/>
            <p:extLst>
              <p:ext uri="{D42A27DB-BD31-4B8C-83A1-F6EECF244321}">
                <p14:modId xmlns:p14="http://schemas.microsoft.com/office/powerpoint/2010/main" val="3836835366"/>
              </p:ext>
            </p:extLst>
          </p:nvPr>
        </p:nvGraphicFramePr>
        <p:xfrm>
          <a:off x="121600" y="1536442"/>
          <a:ext cx="4221800" cy="50167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957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AB8A90-3964-4D1F-AC3C-BC206ACFAF7E}"/>
              </a:ext>
            </a:extLst>
          </p:cNvPr>
          <p:cNvSpPr>
            <a:spLocks noGrp="1"/>
          </p:cNvSpPr>
          <p:nvPr>
            <p:ph type="title"/>
          </p:nvPr>
        </p:nvSpPr>
        <p:spPr/>
        <p:txBody>
          <a:bodyPr/>
          <a:lstStyle/>
          <a:p>
            <a:r>
              <a:rPr lang="en-US" dirty="0"/>
              <a:t>The Patient Story</a:t>
            </a:r>
          </a:p>
        </p:txBody>
      </p:sp>
      <p:sp>
        <p:nvSpPr>
          <p:cNvPr id="4" name="Slide Number Placeholder 3">
            <a:extLst>
              <a:ext uri="{FF2B5EF4-FFF2-40B4-BE49-F238E27FC236}">
                <a16:creationId xmlns:a16="http://schemas.microsoft.com/office/drawing/2014/main" id="{7A2FAFE2-8624-4CF8-952A-8060D00518BB}"/>
              </a:ext>
            </a:extLst>
          </p:cNvPr>
          <p:cNvSpPr>
            <a:spLocks noGrp="1"/>
          </p:cNvSpPr>
          <p:nvPr>
            <p:ph type="sldNum" sz="quarter" idx="4"/>
          </p:nvPr>
        </p:nvSpPr>
        <p:spPr/>
        <p:txBody>
          <a:bodyPr/>
          <a:lstStyle/>
          <a:p>
            <a:fld id="{E8555075-F7D8-774D-92CE-0FFE5404D32F}" type="slidenum">
              <a:rPr lang="en-US" smtClean="0">
                <a:solidFill>
                  <a:prstClr val="black"/>
                </a:solidFill>
              </a:rPr>
              <a:pPr/>
              <a:t>4</a:t>
            </a:fld>
            <a:endParaRPr lang="en-US" dirty="0">
              <a:solidFill>
                <a:prstClr val="black"/>
              </a:solidFill>
            </a:endParaRPr>
          </a:p>
        </p:txBody>
      </p:sp>
      <p:pic>
        <p:nvPicPr>
          <p:cNvPr id="5" name="Picture 4" descr="This is a screenshot of how a patient's transfer of care flows between hospitals, facilities, home, providers, family, and the CMS assessments. ">
            <a:extLst>
              <a:ext uri="{FF2B5EF4-FFF2-40B4-BE49-F238E27FC236}">
                <a16:creationId xmlns:a16="http://schemas.microsoft.com/office/drawing/2014/main" id="{7C04E2CE-007E-437E-88E2-209DBD65336D}"/>
              </a:ext>
            </a:extLst>
          </p:cNvPr>
          <p:cNvPicPr>
            <a:picLocks noChangeAspect="1"/>
          </p:cNvPicPr>
          <p:nvPr/>
        </p:nvPicPr>
        <p:blipFill>
          <a:blip r:embed="rId3"/>
          <a:stretch>
            <a:fillRect/>
          </a:stretch>
        </p:blipFill>
        <p:spPr>
          <a:xfrm>
            <a:off x="481013" y="1547917"/>
            <a:ext cx="8281987" cy="4852883"/>
          </a:xfrm>
          <a:prstGeom prst="rect">
            <a:avLst/>
          </a:prstGeom>
        </p:spPr>
      </p:pic>
      <p:pic>
        <p:nvPicPr>
          <p:cNvPr id="6" name="Picture 5" descr="Dotted double arrows indicate Provider to Patient Communication, solid single arrow represents Patient's Path of Care, and solid double arrows represent Care Coordination Team Communication">
            <a:extLst>
              <a:ext uri="{FF2B5EF4-FFF2-40B4-BE49-F238E27FC236}">
                <a16:creationId xmlns:a16="http://schemas.microsoft.com/office/drawing/2014/main" id="{19B5EE40-ACB7-43D9-9DAC-86727DDA23B3}"/>
              </a:ext>
            </a:extLst>
          </p:cNvPr>
          <p:cNvPicPr>
            <a:picLocks noChangeAspect="1"/>
          </p:cNvPicPr>
          <p:nvPr/>
        </p:nvPicPr>
        <p:blipFill>
          <a:blip r:embed="rId4"/>
          <a:stretch>
            <a:fillRect/>
          </a:stretch>
        </p:blipFill>
        <p:spPr>
          <a:xfrm>
            <a:off x="227923" y="5310083"/>
            <a:ext cx="2033752" cy="1228725"/>
          </a:xfrm>
          <a:prstGeom prst="rect">
            <a:avLst/>
          </a:prstGeom>
        </p:spPr>
      </p:pic>
      <p:sp>
        <p:nvSpPr>
          <p:cNvPr id="9" name="TextBox 8">
            <a:extLst>
              <a:ext uri="{FF2B5EF4-FFF2-40B4-BE49-F238E27FC236}">
                <a16:creationId xmlns:a16="http://schemas.microsoft.com/office/drawing/2014/main" id="{651A9C1D-BF9B-4B6F-AE74-EF51BEF0EEA6}"/>
              </a:ext>
            </a:extLst>
          </p:cNvPr>
          <p:cNvSpPr txBox="1"/>
          <p:nvPr/>
        </p:nvSpPr>
        <p:spPr>
          <a:xfrm>
            <a:off x="481013" y="6563936"/>
            <a:ext cx="1421864" cy="276999"/>
          </a:xfrm>
          <a:prstGeom prst="rect">
            <a:avLst/>
          </a:prstGeom>
          <a:noFill/>
        </p:spPr>
        <p:txBody>
          <a:bodyPr wrap="none" rtlCol="0">
            <a:spAutoFit/>
          </a:bodyPr>
          <a:lstStyle/>
          <a:p>
            <a:pPr algn="ctr"/>
            <a:r>
              <a:rPr lang="en-US" sz="1200" dirty="0"/>
              <a:t>Source: CMS DCPAC</a:t>
            </a:r>
          </a:p>
        </p:txBody>
      </p:sp>
    </p:spTree>
    <p:extLst>
      <p:ext uri="{BB962C8B-B14F-4D97-AF65-F5344CB8AC3E}">
        <p14:creationId xmlns:p14="http://schemas.microsoft.com/office/powerpoint/2010/main" val="1114582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21336C-C46F-488A-8428-2F8D81AF40F8}"/>
              </a:ext>
            </a:extLst>
          </p:cNvPr>
          <p:cNvSpPr>
            <a:spLocks noGrp="1"/>
          </p:cNvSpPr>
          <p:nvPr>
            <p:ph idx="1"/>
          </p:nvPr>
        </p:nvSpPr>
        <p:spPr>
          <a:xfrm>
            <a:off x="457200" y="1794487"/>
            <a:ext cx="8229600" cy="4952994"/>
          </a:xfrm>
        </p:spPr>
        <p:txBody>
          <a:bodyPr>
            <a:normAutofit fontScale="77500" lnSpcReduction="20000"/>
          </a:bodyPr>
          <a:lstStyle/>
          <a:p>
            <a:r>
              <a:rPr lang="en-US" b="1" dirty="0">
                <a:solidFill>
                  <a:schemeClr val="dk1"/>
                </a:solidFill>
                <a:latin typeface="+mj-lt"/>
                <a:cs typeface="Arial" panose="020B0604020202020204" pitchFamily="34" charset="0"/>
              </a:rPr>
              <a:t>Poor communication across care providers, including outpatient </a:t>
            </a:r>
          </a:p>
          <a:p>
            <a:pPr lvl="1"/>
            <a:r>
              <a:rPr lang="en-US" sz="2000" dirty="0">
                <a:solidFill>
                  <a:schemeClr val="dk1"/>
                </a:solidFill>
                <a:latin typeface="+mj-lt"/>
                <a:cs typeface="Arial" panose="020B0604020202020204" pitchFamily="34" charset="0"/>
              </a:rPr>
              <a:t>Medication discrepancies such as drug omissions during transitions of care are common</a:t>
            </a:r>
          </a:p>
          <a:p>
            <a:pPr lvl="1"/>
            <a:r>
              <a:rPr lang="en-US" sz="2000" dirty="0">
                <a:solidFill>
                  <a:schemeClr val="dk1"/>
                </a:solidFill>
                <a:latin typeface="+mj-lt"/>
                <a:cs typeface="Arial" panose="020B0604020202020204" pitchFamily="34" charset="0"/>
              </a:rPr>
              <a:t>Multiple modes of information transmission are often used</a:t>
            </a:r>
          </a:p>
          <a:p>
            <a:pPr lvl="1"/>
            <a:r>
              <a:rPr lang="en-US" sz="2000" dirty="0">
                <a:solidFill>
                  <a:schemeClr val="dk1"/>
                </a:solidFill>
                <a:latin typeface="+mj-lt"/>
                <a:cs typeface="Arial" panose="020B0604020202020204" pitchFamily="34" charset="0"/>
              </a:rPr>
              <a:t>Delays in PAC services can lead to adverse events and preventable readmissions</a:t>
            </a:r>
          </a:p>
          <a:p>
            <a:pPr lvl="1"/>
            <a:r>
              <a:rPr lang="en-US" sz="2000" dirty="0">
                <a:solidFill>
                  <a:schemeClr val="dk1"/>
                </a:solidFill>
                <a:latin typeface="+mj-lt"/>
                <a:cs typeface="Arial" panose="020B0604020202020204" pitchFamily="34" charset="0"/>
              </a:rPr>
              <a:t>Redundant information collection creates inefficiencies and burden</a:t>
            </a:r>
          </a:p>
          <a:p>
            <a:pPr marL="457200" lvl="1" indent="0">
              <a:buNone/>
            </a:pPr>
            <a:endParaRPr lang="en-US" sz="2000" dirty="0">
              <a:solidFill>
                <a:schemeClr val="dk1"/>
              </a:solidFill>
              <a:latin typeface="+mj-lt"/>
              <a:cs typeface="Arial" panose="020B0604020202020204" pitchFamily="34" charset="0"/>
            </a:endParaRPr>
          </a:p>
          <a:p>
            <a:r>
              <a:rPr lang="en-US" b="1" dirty="0">
                <a:latin typeface="+mj-lt"/>
                <a:ea typeface="Calibri" panose="020F0502020204030204" pitchFamily="34" charset="0"/>
                <a:cs typeface="Arial" panose="020B0604020202020204" pitchFamily="34" charset="0"/>
              </a:rPr>
              <a:t> </a:t>
            </a:r>
            <a:r>
              <a:rPr lang="en-US" b="1" dirty="0">
                <a:solidFill>
                  <a:schemeClr val="dk1"/>
                </a:solidFill>
                <a:latin typeface="+mj-lt"/>
                <a:cs typeface="Arial" panose="020B0604020202020204" pitchFamily="34" charset="0"/>
              </a:rPr>
              <a:t>Reliance on patient recall during periods of high stress </a:t>
            </a:r>
          </a:p>
          <a:p>
            <a:pPr lvl="1"/>
            <a:r>
              <a:rPr lang="en-US" sz="2000" dirty="0">
                <a:solidFill>
                  <a:schemeClr val="dk1"/>
                </a:solidFill>
                <a:latin typeface="+mj-lt"/>
                <a:cs typeface="Arial" panose="020B0604020202020204" pitchFamily="34" charset="0"/>
              </a:rPr>
              <a:t>Recall of information can be unreliable</a:t>
            </a:r>
          </a:p>
          <a:p>
            <a:pPr lvl="1"/>
            <a:r>
              <a:rPr lang="en-US" sz="2000" dirty="0">
                <a:latin typeface="+mj-lt"/>
              </a:rPr>
              <a:t>Patients may be unconscious, incapacitated, or otherwise unresponsive / unable to communicate information </a:t>
            </a:r>
          </a:p>
          <a:p>
            <a:pPr lvl="1"/>
            <a:r>
              <a:rPr lang="en-US" sz="2000" dirty="0">
                <a:solidFill>
                  <a:schemeClr val="dk1"/>
                </a:solidFill>
                <a:latin typeface="+mj-lt"/>
                <a:cs typeface="Arial" panose="020B0604020202020204" pitchFamily="34" charset="0"/>
              </a:rPr>
              <a:t>Increased patient / family stress</a:t>
            </a:r>
          </a:p>
          <a:p>
            <a:pPr marL="457200" lvl="1" indent="0">
              <a:buNone/>
            </a:pPr>
            <a:endParaRPr lang="en-US" sz="2000" dirty="0">
              <a:solidFill>
                <a:schemeClr val="dk1"/>
              </a:solidFill>
              <a:latin typeface="+mj-lt"/>
              <a:cs typeface="Arial" panose="020B0604020202020204" pitchFamily="34" charset="0"/>
            </a:endParaRPr>
          </a:p>
          <a:p>
            <a:r>
              <a:rPr lang="en-US" b="1" dirty="0">
                <a:solidFill>
                  <a:schemeClr val="dk1"/>
                </a:solidFill>
                <a:latin typeface="+mj-lt"/>
                <a:cs typeface="Arial" panose="020B0604020202020204" pitchFamily="34" charset="0"/>
              </a:rPr>
              <a:t>Increased Cost and Provider Burden</a:t>
            </a:r>
          </a:p>
          <a:p>
            <a:pPr lvl="1"/>
            <a:r>
              <a:rPr lang="en-US" sz="2000" dirty="0">
                <a:solidFill>
                  <a:schemeClr val="dk1"/>
                </a:solidFill>
                <a:latin typeface="+mj-lt"/>
                <a:cs typeface="Arial" panose="020B0604020202020204" pitchFamily="34" charset="0"/>
              </a:rPr>
              <a:t>Additional costs related to hospital stays from adverse events, readmissions</a:t>
            </a:r>
          </a:p>
          <a:p>
            <a:pPr lvl="1"/>
            <a:r>
              <a:rPr lang="en-US" sz="2000" dirty="0">
                <a:solidFill>
                  <a:schemeClr val="dk1"/>
                </a:solidFill>
                <a:latin typeface="+mj-lt"/>
                <a:cs typeface="Arial" panose="020B0604020202020204" pitchFamily="34" charset="0"/>
              </a:rPr>
              <a:t>Additional administrative costs to locate, reconcile</a:t>
            </a:r>
            <a:r>
              <a:rPr lang="en-US" sz="2000" dirty="0">
                <a:solidFill>
                  <a:srgbClr val="FF0000"/>
                </a:solidFill>
                <a:latin typeface="+mj-lt"/>
                <a:cs typeface="Arial" panose="020B0604020202020204" pitchFamily="34" charset="0"/>
              </a:rPr>
              <a:t>, </a:t>
            </a:r>
            <a:r>
              <a:rPr lang="en-US" sz="2000" dirty="0">
                <a:solidFill>
                  <a:schemeClr val="dk1"/>
                </a:solidFill>
                <a:latin typeface="+mj-lt"/>
                <a:cs typeface="Arial" panose="020B0604020202020204" pitchFamily="34" charset="0"/>
              </a:rPr>
              <a:t>and coordinate information</a:t>
            </a:r>
          </a:p>
          <a:p>
            <a:pPr lvl="1"/>
            <a:r>
              <a:rPr lang="en-US" sz="2000" dirty="0">
                <a:solidFill>
                  <a:schemeClr val="dk1"/>
                </a:solidFill>
                <a:latin typeface="+mj-lt"/>
                <a:cs typeface="Arial" panose="020B0604020202020204" pitchFamily="34" charset="0"/>
              </a:rPr>
              <a:t>Longer length of stays and higher resource utilization</a:t>
            </a:r>
            <a:endParaRPr lang="en-US" sz="2000" dirty="0">
              <a:latin typeface="+mj-lt"/>
              <a:cs typeface="Arial" panose="020B0604020202020204" pitchFamily="34" charset="0"/>
            </a:endParaRPr>
          </a:p>
          <a:p>
            <a:endParaRPr lang="en-US" dirty="0">
              <a:latin typeface="+mj-lt"/>
            </a:endParaRPr>
          </a:p>
          <a:p>
            <a:endParaRPr lang="en-US" dirty="0">
              <a:latin typeface="+mj-lt"/>
            </a:endParaRPr>
          </a:p>
        </p:txBody>
      </p:sp>
      <p:sp>
        <p:nvSpPr>
          <p:cNvPr id="3" name="Title 2">
            <a:extLst>
              <a:ext uri="{FF2B5EF4-FFF2-40B4-BE49-F238E27FC236}">
                <a16:creationId xmlns:a16="http://schemas.microsoft.com/office/drawing/2014/main" id="{F8F962E2-4673-4F94-B364-821664D5C7EA}"/>
              </a:ext>
            </a:extLst>
          </p:cNvPr>
          <p:cNvSpPr>
            <a:spLocks noGrp="1"/>
          </p:cNvSpPr>
          <p:nvPr>
            <p:ph type="title"/>
          </p:nvPr>
        </p:nvSpPr>
        <p:spPr/>
        <p:txBody>
          <a:bodyPr/>
          <a:lstStyle/>
          <a:p>
            <a:r>
              <a:rPr lang="en-US" dirty="0"/>
              <a:t>Points of Failure</a:t>
            </a:r>
          </a:p>
        </p:txBody>
      </p:sp>
      <p:sp>
        <p:nvSpPr>
          <p:cNvPr id="4" name="Slide Number Placeholder 3">
            <a:extLst>
              <a:ext uri="{FF2B5EF4-FFF2-40B4-BE49-F238E27FC236}">
                <a16:creationId xmlns:a16="http://schemas.microsoft.com/office/drawing/2014/main" id="{9E341D64-63B8-41E9-81DD-FE27835C652F}"/>
              </a:ext>
            </a:extLst>
          </p:cNvPr>
          <p:cNvSpPr>
            <a:spLocks noGrp="1"/>
          </p:cNvSpPr>
          <p:nvPr>
            <p:ph type="sldNum" sz="quarter" idx="4"/>
          </p:nvPr>
        </p:nvSpPr>
        <p:spPr/>
        <p:txBody>
          <a:bodyPr/>
          <a:lstStyle/>
          <a:p>
            <a:fld id="{E8555075-F7D8-774D-92CE-0FFE5404D3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194322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AAD99B-C488-4A6E-BD36-06286291DBCC}"/>
              </a:ext>
            </a:extLst>
          </p:cNvPr>
          <p:cNvSpPr>
            <a:spLocks noGrp="1"/>
          </p:cNvSpPr>
          <p:nvPr>
            <p:ph type="title"/>
          </p:nvPr>
        </p:nvSpPr>
        <p:spPr/>
        <p:txBody>
          <a:bodyPr/>
          <a:lstStyle/>
          <a:p>
            <a:r>
              <a:rPr lang="en-US" dirty="0"/>
              <a:t>PAC Interoperability Challenges</a:t>
            </a:r>
          </a:p>
        </p:txBody>
      </p:sp>
      <p:sp>
        <p:nvSpPr>
          <p:cNvPr id="4" name="Slide Number Placeholder 3">
            <a:extLst>
              <a:ext uri="{FF2B5EF4-FFF2-40B4-BE49-F238E27FC236}">
                <a16:creationId xmlns:a16="http://schemas.microsoft.com/office/drawing/2014/main" id="{90C9FD4E-30CB-4400-ABCD-6D1DF17C3309}"/>
              </a:ext>
            </a:extLst>
          </p:cNvPr>
          <p:cNvSpPr>
            <a:spLocks noGrp="1"/>
          </p:cNvSpPr>
          <p:nvPr>
            <p:ph type="sldNum" sz="quarter" idx="4"/>
          </p:nvPr>
        </p:nvSpPr>
        <p:spPr/>
        <p:txBody>
          <a:bodyPr/>
          <a:lstStyle/>
          <a:p>
            <a:fld id="{E8555075-F7D8-774D-92CE-0FFE5404D32F}" type="slidenum">
              <a:rPr lang="en-US" smtClean="0">
                <a:solidFill>
                  <a:prstClr val="black"/>
                </a:solidFill>
              </a:rPr>
              <a:pPr/>
              <a:t>6</a:t>
            </a:fld>
            <a:endParaRPr lang="en-US" dirty="0">
              <a:solidFill>
                <a:prstClr val="black"/>
              </a:solidFill>
            </a:endParaRPr>
          </a:p>
        </p:txBody>
      </p:sp>
      <p:pic>
        <p:nvPicPr>
          <p:cNvPr id="5" name="Picture 4" descr="Graphic identifies the number of citations that referenced common PAC interoperability challenges.&#10;Lack of Incentives: 10 citations &#10;Lack of Standards / Consistent Use of Standards: 9 Citations &#10;Not Understanding Value of Interoperability: 8 Citations &#10;Lack of Formalized Workflows: 7 Citations &#10;Changing Payment Models: 6 Citations &#10;Data Exchange Between EHR Systems is Poor: 5 Citations &#10;Lack of Data Transparency: 5 Citations &#10;Meeting CMS Regulations Diverts Resources: 5 Citations &#10;Staff Turnover in PAC Facilities is High: 4 Citations &#10;Practicing Physicians Not Involved Enough: 3 Citations &#10;Accessibility Problematic for Some Patients: 2 Citations &#10;Use of PAC Facilities is High and Increasing: 2 Citations &#10;Poor Internet Connectivity: 1 Citation &#10;Patient Matching is Difficult, Inaccurate: 1 Citation &#10;Ambulatory Care Data is Not Timely: 1 Citation &#10;Assisted Living Slow to Adopt EHRs: 1 Citation &#10;No Health IT at Senior Housing: 1 Citation  &#10;">
            <a:extLst>
              <a:ext uri="{FF2B5EF4-FFF2-40B4-BE49-F238E27FC236}">
                <a16:creationId xmlns:a16="http://schemas.microsoft.com/office/drawing/2014/main" id="{23E1F5C9-D590-4780-9F15-44D3CDEC153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86970" y="1659919"/>
            <a:ext cx="6990229" cy="5198081"/>
          </a:xfrm>
          <a:prstGeom prst="rect">
            <a:avLst/>
          </a:prstGeom>
          <a:noFill/>
        </p:spPr>
      </p:pic>
    </p:spTree>
    <p:extLst>
      <p:ext uri="{BB962C8B-B14F-4D97-AF65-F5344CB8AC3E}">
        <p14:creationId xmlns:p14="http://schemas.microsoft.com/office/powerpoint/2010/main" val="1315821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435874-A93C-4DB2-ADBE-9A32AD4DB90A}"/>
              </a:ext>
            </a:extLst>
          </p:cNvPr>
          <p:cNvSpPr>
            <a:spLocks noGrp="1"/>
          </p:cNvSpPr>
          <p:nvPr>
            <p:ph type="title"/>
          </p:nvPr>
        </p:nvSpPr>
        <p:spPr/>
        <p:txBody>
          <a:bodyPr/>
          <a:lstStyle/>
          <a:p>
            <a:r>
              <a:rPr lang="en-US" dirty="0"/>
              <a:t>PAC Interoperability Use Cases</a:t>
            </a:r>
          </a:p>
        </p:txBody>
      </p:sp>
      <p:sp>
        <p:nvSpPr>
          <p:cNvPr id="4" name="Slide Number Placeholder 3">
            <a:extLst>
              <a:ext uri="{FF2B5EF4-FFF2-40B4-BE49-F238E27FC236}">
                <a16:creationId xmlns:a16="http://schemas.microsoft.com/office/drawing/2014/main" id="{DDC2859D-F4C3-4B66-B473-7D0E2EE213BA}"/>
              </a:ext>
            </a:extLst>
          </p:cNvPr>
          <p:cNvSpPr>
            <a:spLocks noGrp="1"/>
          </p:cNvSpPr>
          <p:nvPr>
            <p:ph type="sldNum" sz="quarter" idx="4"/>
          </p:nvPr>
        </p:nvSpPr>
        <p:spPr/>
        <p:txBody>
          <a:bodyPr/>
          <a:lstStyle/>
          <a:p>
            <a:fld id="{E8555075-F7D8-774D-92CE-0FFE5404D32F}" type="slidenum">
              <a:rPr lang="en-US" smtClean="0">
                <a:solidFill>
                  <a:prstClr val="black"/>
                </a:solidFill>
              </a:rPr>
              <a:pPr/>
              <a:t>7</a:t>
            </a:fld>
            <a:endParaRPr lang="en-US" dirty="0">
              <a:solidFill>
                <a:prstClr val="black"/>
              </a:solidFill>
            </a:endParaRPr>
          </a:p>
        </p:txBody>
      </p:sp>
      <p:pic>
        <p:nvPicPr>
          <p:cNvPr id="5" name="Picture 4" descr="Graphic identifies the number of citations that included common PAC interoperability use cases. &#10;Transition of Care Referrals: 13 Citations&#10;Care Coordination: 12 Citations&#10;Changing Provider/Patient Relationship: 4 Citations&#10;Admission/Discharge Notification: 4 Citations&#10;Provider Engagement: 3 Citations&#10;Exchanging Quality Measures: 2 Citations&#10;Advanced Directives: 2 Citations&#10;Population Health Management: 2 Citations&#10;Clinical Decision Support: 1 Citation">
            <a:extLst>
              <a:ext uri="{FF2B5EF4-FFF2-40B4-BE49-F238E27FC236}">
                <a16:creationId xmlns:a16="http://schemas.microsoft.com/office/drawing/2014/main" id="{6F03A925-BA67-41C9-8999-E5678C94EB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8686800" cy="4477356"/>
          </a:xfrm>
          <a:prstGeom prst="rect">
            <a:avLst/>
          </a:prstGeom>
          <a:noFill/>
        </p:spPr>
      </p:pic>
    </p:spTree>
    <p:extLst>
      <p:ext uri="{BB962C8B-B14F-4D97-AF65-F5344CB8AC3E}">
        <p14:creationId xmlns:p14="http://schemas.microsoft.com/office/powerpoint/2010/main" val="1004499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1C199B-3D52-4D8E-85F8-A63E03FE28D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Big Picture: Strategic Focus Areas</a:t>
            </a:r>
            <a:endParaRPr lang="en-US" dirty="0"/>
          </a:p>
        </p:txBody>
      </p:sp>
      <p:sp>
        <p:nvSpPr>
          <p:cNvPr id="4" name="Slide Number Placeholder 3">
            <a:extLst>
              <a:ext uri="{FF2B5EF4-FFF2-40B4-BE49-F238E27FC236}">
                <a16:creationId xmlns:a16="http://schemas.microsoft.com/office/drawing/2014/main" id="{E0A63946-63E4-465D-9DF7-30A999A9FB2A}"/>
              </a:ext>
            </a:extLst>
          </p:cNvPr>
          <p:cNvSpPr>
            <a:spLocks noGrp="1"/>
          </p:cNvSpPr>
          <p:nvPr>
            <p:ph type="sldNum" sz="quarter" idx="4"/>
          </p:nvPr>
        </p:nvSpPr>
        <p:spPr/>
        <p:txBody>
          <a:bodyPr/>
          <a:lstStyle/>
          <a:p>
            <a:fld id="{E8555075-F7D8-774D-92CE-0FFE5404D32F}" type="slidenum">
              <a:rPr lang="en-US" smtClean="0">
                <a:solidFill>
                  <a:prstClr val="black"/>
                </a:solidFill>
              </a:rPr>
              <a:pPr/>
              <a:t>8</a:t>
            </a:fld>
            <a:endParaRPr lang="en-US" dirty="0">
              <a:solidFill>
                <a:prstClr val="black"/>
              </a:solidFill>
            </a:endParaRPr>
          </a:p>
        </p:txBody>
      </p:sp>
      <p:grpSp>
        <p:nvGrpSpPr>
          <p:cNvPr id="33" name="Group 32">
            <a:extLst>
              <a:ext uri="{FF2B5EF4-FFF2-40B4-BE49-F238E27FC236}">
                <a16:creationId xmlns:a16="http://schemas.microsoft.com/office/drawing/2014/main" id="{B2812F0C-9B2C-44DF-9E41-F825930EBA6B}"/>
              </a:ext>
            </a:extLst>
          </p:cNvPr>
          <p:cNvGrpSpPr/>
          <p:nvPr/>
        </p:nvGrpSpPr>
        <p:grpSpPr>
          <a:xfrm>
            <a:off x="217080" y="1746737"/>
            <a:ext cx="8545918" cy="4622919"/>
            <a:chOff x="1362902" y="2263877"/>
            <a:chExt cx="8981983" cy="3840480"/>
          </a:xfrm>
        </p:grpSpPr>
        <p:grpSp>
          <p:nvGrpSpPr>
            <p:cNvPr id="34" name="Group 33">
              <a:extLst>
                <a:ext uri="{FF2B5EF4-FFF2-40B4-BE49-F238E27FC236}">
                  <a16:creationId xmlns:a16="http://schemas.microsoft.com/office/drawing/2014/main" id="{FD0BFD9D-8ACD-41E7-97F0-114E91FCEE18}"/>
                </a:ext>
              </a:extLst>
            </p:cNvPr>
            <p:cNvGrpSpPr>
              <a:grpSpLocks noChangeAspect="1"/>
            </p:cNvGrpSpPr>
            <p:nvPr/>
          </p:nvGrpSpPr>
          <p:grpSpPr>
            <a:xfrm>
              <a:off x="2008850" y="2263877"/>
              <a:ext cx="8336035" cy="3803332"/>
              <a:chOff x="707369" y="2001797"/>
              <a:chExt cx="8336035" cy="3803332"/>
            </a:xfrm>
          </p:grpSpPr>
          <p:grpSp>
            <p:nvGrpSpPr>
              <p:cNvPr id="37" name="Group 36">
                <a:extLst>
                  <a:ext uri="{FF2B5EF4-FFF2-40B4-BE49-F238E27FC236}">
                    <a16:creationId xmlns:a16="http://schemas.microsoft.com/office/drawing/2014/main" id="{688537E1-569A-4A65-BA84-FEEC6BA6B93F}"/>
                  </a:ext>
                </a:extLst>
              </p:cNvPr>
              <p:cNvGrpSpPr/>
              <p:nvPr/>
            </p:nvGrpSpPr>
            <p:grpSpPr>
              <a:xfrm>
                <a:off x="2185404" y="2001797"/>
                <a:ext cx="6858000" cy="3803332"/>
                <a:chOff x="900429" y="1990750"/>
                <a:chExt cx="6858000" cy="3803332"/>
              </a:xfrm>
            </p:grpSpPr>
            <p:sp>
              <p:nvSpPr>
                <p:cNvPr id="41" name="Rectangle: Top Corners Rounded 5">
                  <a:extLst>
                    <a:ext uri="{FF2B5EF4-FFF2-40B4-BE49-F238E27FC236}">
                      <a16:creationId xmlns:a16="http://schemas.microsoft.com/office/drawing/2014/main" id="{6213A0B7-2C37-4710-818D-21B96513B0DB}"/>
                    </a:ext>
                  </a:extLst>
                </p:cNvPr>
                <p:cNvSpPr txBox="1"/>
                <p:nvPr/>
              </p:nvSpPr>
              <p:spPr>
                <a:xfrm>
                  <a:off x="900432" y="1990750"/>
                  <a:ext cx="2453140" cy="914400"/>
                </a:xfrm>
                <a:prstGeom prst="rect">
                  <a:avLst/>
                </a:prstGeom>
                <a:solidFill>
                  <a:srgbClr val="00B3DC">
                    <a:lumMod val="20000"/>
                    <a:lumOff val="80000"/>
                  </a:srgbClr>
                </a:solidFill>
                <a:ln>
                  <a:noFill/>
                </a:ln>
                <a:effectLst/>
              </p:spPr>
              <p:txBody>
                <a:bodyPr spcFirstLastPara="0" vert="horz" wrap="square" lIns="132757" tIns="132757" rIns="132757" bIns="132757" numCol="1" spcCol="1270" anchor="ctr" anchorCtr="0">
                  <a:noAutofit/>
                </a:bodyPr>
                <a:lstStyle/>
                <a:p>
                  <a:pPr algn="ctr" defTabSz="829713">
                    <a:lnSpc>
                      <a:spcPct val="90000"/>
                    </a:lnSpc>
                    <a:spcBef>
                      <a:spcPct val="0"/>
                    </a:spcBef>
                    <a:spcAft>
                      <a:spcPct val="35000"/>
                    </a:spcAft>
                    <a:buClr>
                      <a:srgbClr val="000000"/>
                    </a:buClr>
                  </a:pPr>
                  <a:r>
                    <a:rPr lang="en-US" sz="1600" b="1" i="1" dirty="0">
                      <a:latin typeface="Cambria" panose="02040503050406030204" pitchFamily="18" charset="0"/>
                      <a:sym typeface="Arial"/>
                    </a:rPr>
                    <a:t>Empowering Patients: </a:t>
                  </a:r>
                  <a:r>
                    <a:rPr lang="en-US" sz="1600" b="1" dirty="0">
                      <a:latin typeface="Cambria" panose="02040503050406030204" pitchFamily="18" charset="0"/>
                      <a:sym typeface="Arial"/>
                    </a:rPr>
                    <a:t>Patient Access</a:t>
                  </a:r>
                </a:p>
              </p:txBody>
            </p:sp>
            <p:sp>
              <p:nvSpPr>
                <p:cNvPr id="42" name="Content Placeholder 2">
                  <a:extLst>
                    <a:ext uri="{FF2B5EF4-FFF2-40B4-BE49-F238E27FC236}">
                      <a16:creationId xmlns:a16="http://schemas.microsoft.com/office/drawing/2014/main" id="{7C4E588A-34C1-434E-BAB8-4800F318C6AD}"/>
                    </a:ext>
                  </a:extLst>
                </p:cNvPr>
                <p:cNvSpPr txBox="1">
                  <a:spLocks/>
                </p:cNvSpPr>
                <p:nvPr/>
              </p:nvSpPr>
              <p:spPr>
                <a:xfrm>
                  <a:off x="3486966" y="1990750"/>
                  <a:ext cx="4271463" cy="82296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Arial" pitchFamily="34" charset="0"/>
                      <a:ea typeface="Verdana" pitchFamily="34" charset="0"/>
                      <a:cs typeface="Arial"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Arial" pitchFamily="34" charset="0"/>
                      <a:ea typeface="Verdana" pitchFamily="34" charset="0"/>
                      <a:cs typeface="Arial"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000" kern="1200" smtClean="0">
                      <a:solidFill>
                        <a:schemeClr val="tx1"/>
                      </a:solidFill>
                      <a:latin typeface="Arial" pitchFamily="34" charset="0"/>
                      <a:ea typeface="Verdana" pitchFamily="34" charset="0"/>
                      <a:cs typeface="Arial" pitchFamily="34" charset="0"/>
                    </a:defRPr>
                  </a:lvl3pPr>
                  <a:lvl4pPr marL="1486316" indent="-3429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smtClean="0">
                      <a:solidFill>
                        <a:schemeClr val="tx1"/>
                      </a:solidFill>
                      <a:latin typeface="Arial" pitchFamily="34" charset="0"/>
                      <a:ea typeface="Verdana" pitchFamily="34" charset="0"/>
                      <a:cs typeface="Arial"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1216185" rtl="0" eaLnBrk="1" fontAlgn="auto" latinLnBrk="0" hangingPunct="1">
                    <a:lnSpc>
                      <a:spcPct val="90000"/>
                    </a:lnSpc>
                    <a:spcBef>
                      <a:spcPts val="0"/>
                    </a:spcBef>
                    <a:spcAft>
                      <a:spcPts val="798"/>
                    </a:spcAft>
                    <a:buClr>
                      <a:srgbClr val="005F9E"/>
                    </a:buClr>
                    <a:buSzPct val="120000"/>
                    <a:buFont typeface="Wingdings" pitchFamily="2" charset="2"/>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Verdana" pitchFamily="34" charset="0"/>
                      <a:cs typeface="Arial" pitchFamily="34" charset="0"/>
                    </a:rPr>
                    <a:t>Ensure patients have access to and use of their own health information and are empowered to make better decisions about their care</a:t>
                  </a:r>
                </a:p>
                <a:p>
                  <a:pPr marL="0" marR="0" lvl="0" indent="0" algn="l" defTabSz="1216185" rtl="0" eaLnBrk="1" fontAlgn="auto" latinLnBrk="0" hangingPunct="1">
                    <a:lnSpc>
                      <a:spcPct val="110000"/>
                    </a:lnSpc>
                    <a:spcBef>
                      <a:spcPts val="1200"/>
                    </a:spcBef>
                    <a:spcAft>
                      <a:spcPts val="0"/>
                    </a:spcAft>
                    <a:buClr>
                      <a:srgbClr val="005F9E"/>
                    </a:buClr>
                    <a:buSzPct val="120000"/>
                    <a:buFont typeface="Wingdings" pitchFamily="2" charset="2"/>
                    <a:buNone/>
                    <a:tabLst/>
                    <a:defRPr/>
                  </a:pPr>
                  <a:endParaRPr kumimoji="0" lang="en-US" sz="1600" b="0" i="0" u="none" strike="noStrike" kern="1200" cap="none" spc="0" normalizeH="0" baseline="0" noProof="0" dirty="0">
                    <a:ln>
                      <a:noFill/>
                    </a:ln>
                    <a:solidFill>
                      <a:prstClr val="black">
                        <a:lumMod val="50000"/>
                        <a:lumOff val="50000"/>
                      </a:prstClr>
                    </a:solidFill>
                    <a:effectLst/>
                    <a:uLnTx/>
                    <a:uFillTx/>
                    <a:latin typeface="Calibri Light" panose="020F0302020204030204"/>
                    <a:ea typeface="Verdana" pitchFamily="34" charset="0"/>
                    <a:cs typeface="Arial" pitchFamily="34" charset="0"/>
                  </a:endParaRPr>
                </a:p>
              </p:txBody>
            </p:sp>
            <p:sp>
              <p:nvSpPr>
                <p:cNvPr id="43" name="Rectangle: Top Corners Rounded 8">
                  <a:extLst>
                    <a:ext uri="{FF2B5EF4-FFF2-40B4-BE49-F238E27FC236}">
                      <a16:creationId xmlns:a16="http://schemas.microsoft.com/office/drawing/2014/main" id="{4A788C6C-C8EE-4AB1-8A1E-3FF7EB4C9940}"/>
                    </a:ext>
                  </a:extLst>
                </p:cNvPr>
                <p:cNvSpPr txBox="1"/>
                <p:nvPr/>
              </p:nvSpPr>
              <p:spPr>
                <a:xfrm>
                  <a:off x="900429" y="3487414"/>
                  <a:ext cx="2505244" cy="914400"/>
                </a:xfrm>
                <a:prstGeom prst="rect">
                  <a:avLst/>
                </a:prstGeom>
                <a:solidFill>
                  <a:srgbClr val="00B3DC">
                    <a:lumMod val="20000"/>
                    <a:lumOff val="80000"/>
                  </a:srgbClr>
                </a:solidFill>
                <a:ln>
                  <a:noFill/>
                </a:ln>
                <a:effectLst/>
              </p:spPr>
              <p:txBody>
                <a:bodyPr spcFirstLastPara="0" vert="horz" wrap="square" lIns="132757" tIns="132757" rIns="132757" bIns="132757" numCol="1" spcCol="1270" anchor="ctr" anchorCtr="0">
                  <a:noAutofit/>
                </a:bodyPr>
                <a:lstStyle/>
                <a:p>
                  <a:pPr algn="ctr" defTabSz="829713">
                    <a:lnSpc>
                      <a:spcPct val="90000"/>
                    </a:lnSpc>
                    <a:spcBef>
                      <a:spcPct val="0"/>
                    </a:spcBef>
                    <a:spcAft>
                      <a:spcPct val="35000"/>
                    </a:spcAft>
                    <a:buClr>
                      <a:srgbClr val="000000"/>
                    </a:buClr>
                  </a:pPr>
                  <a:r>
                    <a:rPr lang="en-US" sz="1600" b="1" i="1" dirty="0">
                      <a:latin typeface="Cambria" panose="02040503050406030204" pitchFamily="18" charset="0"/>
                      <a:sym typeface="Arial"/>
                    </a:rPr>
                    <a:t>Unleashing Innovation</a:t>
                  </a:r>
                  <a:r>
                    <a:rPr lang="en-US" sz="1600" b="1" dirty="0">
                      <a:latin typeface="Cambria" panose="02040503050406030204" pitchFamily="18" charset="0"/>
                      <a:sym typeface="Arial"/>
                    </a:rPr>
                    <a:t>: Provider and Payer Health Information Exchange</a:t>
                  </a:r>
                </a:p>
              </p:txBody>
            </p:sp>
            <p:sp>
              <p:nvSpPr>
                <p:cNvPr id="44" name="Content Placeholder 2">
                  <a:extLst>
                    <a:ext uri="{FF2B5EF4-FFF2-40B4-BE49-F238E27FC236}">
                      <a16:creationId xmlns:a16="http://schemas.microsoft.com/office/drawing/2014/main" id="{8EFB0388-4A71-459E-8823-926E37E7CB24}"/>
                    </a:ext>
                  </a:extLst>
                </p:cNvPr>
                <p:cNvSpPr txBox="1">
                  <a:spLocks/>
                </p:cNvSpPr>
                <p:nvPr/>
              </p:nvSpPr>
              <p:spPr>
                <a:xfrm>
                  <a:off x="3492400" y="3476532"/>
                  <a:ext cx="4266029" cy="82296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Arial" pitchFamily="34" charset="0"/>
                      <a:ea typeface="Verdana" pitchFamily="34" charset="0"/>
                      <a:cs typeface="Arial"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Arial" pitchFamily="34" charset="0"/>
                      <a:ea typeface="Verdana" pitchFamily="34" charset="0"/>
                      <a:cs typeface="Arial"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000" kern="1200" smtClean="0">
                      <a:solidFill>
                        <a:schemeClr val="tx1"/>
                      </a:solidFill>
                      <a:latin typeface="Arial" pitchFamily="34" charset="0"/>
                      <a:ea typeface="Verdana" pitchFamily="34" charset="0"/>
                      <a:cs typeface="Arial" pitchFamily="34" charset="0"/>
                    </a:defRPr>
                  </a:lvl3pPr>
                  <a:lvl4pPr marL="1486316" indent="-3429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smtClean="0">
                      <a:solidFill>
                        <a:schemeClr val="tx1"/>
                      </a:solidFill>
                      <a:latin typeface="Arial" pitchFamily="34" charset="0"/>
                      <a:ea typeface="Verdana" pitchFamily="34" charset="0"/>
                      <a:cs typeface="Arial"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1216185" rtl="0" eaLnBrk="1" fontAlgn="auto" latinLnBrk="0" hangingPunct="1">
                    <a:lnSpc>
                      <a:spcPct val="90000"/>
                    </a:lnSpc>
                    <a:spcBef>
                      <a:spcPts val="0"/>
                    </a:spcBef>
                    <a:spcAft>
                      <a:spcPts val="798"/>
                    </a:spcAft>
                    <a:buClr>
                      <a:srgbClr val="005F9E"/>
                    </a:buClr>
                    <a:buSzPct val="120000"/>
                    <a:buFont typeface="Wingdings" pitchFamily="2" charset="2"/>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Verdana" pitchFamily="34" charset="0"/>
                      <a:cs typeface="Arial" pitchFamily="34" charset="0"/>
                    </a:rPr>
                    <a:t>Facilitate electronic information exchange of health information between providers and between payers</a:t>
                  </a:r>
                </a:p>
                <a:p>
                  <a:pPr marL="0" marR="0" lvl="0" indent="0" algn="l" defTabSz="1216185" rtl="0" eaLnBrk="1" fontAlgn="auto" latinLnBrk="0" hangingPunct="1">
                    <a:lnSpc>
                      <a:spcPct val="110000"/>
                    </a:lnSpc>
                    <a:spcBef>
                      <a:spcPts val="1200"/>
                    </a:spcBef>
                    <a:spcAft>
                      <a:spcPts val="0"/>
                    </a:spcAft>
                    <a:buClr>
                      <a:srgbClr val="005F9E"/>
                    </a:buClr>
                    <a:buSzPct val="120000"/>
                    <a:buFont typeface="Wingdings" pitchFamily="2" charset="2"/>
                    <a:buNone/>
                    <a:tabLst/>
                    <a:defRPr/>
                  </a:pPr>
                  <a:endParaRPr kumimoji="0" lang="en-US" sz="1600" b="0" i="0" u="none" strike="noStrike" kern="1200" cap="none" spc="0" normalizeH="0" baseline="0" noProof="0" dirty="0">
                    <a:ln>
                      <a:noFill/>
                    </a:ln>
                    <a:solidFill>
                      <a:prstClr val="black">
                        <a:lumMod val="50000"/>
                        <a:lumOff val="50000"/>
                      </a:prstClr>
                    </a:solidFill>
                    <a:effectLst/>
                    <a:uLnTx/>
                    <a:uFillTx/>
                    <a:latin typeface="Calibri Light" panose="020F0302020204030204"/>
                    <a:ea typeface="Verdana" pitchFamily="34" charset="0"/>
                    <a:cs typeface="Arial" pitchFamily="34" charset="0"/>
                  </a:endParaRPr>
                </a:p>
              </p:txBody>
            </p:sp>
            <p:sp>
              <p:nvSpPr>
                <p:cNvPr id="45" name="Rectangle: Top Corners Rounded 11">
                  <a:extLst>
                    <a:ext uri="{FF2B5EF4-FFF2-40B4-BE49-F238E27FC236}">
                      <a16:creationId xmlns:a16="http://schemas.microsoft.com/office/drawing/2014/main" id="{1EC31FD8-DF09-4FFC-8775-4F3B0500995E}"/>
                    </a:ext>
                  </a:extLst>
                </p:cNvPr>
                <p:cNvSpPr txBox="1"/>
                <p:nvPr/>
              </p:nvSpPr>
              <p:spPr>
                <a:xfrm>
                  <a:off x="900429" y="4879682"/>
                  <a:ext cx="2505246" cy="914400"/>
                </a:xfrm>
                <a:prstGeom prst="rect">
                  <a:avLst/>
                </a:prstGeom>
                <a:solidFill>
                  <a:srgbClr val="00B3DC">
                    <a:lumMod val="20000"/>
                    <a:lumOff val="80000"/>
                  </a:srgbClr>
                </a:solidFill>
                <a:ln>
                  <a:noFill/>
                </a:ln>
                <a:effectLst/>
              </p:spPr>
              <p:txBody>
                <a:bodyPr spcFirstLastPara="0" vert="horz" wrap="square" lIns="132757" tIns="132757" rIns="132757" bIns="132757" numCol="1" spcCol="1270" anchor="ctr" anchorCtr="0">
                  <a:noAutofit/>
                </a:bodyPr>
                <a:lstStyle/>
                <a:p>
                  <a:pPr algn="ctr" defTabSz="829713">
                    <a:lnSpc>
                      <a:spcPct val="90000"/>
                    </a:lnSpc>
                    <a:spcBef>
                      <a:spcPct val="0"/>
                    </a:spcBef>
                    <a:spcAft>
                      <a:spcPct val="35000"/>
                    </a:spcAft>
                    <a:buClr>
                      <a:srgbClr val="000000"/>
                    </a:buClr>
                  </a:pPr>
                  <a:r>
                    <a:rPr lang="en-US" sz="1600" b="1" i="1" dirty="0">
                      <a:latin typeface="Cambria" panose="02040503050406030204" pitchFamily="18" charset="0"/>
                      <a:sym typeface="Arial"/>
                    </a:rPr>
                    <a:t>Focusing on Results: </a:t>
                  </a:r>
                  <a:r>
                    <a:rPr lang="en-US" sz="1600" b="1" dirty="0">
                      <a:latin typeface="Cambria" panose="02040503050406030204" pitchFamily="18" charset="0"/>
                      <a:sym typeface="Arial"/>
                    </a:rPr>
                    <a:t>Data Driven Decision Making</a:t>
                  </a:r>
                </a:p>
              </p:txBody>
            </p:sp>
            <p:sp>
              <p:nvSpPr>
                <p:cNvPr id="46" name="Content Placeholder 2">
                  <a:extLst>
                    <a:ext uri="{FF2B5EF4-FFF2-40B4-BE49-F238E27FC236}">
                      <a16:creationId xmlns:a16="http://schemas.microsoft.com/office/drawing/2014/main" id="{A311121B-561A-41BE-85E1-7BD4CBFA65EA}"/>
                    </a:ext>
                  </a:extLst>
                </p:cNvPr>
                <p:cNvSpPr txBox="1">
                  <a:spLocks/>
                </p:cNvSpPr>
                <p:nvPr/>
              </p:nvSpPr>
              <p:spPr>
                <a:xfrm>
                  <a:off x="3567052" y="4862566"/>
                  <a:ext cx="4191375" cy="82296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Arial" pitchFamily="34" charset="0"/>
                      <a:ea typeface="Verdana" pitchFamily="34" charset="0"/>
                      <a:cs typeface="Arial"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Arial" pitchFamily="34" charset="0"/>
                      <a:ea typeface="Verdana" pitchFamily="34" charset="0"/>
                      <a:cs typeface="Arial"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000" kern="1200" smtClean="0">
                      <a:solidFill>
                        <a:schemeClr val="tx1"/>
                      </a:solidFill>
                      <a:latin typeface="Arial" pitchFamily="34" charset="0"/>
                      <a:ea typeface="Verdana" pitchFamily="34" charset="0"/>
                      <a:cs typeface="Arial" pitchFamily="34" charset="0"/>
                    </a:defRPr>
                  </a:lvl3pPr>
                  <a:lvl4pPr marL="1486316" indent="-3429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smtClean="0">
                      <a:solidFill>
                        <a:schemeClr val="tx1"/>
                      </a:solidFill>
                      <a:latin typeface="Arial" pitchFamily="34" charset="0"/>
                      <a:ea typeface="Verdana" pitchFamily="34" charset="0"/>
                      <a:cs typeface="Arial"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1216185" rtl="0" eaLnBrk="1" fontAlgn="auto" latinLnBrk="0" hangingPunct="1">
                    <a:lnSpc>
                      <a:spcPct val="90000"/>
                    </a:lnSpc>
                    <a:spcBef>
                      <a:spcPts val="0"/>
                    </a:spcBef>
                    <a:spcAft>
                      <a:spcPts val="798"/>
                    </a:spcAft>
                    <a:buClr>
                      <a:srgbClr val="005F9E"/>
                    </a:buClr>
                    <a:buSzPct val="120000"/>
                    <a:buFont typeface="Wingdings" pitchFamily="2" charset="2"/>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Verdana" pitchFamily="34" charset="0"/>
                      <a:cs typeface="Arial" pitchFamily="34" charset="0"/>
                    </a:rPr>
                    <a:t>Allow all players, including providers, researchers and payers to use available data to inform evidence-based decisions, modeling and research</a:t>
                  </a:r>
                </a:p>
                <a:p>
                  <a:pPr marL="0" marR="0" lvl="0" indent="0" algn="l" defTabSz="1216185" rtl="0" eaLnBrk="1" fontAlgn="auto" latinLnBrk="0" hangingPunct="1">
                    <a:lnSpc>
                      <a:spcPct val="110000"/>
                    </a:lnSpc>
                    <a:spcBef>
                      <a:spcPts val="1200"/>
                    </a:spcBef>
                    <a:spcAft>
                      <a:spcPts val="0"/>
                    </a:spcAft>
                    <a:buClr>
                      <a:srgbClr val="005F9E"/>
                    </a:buClr>
                    <a:buSzPct val="120000"/>
                    <a:buFont typeface="Wingdings" pitchFamily="2" charset="2"/>
                    <a:buNone/>
                    <a:tabLst/>
                    <a:defRPr/>
                  </a:pPr>
                  <a:endParaRPr kumimoji="0" lang="en-US" sz="1600" b="0" i="0" u="none" strike="noStrike" kern="1200" cap="none" spc="0" normalizeH="0" baseline="0" noProof="0" dirty="0">
                    <a:ln>
                      <a:noFill/>
                    </a:ln>
                    <a:solidFill>
                      <a:prstClr val="black">
                        <a:lumMod val="50000"/>
                        <a:lumOff val="50000"/>
                      </a:prstClr>
                    </a:solidFill>
                    <a:effectLst/>
                    <a:uLnTx/>
                    <a:uFillTx/>
                    <a:latin typeface="Calibri Light" panose="020F0302020204030204"/>
                    <a:ea typeface="Verdana" pitchFamily="34" charset="0"/>
                    <a:cs typeface="Arial" pitchFamily="34" charset="0"/>
                  </a:endParaRPr>
                </a:p>
              </p:txBody>
            </p:sp>
          </p:grpSp>
          <p:sp>
            <p:nvSpPr>
              <p:cNvPr id="38" name="Rectangle: Rounded Corners 37">
                <a:extLst>
                  <a:ext uri="{FF2B5EF4-FFF2-40B4-BE49-F238E27FC236}">
                    <a16:creationId xmlns:a16="http://schemas.microsoft.com/office/drawing/2014/main" id="{3A66AB0A-26EF-41AB-9BEA-03444EF8FC77}"/>
                  </a:ext>
                </a:extLst>
              </p:cNvPr>
              <p:cNvSpPr>
                <a:spLocks noChangeAspect="1"/>
              </p:cNvSpPr>
              <p:nvPr/>
            </p:nvSpPr>
            <p:spPr>
              <a:xfrm>
                <a:off x="735356" y="2046696"/>
                <a:ext cx="1316657" cy="822960"/>
              </a:xfrm>
              <a:prstGeom prst="roundRect">
                <a:avLst>
                  <a:gd name="adj" fmla="val 10000"/>
                </a:avLst>
              </a:prstGeom>
              <a:blipFill rotWithShape="1">
                <a:blip r:embed="rId2"/>
                <a:srcRect/>
                <a:stretch>
                  <a:fillRect t="-29000" b="-29000"/>
                </a:stretch>
              </a:blipFill>
              <a:ln w="12700" cap="flat" cmpd="sng" algn="ctr">
                <a:solidFill>
                  <a:sysClr val="window" lastClr="FFFFFF">
                    <a:hueOff val="0"/>
                    <a:satOff val="0"/>
                    <a:lumOff val="0"/>
                    <a:alphaOff val="0"/>
                  </a:sysClr>
                </a:solidFill>
                <a:prstDash val="solid"/>
                <a:miter lim="800000"/>
              </a:ln>
              <a:effectLst/>
            </p:spPr>
          </p:sp>
          <p:sp>
            <p:nvSpPr>
              <p:cNvPr id="39" name="Rectangle: Rounded Corners 38">
                <a:extLst>
                  <a:ext uri="{FF2B5EF4-FFF2-40B4-BE49-F238E27FC236}">
                    <a16:creationId xmlns:a16="http://schemas.microsoft.com/office/drawing/2014/main" id="{EA38C554-E0CD-4C65-94C0-A64C6D960D34}"/>
                  </a:ext>
                </a:extLst>
              </p:cNvPr>
              <p:cNvSpPr>
                <a:spLocks noChangeAspect="1"/>
              </p:cNvSpPr>
              <p:nvPr/>
            </p:nvSpPr>
            <p:spPr>
              <a:xfrm>
                <a:off x="735356" y="3473409"/>
                <a:ext cx="1316657" cy="822960"/>
              </a:xfrm>
              <a:prstGeom prst="roundRect">
                <a:avLst>
                  <a:gd name="adj" fmla="val 10000"/>
                </a:avLst>
              </a:prstGeom>
              <a:blipFill rotWithShape="1">
                <a:blip r:embed="rId3"/>
                <a:srcRect/>
                <a:stretch>
                  <a:fillRect/>
                </a:stretch>
              </a:blipFill>
              <a:ln w="12700" cap="flat" cmpd="sng" algn="ctr">
                <a:solidFill>
                  <a:sysClr val="window" lastClr="FFFFFF">
                    <a:hueOff val="0"/>
                    <a:satOff val="0"/>
                    <a:lumOff val="0"/>
                    <a:alphaOff val="0"/>
                  </a:sysClr>
                </a:solidFill>
                <a:prstDash val="solid"/>
                <a:miter lim="800000"/>
              </a:ln>
              <a:effectLst/>
            </p:spPr>
          </p:sp>
          <p:sp>
            <p:nvSpPr>
              <p:cNvPr id="40" name="Rectangle: Rounded Corners 39">
                <a:extLst>
                  <a:ext uri="{FF2B5EF4-FFF2-40B4-BE49-F238E27FC236}">
                    <a16:creationId xmlns:a16="http://schemas.microsoft.com/office/drawing/2014/main" id="{47FE3CBA-BB6B-4588-98ED-4AC3EB8BD65E}"/>
                  </a:ext>
                </a:extLst>
              </p:cNvPr>
              <p:cNvSpPr>
                <a:spLocks noChangeAspect="1"/>
              </p:cNvSpPr>
              <p:nvPr/>
            </p:nvSpPr>
            <p:spPr>
              <a:xfrm>
                <a:off x="707369" y="4936450"/>
                <a:ext cx="1316657" cy="822960"/>
              </a:xfrm>
              <a:prstGeom prst="roundRect">
                <a:avLst>
                  <a:gd name="adj" fmla="val 10000"/>
                </a:avLst>
              </a:prstGeom>
              <a:blipFill rotWithShape="1">
                <a:blip r:embed="rId4"/>
                <a:srcRect/>
                <a:stretch>
                  <a:fillRect t="-4000" b="-4000"/>
                </a:stretch>
              </a:blipFill>
              <a:ln w="12700" cap="flat" cmpd="sng" algn="ctr">
                <a:solidFill>
                  <a:sysClr val="window" lastClr="FFFFFF">
                    <a:hueOff val="0"/>
                    <a:satOff val="0"/>
                    <a:lumOff val="0"/>
                    <a:alphaOff val="0"/>
                  </a:sys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hueOff val="0"/>
                      <a:satOff val="0"/>
                      <a:lumOff val="0"/>
                      <a:alphaOff val="0"/>
                    </a:prstClr>
                  </a:solidFill>
                  <a:effectLst/>
                  <a:uLnTx/>
                  <a:uFillTx/>
                  <a:latin typeface="Calibri" panose="020F0502020204030204"/>
                  <a:ea typeface="+mn-ea"/>
                  <a:cs typeface="+mn-cs"/>
                </a:endParaRPr>
              </a:p>
            </p:txBody>
          </p:sp>
        </p:grpSp>
        <p:sp>
          <p:nvSpPr>
            <p:cNvPr id="35" name="Content Placeholder 2">
              <a:extLst>
                <a:ext uri="{FF2B5EF4-FFF2-40B4-BE49-F238E27FC236}">
                  <a16:creationId xmlns:a16="http://schemas.microsoft.com/office/drawing/2014/main" id="{B1537529-5E98-48C6-BF80-8E82629E85FB}"/>
                </a:ext>
              </a:extLst>
            </p:cNvPr>
            <p:cNvSpPr txBox="1">
              <a:spLocks/>
            </p:cNvSpPr>
            <p:nvPr/>
          </p:nvSpPr>
          <p:spPr>
            <a:xfrm>
              <a:off x="1362902" y="2363889"/>
              <a:ext cx="512556" cy="3657600"/>
            </a:xfrm>
            <a:prstGeom prst="rect">
              <a:avLst/>
            </a:prstGeom>
          </p:spPr>
          <p:txBody>
            <a:bodyPr vert="vert270"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Arial" pitchFamily="34" charset="0"/>
                  <a:ea typeface="Verdana" pitchFamily="34" charset="0"/>
                  <a:cs typeface="Arial"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Arial" pitchFamily="34" charset="0"/>
                  <a:ea typeface="Verdana" pitchFamily="34" charset="0"/>
                  <a:cs typeface="Arial"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000" kern="1200" smtClean="0">
                  <a:solidFill>
                    <a:schemeClr val="tx1"/>
                  </a:solidFill>
                  <a:latin typeface="Arial" pitchFamily="34" charset="0"/>
                  <a:ea typeface="Verdana" pitchFamily="34" charset="0"/>
                  <a:cs typeface="Arial" pitchFamily="34" charset="0"/>
                </a:defRPr>
              </a:lvl3pPr>
              <a:lvl4pPr marL="1486316" indent="-3429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smtClean="0">
                  <a:solidFill>
                    <a:schemeClr val="tx1"/>
                  </a:solidFill>
                  <a:latin typeface="Arial" pitchFamily="34" charset="0"/>
                  <a:ea typeface="Verdana" pitchFamily="34" charset="0"/>
                  <a:cs typeface="Arial"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005F9E"/>
                </a:buClr>
                <a:buSzPct val="120000"/>
                <a:buFont typeface="Wingdings" pitchFamily="2" charset="2"/>
                <a:buNone/>
                <a:tabLst/>
                <a:defRPr/>
              </a:pPr>
              <a:r>
                <a:rPr kumimoji="0" lang="en-US" sz="2800" b="1" i="0" u="none" strike="noStrike" kern="1200" cap="none" spc="0" normalizeH="0" baseline="0" noProof="0" dirty="0">
                  <a:ln>
                    <a:noFill/>
                  </a:ln>
                  <a:solidFill>
                    <a:prstClr val="black"/>
                  </a:solidFill>
                  <a:effectLst/>
                  <a:uLnTx/>
                  <a:uFillTx/>
                  <a:latin typeface="Cambria" panose="02040503050406030204" pitchFamily="18" charset="0"/>
                  <a:ea typeface="Verdana" pitchFamily="34" charset="0"/>
                  <a:cs typeface="Arial" pitchFamily="34" charset="0"/>
                </a:rPr>
                <a:t>Strategic Focus Areas</a:t>
              </a:r>
            </a:p>
            <a:p>
              <a:pPr marL="0" marR="0" lvl="0" indent="0" algn="ctr" defTabSz="1216185" rtl="0" eaLnBrk="1" fontAlgn="auto" latinLnBrk="0" hangingPunct="1">
                <a:lnSpc>
                  <a:spcPct val="110000"/>
                </a:lnSpc>
                <a:spcBef>
                  <a:spcPts val="1200"/>
                </a:spcBef>
                <a:spcAft>
                  <a:spcPts val="0"/>
                </a:spcAft>
                <a:buClr>
                  <a:srgbClr val="005F9E"/>
                </a:buClr>
                <a:buSzPct val="120000"/>
                <a:buFont typeface="Wingdings" pitchFamily="2" charset="2"/>
                <a:buNone/>
                <a:tabLst/>
                <a:defRPr/>
              </a:pPr>
              <a:endParaRPr kumimoji="0" lang="en-US" sz="1800" b="1" i="0" u="none" strike="noStrike" kern="1200" cap="none" spc="0" normalizeH="0" baseline="0" noProof="0" dirty="0">
                <a:ln>
                  <a:noFill/>
                </a:ln>
                <a:solidFill>
                  <a:prstClr val="black">
                    <a:lumMod val="50000"/>
                    <a:lumOff val="50000"/>
                  </a:prstClr>
                </a:solidFill>
                <a:effectLst/>
                <a:uLnTx/>
                <a:uFillTx/>
                <a:latin typeface="Calibri Light" panose="020F0302020204030204"/>
                <a:ea typeface="Verdana" pitchFamily="34" charset="0"/>
                <a:cs typeface="Arial" pitchFamily="34" charset="0"/>
              </a:endParaRPr>
            </a:p>
          </p:txBody>
        </p:sp>
        <p:cxnSp>
          <p:nvCxnSpPr>
            <p:cNvPr id="36" name="Straight Connector 35">
              <a:extLst>
                <a:ext uri="{FF2B5EF4-FFF2-40B4-BE49-F238E27FC236}">
                  <a16:creationId xmlns:a16="http://schemas.microsoft.com/office/drawing/2014/main" id="{E4E30921-DD30-4618-AD3E-3AFD5D4CBFF5}"/>
                </a:ext>
              </a:extLst>
            </p:cNvPr>
            <p:cNvCxnSpPr>
              <a:cxnSpLocks/>
            </p:cNvCxnSpPr>
            <p:nvPr/>
          </p:nvCxnSpPr>
          <p:spPr>
            <a:xfrm flipH="1">
              <a:off x="1903443" y="2263877"/>
              <a:ext cx="1" cy="3840480"/>
            </a:xfrm>
            <a:prstGeom prst="line">
              <a:avLst/>
            </a:prstGeom>
            <a:noFill/>
            <a:ln w="6350" cap="flat" cmpd="sng" algn="ctr">
              <a:solidFill>
                <a:srgbClr val="00B3DC"/>
              </a:solidFill>
              <a:prstDash val="solid"/>
              <a:miter lim="800000"/>
            </a:ln>
            <a:effectLst/>
          </p:spPr>
        </p:cxnSp>
      </p:grpSp>
    </p:spTree>
    <p:extLst>
      <p:ext uri="{BB962C8B-B14F-4D97-AF65-F5344CB8AC3E}">
        <p14:creationId xmlns:p14="http://schemas.microsoft.com/office/powerpoint/2010/main" val="309445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50241"/>
            <a:ext cx="9144000" cy="4343399"/>
          </a:xfrm>
        </p:spPr>
        <p:txBody>
          <a:bodyPr>
            <a:normAutofit fontScale="25000" lnSpcReduction="20000"/>
          </a:bodyPr>
          <a:lstStyle/>
          <a:p>
            <a:r>
              <a:rPr lang="en-US" sz="6000" dirty="0"/>
              <a:t>The IMPACT Act calls for standardization and interoperability of PAC assessment instrument DEs</a:t>
            </a:r>
          </a:p>
          <a:p>
            <a:pPr lvl="1"/>
            <a:r>
              <a:rPr lang="en-US" sz="6000" dirty="0"/>
              <a:t>Standardization and Interoperability of DEs supports:</a:t>
            </a:r>
          </a:p>
          <a:p>
            <a:pPr lvl="2"/>
            <a:r>
              <a:rPr lang="en-US" sz="5400" dirty="0"/>
              <a:t>Quality Measurement</a:t>
            </a:r>
          </a:p>
          <a:p>
            <a:pPr lvl="2"/>
            <a:r>
              <a:rPr lang="en-US" sz="5400" dirty="0"/>
              <a:t>Payment Transformation</a:t>
            </a:r>
          </a:p>
          <a:p>
            <a:pPr lvl="2"/>
            <a:r>
              <a:rPr lang="en-US" sz="5400" dirty="0"/>
              <a:t>Care Planning</a:t>
            </a:r>
          </a:p>
          <a:p>
            <a:pPr lvl="2"/>
            <a:r>
              <a:rPr lang="en-US" sz="5400" dirty="0"/>
              <a:t>Survey and Certification </a:t>
            </a:r>
          </a:p>
          <a:p>
            <a:pPr lvl="1"/>
            <a:r>
              <a:rPr lang="en-US" sz="6000" dirty="0"/>
              <a:t>Promotion of Health Information Exchange (HIE) to support:</a:t>
            </a:r>
          </a:p>
          <a:p>
            <a:pPr lvl="2"/>
            <a:r>
              <a:rPr lang="en-US" sz="5400" dirty="0"/>
              <a:t>Care coordination</a:t>
            </a:r>
          </a:p>
          <a:p>
            <a:pPr lvl="2"/>
            <a:r>
              <a:rPr lang="en-US" sz="5400" dirty="0"/>
              <a:t>Improved health care efficiency</a:t>
            </a:r>
          </a:p>
          <a:p>
            <a:pPr lvl="2"/>
            <a:r>
              <a:rPr lang="en-US" sz="5400" dirty="0"/>
              <a:t>Improved patient outcomes</a:t>
            </a:r>
          </a:p>
          <a:p>
            <a:pPr lvl="2"/>
            <a:r>
              <a:rPr lang="en-US" sz="5400" dirty="0"/>
              <a:t>Reduced costs</a:t>
            </a:r>
          </a:p>
          <a:p>
            <a:pPr marL="914400" lvl="2" indent="0">
              <a:buNone/>
            </a:pPr>
            <a:endParaRPr lang="en-US" sz="5400" dirty="0"/>
          </a:p>
          <a:p>
            <a:r>
              <a:rPr lang="en-US" sz="6000" dirty="0"/>
              <a:t>To promote interoperability in PAC, in June 2018 CMS developed and launched the Data Element Library (DEL), which is a centralized public resource for CMS PAC assessment instrument DEs (e.g. questions and response options), and their related mappings to nationally accepted health IT standards (including </a:t>
            </a:r>
            <a:r>
              <a:rPr lang="en-US" sz="5400" dirty="0"/>
              <a:t>LOINC, SNOMED, C-CDA*, FHIR*)</a:t>
            </a:r>
            <a:r>
              <a:rPr lang="en-US" sz="6000" dirty="0"/>
              <a:t> </a:t>
            </a:r>
          </a:p>
          <a:p>
            <a:pPr lvl="1"/>
            <a:r>
              <a:rPr lang="en-US" sz="6300" dirty="0"/>
              <a:t>DEL allows for access to and enables reuse and exchange of DEs </a:t>
            </a:r>
          </a:p>
          <a:p>
            <a:pPr lvl="1"/>
            <a:r>
              <a:rPr lang="en-US" sz="6000" dirty="0"/>
              <a:t>DEL maintains  consistency in format, meaning, and use of Assessment Instrument Des</a:t>
            </a:r>
          </a:p>
          <a:p>
            <a:pPr lvl="1"/>
            <a:r>
              <a:rPr lang="en-US" sz="6000" dirty="0"/>
              <a:t>DEL does not contain any patient data</a:t>
            </a:r>
          </a:p>
          <a:p>
            <a:pPr lvl="1"/>
            <a:endParaRPr lang="en-US" dirty="0"/>
          </a:p>
        </p:txBody>
      </p:sp>
      <p:sp>
        <p:nvSpPr>
          <p:cNvPr id="2" name="Title 1"/>
          <p:cNvSpPr>
            <a:spLocks noGrp="1"/>
          </p:cNvSpPr>
          <p:nvPr>
            <p:ph type="title"/>
          </p:nvPr>
        </p:nvSpPr>
        <p:spPr/>
        <p:txBody>
          <a:bodyPr/>
          <a:lstStyle/>
          <a:p>
            <a:r>
              <a:rPr lang="en-US" dirty="0"/>
              <a:t>IMPACT Act and the Data Element Library (DEL)</a:t>
            </a:r>
          </a:p>
        </p:txBody>
      </p:sp>
      <p:sp>
        <p:nvSpPr>
          <p:cNvPr id="4" name="Slide Number Placeholder 3"/>
          <p:cNvSpPr>
            <a:spLocks noGrp="1"/>
          </p:cNvSpPr>
          <p:nvPr>
            <p:ph type="sldNum" sz="quarter" idx="4"/>
          </p:nvPr>
        </p:nvSpPr>
        <p:spPr>
          <a:xfrm>
            <a:off x="8039101" y="6274638"/>
            <a:ext cx="990600" cy="273844"/>
          </a:xfrm>
          <a:prstGeom prst="rect">
            <a:avLst/>
          </a:prstGeom>
        </p:spPr>
        <p:txBody>
          <a:bodyPr vert="horz" lIns="68580" tIns="34290" rIns="68580" bIns="3429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E8555075-F7D8-774D-92CE-0FFE5404D32F}" type="slidenum">
              <a:rPr lang="en-US" smtClean="0">
                <a:solidFill>
                  <a:prstClr val="black"/>
                </a:solidFill>
              </a:rPr>
              <a:pPr/>
              <a:t>9</a:t>
            </a:fld>
            <a:endParaRPr lang="en-US" dirty="0">
              <a:solidFill>
                <a:prstClr val="black"/>
              </a:solidFill>
            </a:endParaRPr>
          </a:p>
        </p:txBody>
      </p:sp>
      <p:sp>
        <p:nvSpPr>
          <p:cNvPr id="5" name="TextBox 4">
            <a:extLst>
              <a:ext uri="{FF2B5EF4-FFF2-40B4-BE49-F238E27FC236}">
                <a16:creationId xmlns:a16="http://schemas.microsoft.com/office/drawing/2014/main" id="{51CDE912-7A44-454C-8404-701DF237D047}"/>
              </a:ext>
            </a:extLst>
          </p:cNvPr>
          <p:cNvSpPr txBox="1"/>
          <p:nvPr/>
        </p:nvSpPr>
        <p:spPr>
          <a:xfrm>
            <a:off x="3581400" y="6481718"/>
            <a:ext cx="3200400" cy="300082"/>
          </a:xfrm>
          <a:prstGeom prst="rect">
            <a:avLst/>
          </a:prstGeom>
          <a:noFill/>
        </p:spPr>
        <p:txBody>
          <a:bodyPr wrap="square" rtlCol="0">
            <a:spAutoFit/>
          </a:bodyPr>
          <a:lstStyle/>
          <a:p>
            <a:r>
              <a:rPr lang="en-US" sz="1350" dirty="0">
                <a:solidFill>
                  <a:prstClr val="black"/>
                </a:solidFill>
              </a:rPr>
              <a:t>* = Under Construction</a:t>
            </a:r>
          </a:p>
        </p:txBody>
      </p:sp>
      <p:sp>
        <p:nvSpPr>
          <p:cNvPr id="6" name="TextBox 5" descr="Visit the DEL at: https://del.cms.gov">
            <a:extLst>
              <a:ext uri="{FF2B5EF4-FFF2-40B4-BE49-F238E27FC236}">
                <a16:creationId xmlns:a16="http://schemas.microsoft.com/office/drawing/2014/main" id="{5A915793-DA4D-4831-9282-3CAE4ECE7959}"/>
              </a:ext>
            </a:extLst>
          </p:cNvPr>
          <p:cNvSpPr txBox="1"/>
          <p:nvPr/>
        </p:nvSpPr>
        <p:spPr>
          <a:xfrm>
            <a:off x="2757119" y="6085219"/>
            <a:ext cx="3629762" cy="30008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defTabSz="342900">
              <a:buClr>
                <a:srgbClr val="0B3871"/>
              </a:buClr>
            </a:pPr>
            <a:r>
              <a:rPr lang="en-US" sz="1350" dirty="0">
                <a:solidFill>
                  <a:srgbClr val="000000"/>
                </a:solidFill>
                <a:latin typeface="Arial" panose="020B0604020202020204" pitchFamily="34" charset="0"/>
                <a:cs typeface="Arial" panose="020B0604020202020204" pitchFamily="34" charset="0"/>
              </a:rPr>
              <a:t>Visit the DEL here: </a:t>
            </a:r>
            <a:r>
              <a:rPr lang="en-US" sz="1350" dirty="0">
                <a:solidFill>
                  <a:srgbClr val="000000"/>
                </a:solidFill>
                <a:latin typeface="Arial" panose="020B0604020202020204" pitchFamily="34" charset="0"/>
                <a:cs typeface="Arial" panose="020B0604020202020204" pitchFamily="34" charset="0"/>
                <a:hlinkClick r:id="rId3"/>
              </a:rPr>
              <a:t>https://del.cms.gov</a:t>
            </a:r>
            <a:endParaRPr lang="en-US" sz="135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086461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eHI Template">
  <a:themeElements>
    <a:clrScheme name="1_MAEHI p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MAEHI ppt templat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MAEHI p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MAEHI pp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MAEHI pp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MAEHI pp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MAEHI pp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MAEHI pp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MAEHI pp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MAEHI pp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MAEHI pp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MAEHI pp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MAEHI pp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MAEHI pp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MITRE Work" ma:contentTypeID="0x010100823A99C636F7423283FB0D200866C61300305FB80C47976C4B916AEC60E81206C0" ma:contentTypeVersion="3" ma:contentTypeDescription="Materials and documents that contain MITRE authored content and other content directly attributable to MITRE and its work" ma:contentTypeScope="" ma:versionID="2a92e56f0ad5ad08dc37a23d9f09ec13">
  <xsd:schema xmlns:xsd="http://www.w3.org/2001/XMLSchema" xmlns:xs="http://www.w3.org/2001/XMLSchema" xmlns:p="http://schemas.microsoft.com/office/2006/metadata/properties" xmlns:ns1="http://schemas.microsoft.com/sharepoint/v3" xmlns:ns2="http://schemas.microsoft.com/sharepoint/v3/fields" xmlns:ns3="ba9988bd-10e2-4a39-8d16-ed6eb9f9083e" targetNamespace="http://schemas.microsoft.com/office/2006/metadata/properties" ma:root="true" ma:fieldsID="534764579952a550a42652e8a364ba6e" ns1:_="" ns2:_="" ns3:_="">
    <xsd:import namespace="http://schemas.microsoft.com/sharepoint/v3"/>
    <xsd:import namespace="http://schemas.microsoft.com/sharepoint/v3/fields"/>
    <xsd:import namespace="ba9988bd-10e2-4a39-8d16-ed6eb9f9083e"/>
    <xsd:element name="properties">
      <xsd:complexType>
        <xsd:sequence>
          <xsd:element name="documentManagement">
            <xsd:complexType>
              <xsd:all>
                <xsd:element ref="ns2:_Contributor" minOccurs="0"/>
                <xsd:element ref="ns1:MITRE_x0020_Sensitivity"/>
                <xsd:element ref="ns1:Release_x0020_Statement"/>
                <xsd:element ref="ns3:fiscal_year"/>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9988bd-10e2-4a39-8d16-ed6eb9f9083e" elementFormDefault="qualified">
    <xsd:import namespace="http://schemas.microsoft.com/office/2006/documentManagement/types"/>
    <xsd:import namespace="http://schemas.microsoft.com/office/infopath/2007/PartnerControls"/>
    <xsd:element name="fiscal_year" ma:index="12" ma:displayName="Fiscal Year" ma:default="FY19" ma:format="Dropdown" ma:internalName="fiscal_year">
      <xsd:simpleType>
        <xsd:restriction base="dms:Choice">
          <xsd:enumeration value="FY19"/>
          <xsd:enumeration value="FY20"/>
        </xsd:restriction>
      </xsd:simpleType>
    </xsd:element>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Contributor xmlns="http://schemas.microsoft.com/sharepoint/v3/fields" xsi:nil="true"/>
    <MITRE_x0020_Sensitivity xmlns="http://schemas.microsoft.com/sharepoint/v3">Internal MITRE Information</MITRE_x0020_Sensitivity>
    <Release_x0020_Statement xmlns="http://schemas.microsoft.com/sharepoint/v3">For Internal MITRE Use</Release_x0020_Statement>
    <fiscal_year xmlns="ba9988bd-10e2-4a39-8d16-ed6eb9f9083e">FY19</fiscal_yea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9A2E4D-88EB-48DE-A01F-775DC033C5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ba9988bd-10e2-4a39-8d16-ed6eb9f908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A763D6-62FB-4161-B24D-7B287962B374}">
  <ds:schemaRefs>
    <ds:schemaRef ds:uri="http://www.w3.org/XML/1998/namespace"/>
    <ds:schemaRef ds:uri="http://schemas.microsoft.com/office/2006/documentManagement/types"/>
    <ds:schemaRef ds:uri="http://purl.org/dc/dcmitype/"/>
    <ds:schemaRef ds:uri="http://purl.org/dc/terms/"/>
    <ds:schemaRef ds:uri="http://schemas.microsoft.com/sharepoint/v3/fields"/>
    <ds:schemaRef ds:uri="http://schemas.microsoft.com/office/infopath/2007/PartnerControls"/>
    <ds:schemaRef ds:uri="ba9988bd-10e2-4a39-8d16-ed6eb9f9083e"/>
    <ds:schemaRef ds:uri="http://schemas.openxmlformats.org/package/2006/metadata/core-properties"/>
    <ds:schemaRef ds:uri="http://schemas.microsoft.com/sharepoint/v3"/>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9686AF22-4FF1-488F-84C0-493CAA6113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23571</TotalTime>
  <Words>1033</Words>
  <Application>Microsoft Macintosh PowerPoint</Application>
  <PresentationFormat>On-screen Show (4:3)</PresentationFormat>
  <Paragraphs>216</Paragraphs>
  <Slides>16</Slides>
  <Notes>4</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16</vt:i4>
      </vt:variant>
    </vt:vector>
  </HeadingPairs>
  <TitlesOfParts>
    <vt:vector size="28" baseType="lpstr">
      <vt:lpstr>Arial</vt:lpstr>
      <vt:lpstr>Arial Narrow</vt:lpstr>
      <vt:lpstr>Calibri</vt:lpstr>
      <vt:lpstr>Calibri Light</vt:lpstr>
      <vt:lpstr>Cambria</vt:lpstr>
      <vt:lpstr>Myriad Pro</vt:lpstr>
      <vt:lpstr>Tahoma</vt:lpstr>
      <vt:lpstr>Wingdings</vt:lpstr>
      <vt:lpstr>1_Office Theme</vt:lpstr>
      <vt:lpstr>Blends</vt:lpstr>
      <vt:lpstr>MeHI Template</vt:lpstr>
      <vt:lpstr>Photo Editor Photo</vt:lpstr>
      <vt:lpstr>Collaborative Care &amp; Health IT Innovations Summit: Interoperability in Post-Acute Care</vt:lpstr>
      <vt:lpstr>Overview</vt:lpstr>
      <vt:lpstr>Why is Post-Acute Care Important?</vt:lpstr>
      <vt:lpstr>The Patient Story</vt:lpstr>
      <vt:lpstr>Points of Failure</vt:lpstr>
      <vt:lpstr>PAC Interoperability Challenges</vt:lpstr>
      <vt:lpstr>PAC Interoperability Use Cases</vt:lpstr>
      <vt:lpstr>Big Picture: Strategic Focus Areas</vt:lpstr>
      <vt:lpstr>IMPACT Act and the Data Element Library (DEL)</vt:lpstr>
      <vt:lpstr>Guiding Principle: Data Needs to Follow the Person</vt:lpstr>
      <vt:lpstr>Making PAC Assessment Data Elements  Standardized/Aligned and Interoperable</vt:lpstr>
      <vt:lpstr>FHIR API for the Data Element Library:  Potential Use Cases</vt:lpstr>
      <vt:lpstr>FHIR API for the Data Element Library:  Current Status of Development</vt:lpstr>
      <vt:lpstr>PACIO Project</vt:lpstr>
      <vt:lpstr>PACIO Project Use Cases</vt:lpstr>
      <vt:lpstr>Proposed Timeline for FHIR Work  (Publish Dec 2019) </vt:lpstr>
    </vt:vector>
  </TitlesOfParts>
  <Company>CMS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Care &amp; Health IT Innovations Summit Presentation</dc:title>
  <dc:subject>PowerPoint Presentation</dc:subject>
  <dc:creator>mitreholiday2018@mitre.org</dc:creator>
  <cp:keywords/>
  <cp:lastModifiedBy>David Hill</cp:lastModifiedBy>
  <cp:revision>1267</cp:revision>
  <dcterms:created xsi:type="dcterms:W3CDTF">2013-05-17T00:04:06Z</dcterms:created>
  <dcterms:modified xsi:type="dcterms:W3CDTF">2019-06-08T01:18:28Z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0x010100823A99C636F7423283FB0D200866C61300305FB80C47976C4B916AEC60E81206C0</vt:lpwstr>
  </property>
  <property fmtid="{D5CDD505-2E9C-101B-9397-08002B2CF9AE}" pid="4" name="TaxKeyword">
    <vt:lpwstr>27;#presentation|04c8f410-7e6b-435c-aac2-cac8f674d856;#246;#PowerPoint|cd9e87cd-a353-4258-bdcf-353936f8958d;#1;#CALDC|c9cc7ff2-18a4-4e2f-9eb4-be5534f117f8</vt:lpwstr>
  </property>
  <property fmtid="{D5CDD505-2E9C-101B-9397-08002B2CF9AE}" pid="5" name="AuthorIds_UIVersion_5">
    <vt:lpwstr>38</vt:lpwstr>
  </property>
  <property fmtid="{D5CDD505-2E9C-101B-9397-08002B2CF9AE}" pid="6" name="AuthorIds_UIVersion_513">
    <vt:lpwstr>489</vt:lpwstr>
  </property>
  <property fmtid="{D5CDD505-2E9C-101B-9397-08002B2CF9AE}" pid="7" name="_AdHocReviewCycleID">
    <vt:i4>950490651</vt:i4>
  </property>
  <property fmtid="{D5CDD505-2E9C-101B-9397-08002B2CF9AE}" pid="8" name="_EmailSubject">
    <vt:lpwstr>REVIEW REQUESTED- QMVIG Briefing</vt:lpwstr>
  </property>
  <property fmtid="{D5CDD505-2E9C-101B-9397-08002B2CF9AE}" pid="9" name="_AuthorEmail">
    <vt:lpwstr>Stella.Mandl@CMS.hhs.gov</vt:lpwstr>
  </property>
  <property fmtid="{D5CDD505-2E9C-101B-9397-08002B2CF9AE}" pid="10" name="_AuthorEmailDisplayName">
    <vt:lpwstr>Mandl, Stella R. (CMS/CCSQ)</vt:lpwstr>
  </property>
</Properties>
</file>