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6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7288-D799-4E32-A5BC-C6ECC4942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C078B-7C2B-4536-AD03-3C2CEE289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C8CFF-8E21-4AAB-AB58-CFDB76C0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52E0-BC1C-4546-8C08-9220AAE9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FBCF-58D9-447E-8293-0A840F70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0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B484-22F2-4ECA-ADFB-541E1C0C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7382E-A23B-468A-BEF1-F6678F17A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BCEA-BA64-4D5E-BA1C-712CC484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6E901-2637-4B9B-A208-2460E228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77BF-CC06-420A-88B1-1262D2FB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7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2AC26-5FA5-4CE1-875B-A541C394F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EF0ED-6870-4D92-A304-3B9F80150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C48E-E3A1-4E40-A884-B6A6FF1D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39D1A-EBD8-4F28-A779-7D872E3F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A34F-E14B-4CFF-B664-9E76226E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1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C74A-C632-476B-8385-F447D073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73CF-F3BA-474B-8383-8359A3FD6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7039-371E-4B42-AD05-42D4601C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82DD-6A8D-428B-BE7F-194E9AA2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AB3B0-450E-4859-BDB0-4D884B64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14CD-4BAB-48F7-A49C-1B16A62B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D6FEF-B8C4-4EC5-B5A2-953F2F46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64FE-2861-424F-9D62-00667118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2844-067C-4543-8DC5-5F189BF0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94DA-8821-4B33-BD6C-379FE1E2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1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5DC2-9E34-4A52-A020-4FFFF462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251F-F1ED-45D1-825F-A1B4443EF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35C9C-D7CC-422E-885C-7FCE3160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20666-560E-43F6-8980-880C404D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04D89-704C-43D5-90EA-8A0C264E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AD9BC-8095-4F3D-80ED-529DD5E5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3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38B9-7DBF-4317-A100-8E86F858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B168E-6C29-425D-8EDB-6A4284BE8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A5884-6598-4DDD-9E79-8D020B655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9D0A7-569B-48C9-B7C2-90DC0B9ED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D8474-44E0-4186-AAA7-02CB865CA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9DCCF-E03B-48AA-BB06-0C7F47AC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9D7AB-2DEA-4DE6-9EFC-293A209C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94334-23E6-41DD-AF45-FA9217DA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074E-FD3F-4888-9F85-4D91D3CC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AEB44-A570-4E54-99EE-DF5271EB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66AF7-06FB-4A61-8612-6DCB23BC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56E28-A12C-4F79-98E4-DE77C624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B4E84-A33A-41A6-97B2-45058033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5C93A-2678-4CE5-B05F-D755CB3B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C2161-AF8E-4478-901F-2CC7D381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5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DB2A-5D94-44A5-BD8C-EF5F32F6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DF2A-C28F-4D7C-9ED6-8CA2B07CE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27D27-3A42-435F-8F19-77E537BDF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C83A0-EA10-4EFD-85B7-E6594714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91F4E-06A4-4409-BEA2-DB72B2FE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9DCEB-C9AB-4ACD-8371-37AA60AA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8315-21E9-404F-9427-AC6856E4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54EF4-48D5-4469-903C-1424A73A4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8CEF2-7C53-44FE-BE7A-0D068664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BC9D9-445A-4924-9FE6-69AFBFC8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A1DE4-9EBA-4A27-906B-A15362C7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21E38-0CA6-4B42-9720-A728BF08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422D3-34A2-47F2-9F54-D4205C2B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8361B-8D7F-48BD-A564-42CD62A5C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44D73-081F-405E-9059-A2C65FFAF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253F-76AD-44FD-82F4-B8B1DD95DFF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C886-6547-4F6E-BD25-DB9C316A6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CEA9-D4D7-4E1B-8EC9-59F471B44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0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34360627-640E-43C7-9524-223A7E725537}"/>
              </a:ext>
            </a:extLst>
          </p:cNvPr>
          <p:cNvSpPr/>
          <p:nvPr/>
        </p:nvSpPr>
        <p:spPr>
          <a:xfrm>
            <a:off x="1195347" y="145591"/>
            <a:ext cx="10895066" cy="27561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A26656-F5B8-41AB-B1F7-9EC1D5BE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89" y="683498"/>
            <a:ext cx="1627672" cy="11505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985535-37AA-4B61-9254-D966BE88DD0B}"/>
              </a:ext>
            </a:extLst>
          </p:cNvPr>
          <p:cNvSpPr txBox="1"/>
          <p:nvPr/>
        </p:nvSpPr>
        <p:spPr>
          <a:xfrm>
            <a:off x="2417112" y="1866436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Acute hospital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8CAAA-3A0D-4760-BEDF-E7ECD33F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11" y="915157"/>
            <a:ext cx="1627672" cy="1150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5DD8E-DDB9-4C7C-9AED-38C6A50A337F}"/>
              </a:ext>
            </a:extLst>
          </p:cNvPr>
          <p:cNvSpPr txBox="1"/>
          <p:nvPr/>
        </p:nvSpPr>
        <p:spPr>
          <a:xfrm>
            <a:off x="6661161" y="2065753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DBCD0-D0C8-40D2-B687-7904BBAB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029" y="1065859"/>
            <a:ext cx="1627672" cy="1150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01F29-4919-4FC0-BAA8-8C298B82A001}"/>
              </a:ext>
            </a:extLst>
          </p:cNvPr>
          <p:cNvSpPr txBox="1"/>
          <p:nvPr/>
        </p:nvSpPr>
        <p:spPr>
          <a:xfrm>
            <a:off x="9731689" y="2235768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EAF223-30C8-4908-9B83-4820E9DBCF65}"/>
              </a:ext>
            </a:extLst>
          </p:cNvPr>
          <p:cNvCxnSpPr/>
          <p:nvPr/>
        </p:nvCxnSpPr>
        <p:spPr>
          <a:xfrm>
            <a:off x="4277026" y="1261049"/>
            <a:ext cx="1433946" cy="17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130470-2F64-468F-A5D9-C3842CB6A06B}"/>
              </a:ext>
            </a:extLst>
          </p:cNvPr>
          <p:cNvCxnSpPr/>
          <p:nvPr/>
        </p:nvCxnSpPr>
        <p:spPr>
          <a:xfrm>
            <a:off x="7919082" y="1762262"/>
            <a:ext cx="1433946" cy="17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D79D8F-42F1-4F64-845C-DEFE153CD8F6}"/>
              </a:ext>
            </a:extLst>
          </p:cNvPr>
          <p:cNvSpPr/>
          <p:nvPr/>
        </p:nvSpPr>
        <p:spPr>
          <a:xfrm>
            <a:off x="87549" y="2503240"/>
            <a:ext cx="12104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Patient Functional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Co-morbidities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Precautions</a:t>
            </a:r>
            <a:r>
              <a:rPr lang="en-US" dirty="0"/>
              <a:t> [Things that impact function (i.e. Activity, ROM, Weight bearing, Cardiac, Swallow); Food allergies; Isolation; Sternal; Fall; Cognitive (Restraints, dementia, other); Safety ]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Equipment </a:t>
            </a:r>
            <a:r>
              <a:rPr lang="en-US" dirty="0"/>
              <a:t>[Visual; Hearing; Mobility (</a:t>
            </a:r>
            <a:r>
              <a:rPr lang="en-US" dirty="0" err="1"/>
              <a:t>amb</a:t>
            </a:r>
            <a:r>
              <a:rPr lang="en-US" dirty="0"/>
              <a:t>, braces, Adaptive (seating, positioning, transfer) W/C); Respiratory; Selfcare (Adaptive for eating); environmental(Ramp, grab bar); Communication devise; Physiological monitors (Glucose, pulse ox, </a:t>
            </a:r>
            <a:r>
              <a:rPr lang="en-US" dirty="0" err="1"/>
              <a:t>ect</a:t>
            </a:r>
            <a:r>
              <a:rPr lang="en-US" dirty="0"/>
              <a:t>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Functional observation</a:t>
            </a:r>
            <a:r>
              <a:rPr lang="en-US" dirty="0"/>
              <a:t> [See Slide 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Prior level of function (Before current medical conditions/exacerbation for this episode)</a:t>
            </a:r>
            <a:r>
              <a:rPr lang="en-US" dirty="0"/>
              <a:t> [Previous assist needed and what was performed; diet level; cognition; </a:t>
            </a:r>
            <a:endParaRPr lang="en-US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Goals</a:t>
            </a:r>
            <a:r>
              <a:rPr lang="en-US" dirty="0"/>
              <a:t>: Patient centric (brings together Clinical and Patient).  Priority of goal to Patient and clinician (Data standard support this).  Goal attainment (status).  D/C goals from setting, long term for entire episode of care.  Time/duration for Goal.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Care Plan</a:t>
            </a:r>
            <a:r>
              <a:rPr lang="en-US" dirty="0"/>
              <a:t> [D/C Disposition (support, setting, safety,); Follow-up interventions, </a:t>
            </a:r>
            <a:r>
              <a:rPr lang="en-US" dirty="0" err="1"/>
              <a:t>ect</a:t>
            </a:r>
            <a:r>
              <a:rPr lang="en-US"/>
              <a:t>.]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A4C0D8-1B88-44AF-B99C-F5BBE8F98A2C}"/>
              </a:ext>
            </a:extLst>
          </p:cNvPr>
          <p:cNvCxnSpPr>
            <a:cxnSpLocks/>
          </p:cNvCxnSpPr>
          <p:nvPr/>
        </p:nvCxnSpPr>
        <p:spPr>
          <a:xfrm flipH="1" flipV="1">
            <a:off x="4194254" y="1680888"/>
            <a:ext cx="1410308" cy="1855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5D27CA-7233-47C0-945D-AB3E7A8749D0}"/>
              </a:ext>
            </a:extLst>
          </p:cNvPr>
          <p:cNvCxnSpPr>
            <a:cxnSpLocks/>
          </p:cNvCxnSpPr>
          <p:nvPr/>
        </p:nvCxnSpPr>
        <p:spPr>
          <a:xfrm flipH="1" flipV="1">
            <a:off x="7823780" y="2182101"/>
            <a:ext cx="1410308" cy="1855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DCC266-5748-40A4-832E-32E124ACFDE2}"/>
              </a:ext>
            </a:extLst>
          </p:cNvPr>
          <p:cNvCxnSpPr/>
          <p:nvPr/>
        </p:nvCxnSpPr>
        <p:spPr>
          <a:xfrm flipV="1">
            <a:off x="9537202" y="419830"/>
            <a:ext cx="1353670" cy="2636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06086C-9FAA-4CAB-82BC-41A69CB91FCD}"/>
              </a:ext>
            </a:extLst>
          </p:cNvPr>
          <p:cNvSpPr txBox="1"/>
          <p:nvPr/>
        </p:nvSpPr>
        <p:spPr>
          <a:xfrm>
            <a:off x="10334976" y="54000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Episode of care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01EC85-867F-4C13-987B-95BFD0093B58}"/>
              </a:ext>
            </a:extLst>
          </p:cNvPr>
          <p:cNvSpPr/>
          <p:nvPr/>
        </p:nvSpPr>
        <p:spPr>
          <a:xfrm>
            <a:off x="170186" y="757"/>
            <a:ext cx="1027859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Prior level of function 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D937858-33CD-4C6D-A1D1-1AA22569DC4D}"/>
              </a:ext>
            </a:extLst>
          </p:cNvPr>
          <p:cNvSpPr/>
          <p:nvPr/>
        </p:nvSpPr>
        <p:spPr>
          <a:xfrm>
            <a:off x="1799629" y="2830771"/>
            <a:ext cx="378372" cy="7630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0FA43-2F23-4597-8FCA-05298478191B}"/>
              </a:ext>
            </a:extLst>
          </p:cNvPr>
          <p:cNvSpPr txBox="1"/>
          <p:nvPr/>
        </p:nvSpPr>
        <p:spPr>
          <a:xfrm>
            <a:off x="2178001" y="3034183"/>
            <a:ext cx="299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 of Scope for discussion </a:t>
            </a:r>
          </a:p>
        </p:txBody>
      </p:sp>
    </p:spTree>
    <p:extLst>
      <p:ext uri="{BB962C8B-B14F-4D97-AF65-F5344CB8AC3E}">
        <p14:creationId xmlns:p14="http://schemas.microsoft.com/office/powerpoint/2010/main" val="374293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31D749-292E-431F-BBC6-04BDE426DEE7}"/>
              </a:ext>
            </a:extLst>
          </p:cNvPr>
          <p:cNvSpPr/>
          <p:nvPr/>
        </p:nvSpPr>
        <p:spPr>
          <a:xfrm>
            <a:off x="1010653" y="433137"/>
            <a:ext cx="1003386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Functional observation</a:t>
            </a:r>
            <a:r>
              <a:rPr lang="en-US" sz="2400" dirty="0"/>
              <a:t>: (assistance needed;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Communication (Expression and Comprehension and how Vocal, Verbal, Gestural, Written)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Self care (Eating, bathing, toileting, hygiene, grooming, dressing (UE,LE))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Seating/Positioning (hold discussion-is this more of how to address assistance to problems.)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Transfers (Rolling, Bed to chair, Sit to stand, Bed to w/c, chair to chair, car transfer); Toilet; Tub/shower) What about various heights? Use/need for devices. Description of activity.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Walking/moving (Flat surface, distance, carpet, outdoor, uneven, Ramps, Steps/stairs; curbs; thresholds) Use/need for devices. Description of activity- gait pattern; environmental obstacles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Other: Bending, squatting…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Special test: (i.e. 6-minute walk, swallow (FEES, Bed side assessment vs barium swallow study) Idea to have open ended; specific to safety?  (Patient reported outcome/</a:t>
            </a:r>
            <a:r>
              <a:rPr lang="en-US" sz="2400" dirty="0" err="1"/>
              <a:t>PerformanceBased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06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98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</TotalTime>
  <Words>414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Elrod</dc:creator>
  <cp:lastModifiedBy>Matt Elrod</cp:lastModifiedBy>
  <cp:revision>22</cp:revision>
  <dcterms:created xsi:type="dcterms:W3CDTF">2019-10-16T16:53:17Z</dcterms:created>
  <dcterms:modified xsi:type="dcterms:W3CDTF">2019-10-30T18:19:52Z</dcterms:modified>
</cp:coreProperties>
</file>