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s://pacioproject.slack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hyperlink" Target="https://twitter.com/pacioproject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github.com/paciowg/PACIO-Project" TargetMode="External"/><Relationship Id="rId5" Type="http://schemas.openxmlformats.org/officeDocument/2006/relationships/image" Target="../media/image1.jpg"/><Relationship Id="rId4" Type="http://schemas.openxmlformats.org/officeDocument/2006/relationships/hyperlink" Target="http://www.mitre.org/" TargetMode="External"/><Relationship Id="rId9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accent6">
                    <a:lumMod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848" y="6276196"/>
            <a:ext cx="670505" cy="24382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848" y="6276196"/>
            <a:ext cx="670505" cy="243820"/>
          </a:xfrm>
          <a:prstGeom prst="rect">
            <a:avLst/>
          </a:prstGeom>
        </p:spPr>
      </p:pic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5385057A-B8E6-481A-BE29-3F2FBC47D3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FE2D09A-AABB-4958-9AE9-B5D7C4B48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75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49" y="1371601"/>
            <a:ext cx="11236720" cy="4794737"/>
          </a:xfrm>
        </p:spPr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000" kern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DF9D37F-B289-4ECA-804C-7EA360EAF0B9}"/>
              </a:ext>
            </a:extLst>
          </p:cNvPr>
          <p:cNvSpPr txBox="1">
            <a:spLocks/>
          </p:cNvSpPr>
          <p:nvPr userDrawn="1"/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9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F1D9E33-DF0A-4F22-A776-BD2A738E4ABE}"/>
              </a:ext>
            </a:extLst>
          </p:cNvPr>
          <p:cNvSpPr txBox="1"/>
          <p:nvPr/>
        </p:nvSpPr>
        <p:spPr>
          <a:xfrm>
            <a:off x="9841523" y="64176"/>
            <a:ext cx="2138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</a:rPr>
              <a:t> </a:t>
            </a: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41DE5F-970E-4BD9-80BB-E93A31140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664" y="6514043"/>
            <a:ext cx="670505" cy="243820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FBCE485B-F3B0-4DDC-808A-36FCA0B418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376" y="6225393"/>
            <a:ext cx="1446647" cy="627486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9501BE1-12C2-443E-B1EF-4BD965D00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6250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DA963C-CA1A-40E1-A2D4-56A45B14F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68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F544B83-ECCB-46D0-983F-466969B41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62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162058"/>
            <a:ext cx="11391900" cy="2447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E842F-00FB-41EB-8A2E-AF256EFBF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894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697079-05C2-487B-BD8F-373075246ED9}"/>
              </a:ext>
            </a:extLst>
          </p:cNvPr>
          <p:cNvSpPr txBox="1"/>
          <p:nvPr/>
        </p:nvSpPr>
        <p:spPr>
          <a:xfrm>
            <a:off x="10053053" y="64176"/>
            <a:ext cx="2138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</a:rPr>
              <a:t> </a:t>
            </a: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3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C2B9D44E-131F-4151-971A-13464954C3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5643848-35BD-416B-AEBE-1CFB39D28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5639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5815" y="1162058"/>
            <a:ext cx="11333285" cy="30332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50" y="4871384"/>
            <a:ext cx="443605" cy="4436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53845" y="2396381"/>
            <a:ext cx="578497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PACIO Project is a collaboration among policy makers, standards organizations, and industry to advance interoperable health data exchange between post-acute care (PAC) and other providers, patients, and key stakeholders across healthcare. </a:t>
            </a:r>
          </a:p>
          <a:p>
            <a:pPr algn="ctr">
              <a:spcAft>
                <a:spcPts val="600"/>
              </a:spcAft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 and share more about the PACIO Project at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www.PACIOproject.org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E1B15DBD-9E47-4066-A945-BB9151C59EE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11" y="1162057"/>
            <a:ext cx="2850373" cy="1236355"/>
          </a:xfrm>
          <a:prstGeom prst="rect">
            <a:avLst/>
          </a:prstGeom>
        </p:spPr>
      </p:pic>
      <p:pic>
        <p:nvPicPr>
          <p:cNvPr id="16" name="Picture 15">
            <a:hlinkClick r:id="rId6"/>
            <a:extLst>
              <a:ext uri="{FF2B5EF4-FFF2-40B4-BE49-F238E27FC236}">
                <a16:creationId xmlns:a16="http://schemas.microsoft.com/office/drawing/2014/main" id="{61B9A723-0304-428E-96AD-3380BA45E86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16" y="4690662"/>
            <a:ext cx="706302" cy="706302"/>
          </a:xfrm>
          <a:prstGeom prst="rect">
            <a:avLst/>
          </a:prstGeom>
        </p:spPr>
      </p:pic>
      <p:pic>
        <p:nvPicPr>
          <p:cNvPr id="18" name="Picture 17">
            <a:hlinkClick r:id="rId8"/>
            <a:extLst>
              <a:ext uri="{FF2B5EF4-FFF2-40B4-BE49-F238E27FC236}">
                <a16:creationId xmlns:a16="http://schemas.microsoft.com/office/drawing/2014/main" id="{A6A4F038-FA4D-42D2-8D11-078433DECB3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204" y="4795501"/>
            <a:ext cx="883906" cy="496628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F18ECE4-8EB8-4E81-885E-24618D30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909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AB89-54A3-40B6-8122-5F604D507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6E4E0-385B-4DB2-92C0-C0D308882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4C9B5-2A73-4B3E-B538-08826A51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A2201-CD02-4583-8BD2-EF607F9C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2A230-0241-47E1-A967-EB65BDDB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5416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308269" lvl="3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Fourth level</a:t>
            </a:r>
          </a:p>
          <a:p>
            <a:pPr marL="308269" lvl="4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B014C-8519-4FF8-8586-D41379940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 descr="Artifact">
            <a:extLst>
              <a:ext uri="{FF2B5EF4-FFF2-40B4-BE49-F238E27FC236}">
                <a16:creationId xmlns:a16="http://schemas.microsoft.com/office/drawing/2014/main" id="{DC069472-29C7-4CEC-83B3-DFDBE2BD327E}"/>
              </a:ext>
            </a:extLst>
          </p:cNvPr>
          <p:cNvCxnSpPr>
            <a:cxnSpLocks/>
          </p:cNvCxnSpPr>
          <p:nvPr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/>
        </p:nvSpPr>
        <p:spPr bwMode="auto">
          <a:xfrm>
            <a:off x="81483" y="1839"/>
            <a:ext cx="99586" cy="121920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D758E3-BDA8-483C-A1E5-AE458E56D991}"/>
              </a:ext>
            </a:extLst>
          </p:cNvPr>
          <p:cNvSpPr txBox="1"/>
          <p:nvPr/>
        </p:nvSpPr>
        <p:spPr>
          <a:xfrm>
            <a:off x="9947031" y="64176"/>
            <a:ext cx="2138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0B0F0"/>
                </a:solidFill>
                <a:latin typeface="Arial" pitchFamily="34" charset="0"/>
              </a:rPr>
              <a:t>|</a:t>
            </a:r>
            <a:r>
              <a:rPr lang="en-US" sz="1000" dirty="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</a:rPr>
              <a:t> </a:t>
            </a:r>
            <a:r>
              <a:rPr lang="en-US" sz="1000" dirty="0">
                <a:solidFill>
                  <a:srgbClr val="00B0F0"/>
                </a:solidFill>
                <a:latin typeface="Arial" pitchFamily="34" charset="0"/>
              </a:rPr>
              <a:t>|</a:t>
            </a:r>
            <a:r>
              <a:rPr lang="en-US" sz="1000" dirty="0"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7F9B9223-79A0-4C0D-BCDE-FFFC0AF1B0D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accent6">
              <a:lumMod val="25000"/>
            </a:schemeClr>
          </a:solidFill>
          <a:latin typeface="Arial" pitchFamily="34" charset="0"/>
          <a:ea typeface="Verdana" pitchFamily="34" charset="0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FF0000"/>
        </a:buClr>
        <a:buFont typeface="Wingdings" panose="05000000000000000000" pitchFamily="2" charset="2"/>
        <a:buNone/>
        <a:defRPr lang="en-US" sz="2400" b="1" kern="1200" smtClean="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3429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>
            <a:lumMod val="25000"/>
          </a:schemeClr>
        </a:buClr>
        <a:buFont typeface="Wingdings" panose="05000000000000000000" pitchFamily="2" charset="2"/>
        <a:buChar char="§"/>
        <a:defRPr lang="en-US" sz="2400" kern="1200" smtClean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3429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>
            <a:lumMod val="25000"/>
          </a:schemeClr>
        </a:buClr>
        <a:buFont typeface="Wingdings" panose="05000000000000000000" pitchFamily="2" charset="2"/>
        <a:buChar char="§"/>
        <a:defRPr lang="en-US" sz="2400" kern="1200" smtClean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3429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>
            <a:lumMod val="25000"/>
          </a:schemeClr>
        </a:buClr>
        <a:buFont typeface="Wingdings" panose="05000000000000000000" pitchFamily="2" charset="2"/>
        <a:buChar char="§"/>
        <a:defRPr lang="en-US" sz="2394" kern="1200" smtClean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3429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>
            <a:lumMod val="25000"/>
          </a:schemeClr>
        </a:buClr>
        <a:buFont typeface="Wingdings" panose="05000000000000000000" pitchFamily="2" charset="2"/>
        <a:buChar char="§"/>
        <a:defRPr lang="en-US" sz="2394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B8A9-0BC6-4F2E-A1E6-DB266FD8F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1B58A-567B-4FD5-BBD1-073BE93FC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46916"/>
      </p:ext>
    </p:extLst>
  </p:cSld>
  <p:clrMapOvr>
    <a:masterClrMapping/>
  </p:clrMapOvr>
</p:sld>
</file>

<file path=ppt/theme/theme1.xml><?xml version="1.0" encoding="utf-8"?>
<a:theme xmlns:a="http://schemas.openxmlformats.org/drawingml/2006/main" name="MITRE">
  <a:themeElements>
    <a:clrScheme name="Custom 1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72C6FE"/>
      </a:accent1>
      <a:accent2>
        <a:srgbClr val="BFBFBF"/>
      </a:accent2>
      <a:accent3>
        <a:srgbClr val="F7901E"/>
      </a:accent3>
      <a:accent4>
        <a:srgbClr val="FABC77"/>
      </a:accent4>
      <a:accent5>
        <a:srgbClr val="B8E2FF"/>
      </a:accent5>
      <a:accent6>
        <a:srgbClr val="D8D8D8"/>
      </a:accent6>
      <a:hlink>
        <a:srgbClr val="005F9E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" id="{C5CD99A3-C728-44BF-ADC5-5FAB6849995A}" vid="{8A9BCC62-3D30-40E0-AC80-FC0D678286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MITRE</Template>
  <TotalTime>69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MITRE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Qudsi, Hibah</dc:creator>
  <cp:lastModifiedBy>Qudsi, Hibah</cp:lastModifiedBy>
  <cp:revision>7</cp:revision>
  <dcterms:created xsi:type="dcterms:W3CDTF">2019-07-02T14:03:41Z</dcterms:created>
  <dcterms:modified xsi:type="dcterms:W3CDTF">2019-07-22T13:58:25Z</dcterms:modified>
</cp:coreProperties>
</file>