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/>
    <p:restoredTop sz="94663"/>
  </p:normalViewPr>
  <p:slideViewPr>
    <p:cSldViewPr snapToGrid="0" snapToObjects="1">
      <p:cViewPr varScale="1">
        <p:scale>
          <a:sx n="100" d="100"/>
          <a:sy n="100" d="100"/>
        </p:scale>
        <p:origin x="1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AC17-054E-014E-9A82-3FE351EA8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BD0FB-3116-004D-A052-53977088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DAE9-1A92-574D-AC6B-33CED0D7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F040-50C2-6148-82FF-B1C08501186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3E7A-4AF4-3746-8ED0-818EDC4A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AB3F-C154-2440-83D8-EE0C26A1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142-0ACD-E541-BD61-60D05F65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6247-C83E-9240-9617-8E56515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32BC3-6BF9-AE47-929C-70ECE63FE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A39D-AC60-2943-89F1-CCE09A51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F040-50C2-6148-82FF-B1C08501186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B497-1FEC-1A40-AB3E-5941B2BB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BD168-2BAD-9F43-8E1A-1997426B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142-0ACD-E541-BD61-60D05F65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C80D5-2ABA-234B-B510-A21AF358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DA40-0CD2-BD41-AAB1-CD5E327EF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8B31-074A-F647-A80D-C3BA1B95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F040-50C2-6148-82FF-B1C08501186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C2ECE-ED1B-E14D-B5B7-81824506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8617-83A3-DB40-900C-E4C0BFDB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142-0ACD-E541-BD61-60D05F65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A043-B363-6946-8E12-AB1142FF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81F7-EFD6-2F41-8454-22FEB5776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93DAC-B8A3-4648-8CED-1C6C3681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F040-50C2-6148-82FF-B1C08501186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90C2-2B83-B948-B847-4E56105D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37EC-10CD-D64A-8677-32A5C899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142-0ACD-E541-BD61-60D05F65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2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7113-4B0D-6F43-926A-EC519040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96902-9244-1341-BA9B-16BB1F5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D7FA-2344-864D-A024-04EEE966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F040-50C2-6148-82FF-B1C08501186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BE148-606D-294B-B5D4-15A8CA80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8B4BE-BC95-8C4F-B781-B618BD6F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142-0ACD-E541-BD61-60D05F65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7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EF89-D4CB-5348-92B4-622E6EF2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8AF3-CBBA-4445-BE98-EA16C55B9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CF55E-95C6-3841-8975-F7813748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B5805-E206-FC45-9771-DAAFED8C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F040-50C2-6148-82FF-B1C08501186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99BC3-DED9-5F41-9870-7C280F12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7459E-2ABB-7546-A864-3570D4C3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142-0ACD-E541-BD61-60D05F65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7FF1-2CB3-6B41-95B9-5AC8B127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93827-510F-A54E-A937-D45966F73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59E5A-826F-CF41-BC3D-09706F036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13806-F17E-BA4D-AF76-F14948068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703FE-B9F8-F449-BD8A-8FD4646B5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75050-3296-2D4A-A008-43F0D344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F040-50C2-6148-82FF-B1C08501186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CE7FF-0251-2440-8612-3F629F9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23913-8A41-2B46-87DB-2F0DD8EA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142-0ACD-E541-BD61-60D05F65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8F28-A6CE-0141-AF0D-1943B4D2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720C7-6129-F541-B175-4DF0055D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F040-50C2-6148-82FF-B1C08501186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0420B-BFD3-6B4B-9FDC-C8ADCC4E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5CB2F-45BA-7C4B-99CF-11F9FB21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142-0ACD-E541-BD61-60D05F65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0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3A0F4-3DC7-404F-9344-B328A9C7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F040-50C2-6148-82FF-B1C08501186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37F47-782D-4045-B771-9A6C64AC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7BED5-708F-FE44-B12F-29996131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142-0ACD-E541-BD61-60D05F65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FC81-7404-F840-8D8A-4C0C16ED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5050-09AB-AE42-BB02-CC85AAD8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A852-F4F5-A540-8E79-04C1D811C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1EF91-48E4-CB4F-BAE3-E710F240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F040-50C2-6148-82FF-B1C08501186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806DB-2581-7E4C-9729-7437D764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791C2-9B60-3F45-876B-63ECD5D8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142-0ACD-E541-BD61-60D05F65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A49B-9577-A548-9321-650DDC93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E4551-1D18-FB43-82B9-6681B48A5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4398-85F4-E846-9D36-8BCE2BDD0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29B41-AD5D-704B-B0D4-F2F96D8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F040-50C2-6148-82FF-B1C08501186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C589F-65C9-0345-992B-B174D028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2A3CF-67F7-BC4F-B851-F31FD96F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142-0ACD-E541-BD61-60D05F65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1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000B8-F2D0-F74F-917A-0BC36324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C0459-CF05-8846-8633-C882A5AE8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183E1-B840-6547-85FB-ABB9305EE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F040-50C2-6148-82FF-B1C08501186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1CCB-2AA6-904B-B2D4-4B2CA46E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A0E2-8CE6-DD41-BE48-048AE3BD4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14142-0ACD-E541-BD61-60D05F65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8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events/cms/2020/01/index.cf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6B6E7-CE43-334E-AE6E-D301EAA73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Monthly Update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December 4, 2019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5F06EFA9-E7FE-144B-A8E4-C7261F2C6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156" y="1811247"/>
            <a:ext cx="4047843" cy="176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73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7B93-AF76-8148-9DC0-FDC1B330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AF0B-E0AE-6142-8278-C5384AAC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Team Progress</a:t>
            </a:r>
          </a:p>
          <a:p>
            <a:r>
              <a:rPr lang="en-US" dirty="0"/>
              <a:t>Functional Status / Cognitive Status update</a:t>
            </a:r>
          </a:p>
        </p:txBody>
      </p:sp>
      <p:pic>
        <p:nvPicPr>
          <p:cNvPr id="4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909151-ABF6-4D46-A8D7-1592AEAB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341" y="508791"/>
            <a:ext cx="21304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48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7B93-AF76-8148-9DC0-FDC1B330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Team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AF0B-E0AE-6142-8278-C5384AAC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Draft FHIR mappings complete</a:t>
            </a:r>
          </a:p>
          <a:p>
            <a:pPr lvl="1"/>
            <a:r>
              <a:rPr lang="en-US" dirty="0"/>
              <a:t>Thanks Chris Pugliese &amp; Rob Samples!</a:t>
            </a:r>
          </a:p>
          <a:p>
            <a:r>
              <a:rPr lang="en-US" dirty="0"/>
              <a:t>Preparation for CMS Connectathon</a:t>
            </a:r>
          </a:p>
          <a:p>
            <a:pPr lvl="1"/>
            <a:r>
              <a:rPr lang="en-US" dirty="0"/>
              <a:t>Use case sample data</a:t>
            </a:r>
          </a:p>
          <a:p>
            <a:pPr lvl="2"/>
            <a:r>
              <a:rPr lang="en-US" dirty="0"/>
              <a:t>Thanks Siama Rizvi, Beth Connor, Zabrina Gonzaga, Michelle Dougherty, Leigh Ann Frick!</a:t>
            </a:r>
          </a:p>
          <a:p>
            <a:pPr lvl="1"/>
            <a:r>
              <a:rPr lang="en-US" dirty="0"/>
              <a:t>Draft implementation guide</a:t>
            </a:r>
          </a:p>
          <a:p>
            <a:pPr lvl="2"/>
            <a:r>
              <a:rPr lang="en-US" dirty="0"/>
              <a:t>Thanks Sean Mahoney, Tim Shaffer!</a:t>
            </a:r>
          </a:p>
          <a:p>
            <a:pPr lvl="1"/>
            <a:r>
              <a:rPr lang="en-US" dirty="0"/>
              <a:t>Reference implementation</a:t>
            </a:r>
          </a:p>
          <a:p>
            <a:pPr lvl="2"/>
            <a:r>
              <a:rPr lang="en-US" dirty="0"/>
              <a:t>Thanks Jake O’Donnell!</a:t>
            </a:r>
          </a:p>
          <a:p>
            <a:pPr lvl="1"/>
            <a:r>
              <a:rPr lang="en-US" dirty="0"/>
              <a:t>Mobile app</a:t>
            </a:r>
          </a:p>
          <a:p>
            <a:pPr lvl="2"/>
            <a:r>
              <a:rPr lang="en-US" dirty="0"/>
              <a:t>Thanks Nancy Lush!</a:t>
            </a:r>
          </a:p>
        </p:txBody>
      </p:sp>
      <p:pic>
        <p:nvPicPr>
          <p:cNvPr id="4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909151-ABF6-4D46-A8D7-1592AEAB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341" y="508791"/>
            <a:ext cx="21304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8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7B93-AF76-8148-9DC0-FDC1B330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Status / Cognitive Status </a:t>
            </a:r>
            <a:br>
              <a:rPr lang="en-US" dirty="0"/>
            </a:br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AF0B-E0AE-6142-8278-C5384AAC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CMS Connectathon</a:t>
            </a:r>
          </a:p>
          <a:p>
            <a:pPr lvl="1"/>
            <a:r>
              <a:rPr lang="en-US" dirty="0"/>
              <a:t>Draft track proposals have been drafted for three tracks:</a:t>
            </a:r>
          </a:p>
          <a:p>
            <a:pPr lvl="2"/>
            <a:r>
              <a:rPr lang="en-US" dirty="0"/>
              <a:t>CMS Data Element Library</a:t>
            </a:r>
          </a:p>
          <a:p>
            <a:pPr lvl="2"/>
            <a:r>
              <a:rPr lang="en-US" dirty="0"/>
              <a:t>Functional Status</a:t>
            </a:r>
          </a:p>
          <a:p>
            <a:pPr lvl="2"/>
            <a:r>
              <a:rPr lang="en-US" dirty="0"/>
              <a:t>Cognitive Status</a:t>
            </a:r>
          </a:p>
          <a:p>
            <a:r>
              <a:rPr lang="en-US" dirty="0"/>
              <a:t>Matt Elrod continues lead data model discussion for Functional Status</a:t>
            </a:r>
          </a:p>
          <a:p>
            <a:pPr lvl="1"/>
            <a:r>
              <a:rPr lang="en-US" dirty="0"/>
              <a:t>What data elements are needed beyond the CMS assessments?</a:t>
            </a:r>
          </a:p>
        </p:txBody>
      </p:sp>
      <p:pic>
        <p:nvPicPr>
          <p:cNvPr id="4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909151-ABF6-4D46-A8D7-1592AEAB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341" y="508791"/>
            <a:ext cx="21304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50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3243-A080-1B4B-B4BD-F43FC5DC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Connectathon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DE4A-F8FA-604A-B7BC-06AA02B2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Recruiting participants for the three tracks:</a:t>
            </a:r>
          </a:p>
          <a:p>
            <a:pPr lvl="1"/>
            <a:r>
              <a:rPr lang="en-US" dirty="0"/>
              <a:t>CMS Data Element Library</a:t>
            </a:r>
          </a:p>
          <a:p>
            <a:pPr lvl="1"/>
            <a:r>
              <a:rPr lang="en-US" dirty="0"/>
              <a:t>Functional Status</a:t>
            </a:r>
          </a:p>
          <a:p>
            <a:pPr lvl="1"/>
            <a:r>
              <a:rPr lang="en-US" dirty="0"/>
              <a:t>Cognitive Status</a:t>
            </a:r>
          </a:p>
          <a:p>
            <a:r>
              <a:rPr lang="en-US" dirty="0"/>
              <a:t>Track orientation webinar during week of December 16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register if you want to participate</a:t>
            </a:r>
          </a:p>
          <a:p>
            <a:pPr lvl="1"/>
            <a:r>
              <a:rPr lang="en-US" dirty="0">
                <a:hlinkClick r:id="rId2"/>
              </a:rPr>
              <a:t>https://www.hl7.org/events/cms/2020/01/index.cfm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2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173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Agenda</vt:lpstr>
      <vt:lpstr>Technical Team Progress</vt:lpstr>
      <vt:lpstr>Functional Status / Cognitive Status  update</vt:lpstr>
      <vt:lpstr>CMS Connectathon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Hill</dc:creator>
  <cp:lastModifiedBy>David Hill</cp:lastModifiedBy>
  <cp:revision>12</cp:revision>
  <dcterms:created xsi:type="dcterms:W3CDTF">2019-10-16T13:47:13Z</dcterms:created>
  <dcterms:modified xsi:type="dcterms:W3CDTF">2019-12-04T15:55:32Z</dcterms:modified>
</cp:coreProperties>
</file>