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20"/>
  </p:notesMasterIdLst>
  <p:sldIdLst>
    <p:sldId id="256" r:id="rId5"/>
    <p:sldId id="320" r:id="rId6"/>
    <p:sldId id="315" r:id="rId7"/>
    <p:sldId id="323" r:id="rId8"/>
    <p:sldId id="319" r:id="rId9"/>
    <p:sldId id="324" r:id="rId10"/>
    <p:sldId id="325" r:id="rId11"/>
    <p:sldId id="327" r:id="rId12"/>
    <p:sldId id="326" r:id="rId13"/>
    <p:sldId id="328" r:id="rId14"/>
    <p:sldId id="317" r:id="rId15"/>
    <p:sldId id="257" r:id="rId16"/>
    <p:sldId id="318" r:id="rId17"/>
    <p:sldId id="321"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CE1569-2EE5-4C4D-B017-2CBD7E3884B7}">
          <p14:sldIdLst>
            <p14:sldId id="256"/>
            <p14:sldId id="320"/>
            <p14:sldId id="315"/>
            <p14:sldId id="323"/>
            <p14:sldId id="319"/>
            <p14:sldId id="324"/>
            <p14:sldId id="325"/>
            <p14:sldId id="327"/>
            <p14:sldId id="326"/>
            <p14:sldId id="328"/>
            <p14:sldId id="317"/>
            <p14:sldId id="257"/>
            <p14:sldId id="318"/>
            <p14:sldId id="321"/>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zvi, Siama" initials="RS" lastIdx="1" clrIdx="0">
    <p:extLst>
      <p:ext uri="{19B8F6BF-5375-455C-9EA6-DF929625EA0E}">
        <p15:presenceInfo xmlns:p15="http://schemas.microsoft.com/office/powerpoint/2012/main" userId="S::RIZVI@MITRE.ORG::a30a8b9a-5391-4b15-b2e0-f92c41bca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56" autoAdjust="0"/>
    <p:restoredTop sz="94660"/>
  </p:normalViewPr>
  <p:slideViewPr>
    <p:cSldViewPr snapToGrid="0">
      <p:cViewPr varScale="1">
        <p:scale>
          <a:sx n="103" d="100"/>
          <a:sy n="103" d="100"/>
        </p:scale>
        <p:origin x="696" y="176"/>
      </p:cViewPr>
      <p:guideLst/>
    </p:cSldViewPr>
  </p:slideViewPr>
  <p:notesTextViewPr>
    <p:cViewPr>
      <p:scale>
        <a:sx n="1" d="1"/>
        <a:sy n="1" d="1"/>
      </p:scale>
      <p:origin x="0" y="0"/>
    </p:cViewPr>
  </p:notesTextViewPr>
  <p:notesViewPr>
    <p:cSldViewPr snapToGrid="0">
      <p:cViewPr varScale="1">
        <p:scale>
          <a:sx n="68" d="100"/>
          <a:sy n="68" d="100"/>
        </p:scale>
        <p:origin x="18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23DF1-6F85-41EF-A1F9-FA91DBF5137E}"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D188A8BF-DAA1-43D1-BB8B-97F905DEFE3E}">
      <dgm:prSet/>
      <dgm:spPr/>
      <dgm:t>
        <a:bodyPr/>
        <a:lstStyle/>
        <a:p>
          <a:pPr>
            <a:defRPr b="1"/>
          </a:pPr>
          <a:r>
            <a:rPr lang="en-US" dirty="0"/>
            <a:t>3 April 2020</a:t>
          </a:r>
        </a:p>
      </dgm:t>
    </dgm:pt>
    <dgm:pt modelId="{67E47BDA-FBC5-4DB6-91BC-A180091F761F}" type="parTrans" cxnId="{0802640A-47CC-435B-89DA-A2CFEAF7470A}">
      <dgm:prSet/>
      <dgm:spPr/>
      <dgm:t>
        <a:bodyPr/>
        <a:lstStyle/>
        <a:p>
          <a:endParaRPr lang="en-US"/>
        </a:p>
      </dgm:t>
    </dgm:pt>
    <dgm:pt modelId="{0CED46FB-6BF3-4147-9555-673E411D330C}" type="sibTrans" cxnId="{0802640A-47CC-435B-89DA-A2CFEAF7470A}">
      <dgm:prSet/>
      <dgm:spPr/>
      <dgm:t>
        <a:bodyPr/>
        <a:lstStyle/>
        <a:p>
          <a:endParaRPr lang="en-US"/>
        </a:p>
      </dgm:t>
    </dgm:pt>
    <dgm:pt modelId="{9BE0EB12-E9E5-409B-8BA6-9BA055424CBC}">
      <dgm:prSet/>
      <dgm:spPr/>
      <dgm:t>
        <a:bodyPr/>
        <a:lstStyle/>
        <a:p>
          <a:r>
            <a:rPr lang="en-US" dirty="0"/>
            <a:t>FHIR Connectathon Track Proposals</a:t>
          </a:r>
        </a:p>
      </dgm:t>
    </dgm:pt>
    <dgm:pt modelId="{479CDFDE-2309-405D-9A9E-B6D4C4CBDDC4}" type="parTrans" cxnId="{2A2BAC87-A113-4554-B324-37FE51EB158F}">
      <dgm:prSet/>
      <dgm:spPr/>
      <dgm:t>
        <a:bodyPr/>
        <a:lstStyle/>
        <a:p>
          <a:endParaRPr lang="en-US"/>
        </a:p>
      </dgm:t>
    </dgm:pt>
    <dgm:pt modelId="{8140A61C-581C-4C06-92F2-16A8DAB39867}" type="sibTrans" cxnId="{2A2BAC87-A113-4554-B324-37FE51EB158F}">
      <dgm:prSet/>
      <dgm:spPr/>
      <dgm:t>
        <a:bodyPr/>
        <a:lstStyle/>
        <a:p>
          <a:endParaRPr lang="en-US"/>
        </a:p>
      </dgm:t>
    </dgm:pt>
    <dgm:pt modelId="{80E82FDE-9D5A-4FBE-B0D1-D5D322ECA665}">
      <dgm:prSet/>
      <dgm:spPr/>
      <dgm:t>
        <a:bodyPr/>
        <a:lstStyle/>
        <a:p>
          <a:pPr>
            <a:defRPr b="1"/>
          </a:pPr>
          <a:r>
            <a:rPr lang="en-US" dirty="0"/>
            <a:t>16-17 May 2020</a:t>
          </a:r>
        </a:p>
      </dgm:t>
    </dgm:pt>
    <dgm:pt modelId="{D5557A94-1810-4E82-AD32-8FE6BD28C66D}" type="parTrans" cxnId="{BAE6830A-72C6-457B-9997-ABE94AFAFDA2}">
      <dgm:prSet/>
      <dgm:spPr/>
      <dgm:t>
        <a:bodyPr/>
        <a:lstStyle/>
        <a:p>
          <a:endParaRPr lang="en-US"/>
        </a:p>
      </dgm:t>
    </dgm:pt>
    <dgm:pt modelId="{B5248A20-7E6E-43F2-A71E-CA38798DA1B4}" type="sibTrans" cxnId="{BAE6830A-72C6-457B-9997-ABE94AFAFDA2}">
      <dgm:prSet/>
      <dgm:spPr/>
      <dgm:t>
        <a:bodyPr/>
        <a:lstStyle/>
        <a:p>
          <a:endParaRPr lang="en-US"/>
        </a:p>
      </dgm:t>
    </dgm:pt>
    <dgm:pt modelId="{A13E2E49-3009-4267-9936-35443A46D00C}">
      <dgm:prSet/>
      <dgm:spPr/>
      <dgm:t>
        <a:bodyPr/>
        <a:lstStyle/>
        <a:p>
          <a:r>
            <a:rPr lang="en-US" dirty="0"/>
            <a:t>HL7 Connectathon </a:t>
          </a:r>
        </a:p>
      </dgm:t>
    </dgm:pt>
    <dgm:pt modelId="{6968F354-AF2C-4980-990B-63F06CF478F8}" type="parTrans" cxnId="{6655624A-B34F-4241-AF24-8D5F1A1F2694}">
      <dgm:prSet/>
      <dgm:spPr/>
      <dgm:t>
        <a:bodyPr/>
        <a:lstStyle/>
        <a:p>
          <a:endParaRPr lang="en-US"/>
        </a:p>
      </dgm:t>
    </dgm:pt>
    <dgm:pt modelId="{EECBE330-7759-4FF9-AFC2-311CB093C200}" type="sibTrans" cxnId="{6655624A-B34F-4241-AF24-8D5F1A1F2694}">
      <dgm:prSet/>
      <dgm:spPr/>
      <dgm:t>
        <a:bodyPr/>
        <a:lstStyle/>
        <a:p>
          <a:endParaRPr lang="en-US"/>
        </a:p>
      </dgm:t>
    </dgm:pt>
    <dgm:pt modelId="{8A7A9A57-8511-D944-8CC4-073575DA6354}">
      <dgm:prSet/>
      <dgm:spPr/>
      <dgm:t>
        <a:bodyPr/>
        <a:lstStyle/>
        <a:p>
          <a:pPr>
            <a:defRPr b="1"/>
          </a:pPr>
          <a:r>
            <a:rPr lang="en-US" dirty="0"/>
            <a:t>1 May 2020</a:t>
          </a:r>
        </a:p>
      </dgm:t>
    </dgm:pt>
    <dgm:pt modelId="{8B206680-BC6F-CE4F-9A22-450F9413A766}" type="parTrans" cxnId="{61D48E70-4F04-E34E-A2F2-60CD405FDB93}">
      <dgm:prSet/>
      <dgm:spPr/>
      <dgm:t>
        <a:bodyPr/>
        <a:lstStyle/>
        <a:p>
          <a:endParaRPr lang="en-US"/>
        </a:p>
      </dgm:t>
    </dgm:pt>
    <dgm:pt modelId="{1241A2C5-320D-0847-80FC-92F1B4D94279}" type="sibTrans" cxnId="{61D48E70-4F04-E34E-A2F2-60CD405FDB93}">
      <dgm:prSet/>
      <dgm:spPr/>
      <dgm:t>
        <a:bodyPr/>
        <a:lstStyle/>
        <a:p>
          <a:endParaRPr lang="en-US"/>
        </a:p>
      </dgm:t>
    </dgm:pt>
    <dgm:pt modelId="{3221E0C0-3BD5-7444-8E6B-FF9E4CBAC2AC}">
      <dgm:prSet/>
      <dgm:spPr/>
      <dgm:t>
        <a:bodyPr/>
        <a:lstStyle/>
        <a:p>
          <a:r>
            <a:rPr lang="en-US" dirty="0"/>
            <a:t>Reference Implementation Functionally Complete</a:t>
          </a:r>
        </a:p>
      </dgm:t>
    </dgm:pt>
    <dgm:pt modelId="{1C5FE2CA-7B02-404B-A981-C715180CC061}" type="parTrans" cxnId="{7B484C28-75BA-C846-8B15-C0001D3DAAE8}">
      <dgm:prSet/>
      <dgm:spPr/>
      <dgm:t>
        <a:bodyPr/>
        <a:lstStyle/>
        <a:p>
          <a:endParaRPr lang="en-US"/>
        </a:p>
      </dgm:t>
    </dgm:pt>
    <dgm:pt modelId="{6E3F0459-4086-B442-8BC6-E93E4ABDBF01}" type="sibTrans" cxnId="{7B484C28-75BA-C846-8B15-C0001D3DAAE8}">
      <dgm:prSet/>
      <dgm:spPr/>
      <dgm:t>
        <a:bodyPr/>
        <a:lstStyle/>
        <a:p>
          <a:endParaRPr lang="en-US"/>
        </a:p>
      </dgm:t>
    </dgm:pt>
    <dgm:pt modelId="{B6CBFE97-4299-024C-A7DE-7890987788C5}">
      <dgm:prSet/>
      <dgm:spPr/>
      <dgm:t>
        <a:bodyPr/>
        <a:lstStyle/>
        <a:p>
          <a:pPr>
            <a:defRPr b="1"/>
          </a:pPr>
          <a:r>
            <a:rPr lang="en-US" dirty="0"/>
            <a:t>10 April 2020</a:t>
          </a:r>
        </a:p>
      </dgm:t>
    </dgm:pt>
    <dgm:pt modelId="{ADBE81F3-D298-E940-94B2-2A8ADF9972A0}" type="parTrans" cxnId="{C7B0A3BF-C9C3-FD45-8509-BFB5CDA7A929}">
      <dgm:prSet/>
      <dgm:spPr/>
      <dgm:t>
        <a:bodyPr/>
        <a:lstStyle/>
        <a:p>
          <a:endParaRPr lang="en-US"/>
        </a:p>
      </dgm:t>
    </dgm:pt>
    <dgm:pt modelId="{E0D6CBA6-5D87-254D-9632-94B3CA9D9F03}" type="sibTrans" cxnId="{C7B0A3BF-C9C3-FD45-8509-BFB5CDA7A929}">
      <dgm:prSet/>
      <dgm:spPr/>
      <dgm:t>
        <a:bodyPr/>
        <a:lstStyle/>
        <a:p>
          <a:endParaRPr lang="en-US"/>
        </a:p>
      </dgm:t>
    </dgm:pt>
    <dgm:pt modelId="{58572C7E-FDAE-CA45-A39E-9B6B8BA560AA}">
      <dgm:prSet/>
      <dgm:spPr/>
      <dgm:t>
        <a:bodyPr/>
        <a:lstStyle/>
        <a:p>
          <a:r>
            <a:rPr lang="en-US" dirty="0"/>
            <a:t>Implementation Guide Draft Complete</a:t>
          </a:r>
        </a:p>
      </dgm:t>
    </dgm:pt>
    <dgm:pt modelId="{DADEF16C-603D-E344-9911-CFD12C0AD704}" type="parTrans" cxnId="{3CE6A7D7-3456-7040-B83F-00390B97A3CC}">
      <dgm:prSet/>
      <dgm:spPr/>
      <dgm:t>
        <a:bodyPr/>
        <a:lstStyle/>
        <a:p>
          <a:endParaRPr lang="en-US"/>
        </a:p>
      </dgm:t>
    </dgm:pt>
    <dgm:pt modelId="{6B94A242-0C1E-4C4F-9E78-E47164D86EDE}" type="sibTrans" cxnId="{3CE6A7D7-3456-7040-B83F-00390B97A3CC}">
      <dgm:prSet/>
      <dgm:spPr/>
      <dgm:t>
        <a:bodyPr/>
        <a:lstStyle/>
        <a:p>
          <a:endParaRPr lang="en-US"/>
        </a:p>
      </dgm:t>
    </dgm:pt>
    <dgm:pt modelId="{A130D18D-8B84-4656-9ABA-1FFA74CE11E8}" type="pres">
      <dgm:prSet presAssocID="{C3A23DF1-6F85-41EF-A1F9-FA91DBF5137E}" presName="root" presStyleCnt="0">
        <dgm:presLayoutVars>
          <dgm:chMax/>
          <dgm:chPref/>
          <dgm:animLvl val="lvl"/>
        </dgm:presLayoutVars>
      </dgm:prSet>
      <dgm:spPr/>
    </dgm:pt>
    <dgm:pt modelId="{3F248AA3-365A-4E0C-A116-F1B0C1A9D326}" type="pres">
      <dgm:prSet presAssocID="{C3A23DF1-6F85-41EF-A1F9-FA91DBF5137E}"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28A9B1E4-B156-4510-B906-BBDBB3368ECD}" type="pres">
      <dgm:prSet presAssocID="{C3A23DF1-6F85-41EF-A1F9-FA91DBF5137E}" presName="nodes" presStyleCnt="0">
        <dgm:presLayoutVars>
          <dgm:chMax/>
          <dgm:chPref/>
          <dgm:animLvl val="lvl"/>
        </dgm:presLayoutVars>
      </dgm:prSet>
      <dgm:spPr/>
    </dgm:pt>
    <dgm:pt modelId="{2F9F5489-4AF7-624F-955D-D270129F088F}" type="pres">
      <dgm:prSet presAssocID="{D188A8BF-DAA1-43D1-BB8B-97F905DEFE3E}" presName="composite" presStyleCnt="0"/>
      <dgm:spPr/>
    </dgm:pt>
    <dgm:pt modelId="{CBDDFECB-58F9-7E4F-96F3-9E3731629F02}" type="pres">
      <dgm:prSet presAssocID="{D188A8BF-DAA1-43D1-BB8B-97F905DEFE3E}" presName="ConnectorPoint" presStyleLbl="lnNode1" presStyleIdx="0" presStyleCnt="4"/>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50248295-127F-A04C-89D2-F592CB2DE86F}" type="pres">
      <dgm:prSet presAssocID="{D188A8BF-DAA1-43D1-BB8B-97F905DEFE3E}" presName="DropPinPlaceHolder" presStyleCnt="0"/>
      <dgm:spPr/>
    </dgm:pt>
    <dgm:pt modelId="{155BCC3C-4D46-7B44-A7F7-69F92D4D44D8}" type="pres">
      <dgm:prSet presAssocID="{D188A8BF-DAA1-43D1-BB8B-97F905DEFE3E}" presName="DropPin" presStyleLbl="alignNode1" presStyleIdx="0" presStyleCnt="4"/>
      <dgm:spPr/>
    </dgm:pt>
    <dgm:pt modelId="{B2B955AB-F650-9142-B63C-0D021DD37D8C}" type="pres">
      <dgm:prSet presAssocID="{D188A8BF-DAA1-43D1-BB8B-97F905DEFE3E}" presName="Ellipse" presStyleLbl="fgAcc1" presStyleIdx="1" presStyleCnt="5"/>
      <dgm:spPr>
        <a:solidFill>
          <a:schemeClr val="lt1">
            <a:alpha val="90000"/>
            <a:hueOff val="0"/>
            <a:satOff val="0"/>
            <a:lumOff val="0"/>
            <a:alphaOff val="0"/>
          </a:schemeClr>
        </a:solidFill>
        <a:ln w="15875" cap="flat" cmpd="sng" algn="ctr">
          <a:noFill/>
          <a:prstDash val="solid"/>
        </a:ln>
        <a:effectLst/>
      </dgm:spPr>
    </dgm:pt>
    <dgm:pt modelId="{222825B8-C6A2-204A-BFC4-BA7B413A547D}" type="pres">
      <dgm:prSet presAssocID="{D188A8BF-DAA1-43D1-BB8B-97F905DEFE3E}" presName="L2TextContainer" presStyleLbl="revTx" presStyleIdx="0" presStyleCnt="8">
        <dgm:presLayoutVars>
          <dgm:bulletEnabled val="1"/>
        </dgm:presLayoutVars>
      </dgm:prSet>
      <dgm:spPr/>
    </dgm:pt>
    <dgm:pt modelId="{428951AB-BB6A-F648-B176-1D75C034AFD7}" type="pres">
      <dgm:prSet presAssocID="{D188A8BF-DAA1-43D1-BB8B-97F905DEFE3E}" presName="L1TextContainer" presStyleLbl="revTx" presStyleIdx="1" presStyleCnt="8">
        <dgm:presLayoutVars>
          <dgm:chMax val="1"/>
          <dgm:chPref val="1"/>
          <dgm:bulletEnabled val="1"/>
        </dgm:presLayoutVars>
      </dgm:prSet>
      <dgm:spPr/>
    </dgm:pt>
    <dgm:pt modelId="{7FCFF59F-0B47-BF41-81A9-57DA8D3ABC0C}" type="pres">
      <dgm:prSet presAssocID="{D188A8BF-DAA1-43D1-BB8B-97F905DEFE3E}" presName="ConnectLine" presStyleLbl="sibTrans1D1" presStyleIdx="0" presStyleCnt="4"/>
      <dgm:spPr>
        <a:noFill/>
        <a:ln w="12700" cap="flat" cmpd="sng" algn="ctr">
          <a:solidFill>
            <a:schemeClr val="accent2">
              <a:hueOff val="0"/>
              <a:satOff val="0"/>
              <a:lumOff val="0"/>
              <a:alphaOff val="0"/>
            </a:schemeClr>
          </a:solidFill>
          <a:prstDash val="dash"/>
        </a:ln>
        <a:effectLst/>
      </dgm:spPr>
    </dgm:pt>
    <dgm:pt modelId="{70025D4F-66F1-054D-B4A0-B72AB922C22B}" type="pres">
      <dgm:prSet presAssocID="{D188A8BF-DAA1-43D1-BB8B-97F905DEFE3E}" presName="EmptyPlaceHolder" presStyleCnt="0"/>
      <dgm:spPr/>
    </dgm:pt>
    <dgm:pt modelId="{5D6BF73B-9CD7-6246-A761-30D7735DEFD8}" type="pres">
      <dgm:prSet presAssocID="{0CED46FB-6BF3-4147-9555-673E411D330C}" presName="spaceBetweenRectangles" presStyleCnt="0"/>
      <dgm:spPr/>
    </dgm:pt>
    <dgm:pt modelId="{76AB5266-8FA8-DB4C-814F-037E655EB7E5}" type="pres">
      <dgm:prSet presAssocID="{B6CBFE97-4299-024C-A7DE-7890987788C5}" presName="composite" presStyleCnt="0"/>
      <dgm:spPr/>
    </dgm:pt>
    <dgm:pt modelId="{02B496B5-796A-C445-AF7B-EF62A8B757C0}" type="pres">
      <dgm:prSet presAssocID="{B6CBFE97-4299-024C-A7DE-7890987788C5}" presName="ConnectorPoint" presStyleLbl="lnNode1" presStyleIdx="1" presStyleCnt="4"/>
      <dgm:spPr>
        <a:solidFill>
          <a:schemeClr val="accent2">
            <a:hueOff val="8838"/>
            <a:satOff val="-8622"/>
            <a:lumOff val="-442"/>
            <a:alphaOff val="0"/>
          </a:schemeClr>
        </a:solidFill>
        <a:ln w="6350" cap="flat" cmpd="sng" algn="ctr">
          <a:solidFill>
            <a:schemeClr val="lt1">
              <a:hueOff val="0"/>
              <a:satOff val="0"/>
              <a:lumOff val="0"/>
              <a:alphaOff val="0"/>
            </a:schemeClr>
          </a:solidFill>
          <a:prstDash val="solid"/>
        </a:ln>
        <a:effectLst/>
      </dgm:spPr>
    </dgm:pt>
    <dgm:pt modelId="{2E881F36-0C22-0F49-B73F-ECDF72C5F274}" type="pres">
      <dgm:prSet presAssocID="{B6CBFE97-4299-024C-A7DE-7890987788C5}" presName="DropPinPlaceHolder" presStyleCnt="0"/>
      <dgm:spPr/>
    </dgm:pt>
    <dgm:pt modelId="{AD1EA821-4383-CA40-92CD-A64D9EE7042D}" type="pres">
      <dgm:prSet presAssocID="{B6CBFE97-4299-024C-A7DE-7890987788C5}" presName="DropPin" presStyleLbl="alignNode1" presStyleIdx="1" presStyleCnt="4"/>
      <dgm:spPr/>
    </dgm:pt>
    <dgm:pt modelId="{11A5425A-1B47-BB44-BD4E-5320D08BF4D6}" type="pres">
      <dgm:prSet presAssocID="{B6CBFE97-4299-024C-A7DE-7890987788C5}" presName="Ellipse" presStyleLbl="fgAcc1" presStyleIdx="2" presStyleCnt="5"/>
      <dgm:spPr>
        <a:solidFill>
          <a:schemeClr val="lt1">
            <a:alpha val="90000"/>
            <a:hueOff val="0"/>
            <a:satOff val="0"/>
            <a:lumOff val="0"/>
            <a:alphaOff val="0"/>
          </a:schemeClr>
        </a:solidFill>
        <a:ln w="15875" cap="flat" cmpd="sng" algn="ctr">
          <a:noFill/>
          <a:prstDash val="solid"/>
        </a:ln>
        <a:effectLst/>
      </dgm:spPr>
    </dgm:pt>
    <dgm:pt modelId="{5C51893C-175B-7E43-AAA7-68EAF105DD78}" type="pres">
      <dgm:prSet presAssocID="{B6CBFE97-4299-024C-A7DE-7890987788C5}" presName="L2TextContainer" presStyleLbl="revTx" presStyleIdx="2" presStyleCnt="8">
        <dgm:presLayoutVars>
          <dgm:bulletEnabled val="1"/>
        </dgm:presLayoutVars>
      </dgm:prSet>
      <dgm:spPr/>
    </dgm:pt>
    <dgm:pt modelId="{EDFEEC61-84D1-CC45-981A-C6422C8B7C7A}" type="pres">
      <dgm:prSet presAssocID="{B6CBFE97-4299-024C-A7DE-7890987788C5}" presName="L1TextContainer" presStyleLbl="revTx" presStyleIdx="3" presStyleCnt="8">
        <dgm:presLayoutVars>
          <dgm:chMax val="1"/>
          <dgm:chPref val="1"/>
          <dgm:bulletEnabled val="1"/>
        </dgm:presLayoutVars>
      </dgm:prSet>
      <dgm:spPr/>
    </dgm:pt>
    <dgm:pt modelId="{80831DF7-126B-AB4C-B8B6-E96D816CCD5F}" type="pres">
      <dgm:prSet presAssocID="{B6CBFE97-4299-024C-A7DE-7890987788C5}" presName="ConnectLine" presStyleLbl="sibTrans1D1" presStyleIdx="1" presStyleCnt="4"/>
      <dgm:spPr>
        <a:noFill/>
        <a:ln w="12700" cap="flat" cmpd="sng" algn="ctr">
          <a:solidFill>
            <a:schemeClr val="accent2">
              <a:hueOff val="8838"/>
              <a:satOff val="-8622"/>
              <a:lumOff val="-442"/>
              <a:alphaOff val="0"/>
            </a:schemeClr>
          </a:solidFill>
          <a:prstDash val="dash"/>
        </a:ln>
        <a:effectLst/>
      </dgm:spPr>
    </dgm:pt>
    <dgm:pt modelId="{603AF833-1446-7B40-85A7-BC3C2892DD2D}" type="pres">
      <dgm:prSet presAssocID="{B6CBFE97-4299-024C-A7DE-7890987788C5}" presName="EmptyPlaceHolder" presStyleCnt="0"/>
      <dgm:spPr/>
    </dgm:pt>
    <dgm:pt modelId="{2B652293-623F-534E-BF06-EBB4B741424F}" type="pres">
      <dgm:prSet presAssocID="{E0D6CBA6-5D87-254D-9632-94B3CA9D9F03}" presName="spaceBetweenRectangles" presStyleCnt="0"/>
      <dgm:spPr/>
    </dgm:pt>
    <dgm:pt modelId="{59F98F33-7A2B-E04A-B2FB-B0F8271832ED}" type="pres">
      <dgm:prSet presAssocID="{8A7A9A57-8511-D944-8CC4-073575DA6354}" presName="composite" presStyleCnt="0"/>
      <dgm:spPr/>
    </dgm:pt>
    <dgm:pt modelId="{CC1A7B53-FB69-414E-851E-4AE5D531C5BF}" type="pres">
      <dgm:prSet presAssocID="{8A7A9A57-8511-D944-8CC4-073575DA6354}" presName="ConnectorPoint" presStyleLbl="lnNode1" presStyleIdx="2" presStyleCnt="4"/>
      <dgm:spPr>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gm:spPr>
    </dgm:pt>
    <dgm:pt modelId="{ABA7E1AC-230B-E64A-A31C-5193396764FE}" type="pres">
      <dgm:prSet presAssocID="{8A7A9A57-8511-D944-8CC4-073575DA6354}" presName="DropPinPlaceHolder" presStyleCnt="0"/>
      <dgm:spPr/>
    </dgm:pt>
    <dgm:pt modelId="{83007EDF-F1FE-CC41-996A-054CDD2EC7E9}" type="pres">
      <dgm:prSet presAssocID="{8A7A9A57-8511-D944-8CC4-073575DA6354}" presName="DropPin" presStyleLbl="alignNode1" presStyleIdx="2" presStyleCnt="4"/>
      <dgm:spPr/>
    </dgm:pt>
    <dgm:pt modelId="{8B1A47A2-AA8B-B94F-A4FD-01D5089BB175}" type="pres">
      <dgm:prSet presAssocID="{8A7A9A57-8511-D944-8CC4-073575DA6354}" presName="Ellipse" presStyleLbl="fgAcc1" presStyleIdx="3" presStyleCnt="5"/>
      <dgm:spPr>
        <a:solidFill>
          <a:schemeClr val="lt1">
            <a:alpha val="90000"/>
            <a:hueOff val="0"/>
            <a:satOff val="0"/>
            <a:lumOff val="0"/>
            <a:alphaOff val="0"/>
          </a:schemeClr>
        </a:solidFill>
        <a:ln w="15875" cap="flat" cmpd="sng" algn="ctr">
          <a:noFill/>
          <a:prstDash val="solid"/>
        </a:ln>
        <a:effectLst/>
      </dgm:spPr>
    </dgm:pt>
    <dgm:pt modelId="{DE60B8C2-1039-1642-9686-063D203E9038}" type="pres">
      <dgm:prSet presAssocID="{8A7A9A57-8511-D944-8CC4-073575DA6354}" presName="L2TextContainer" presStyleLbl="revTx" presStyleIdx="4" presStyleCnt="8">
        <dgm:presLayoutVars>
          <dgm:bulletEnabled val="1"/>
        </dgm:presLayoutVars>
      </dgm:prSet>
      <dgm:spPr/>
    </dgm:pt>
    <dgm:pt modelId="{67E45D37-2DA0-5C4C-89A8-B627828621A0}" type="pres">
      <dgm:prSet presAssocID="{8A7A9A57-8511-D944-8CC4-073575DA6354}" presName="L1TextContainer" presStyleLbl="revTx" presStyleIdx="5" presStyleCnt="8">
        <dgm:presLayoutVars>
          <dgm:chMax val="1"/>
          <dgm:chPref val="1"/>
          <dgm:bulletEnabled val="1"/>
        </dgm:presLayoutVars>
      </dgm:prSet>
      <dgm:spPr/>
    </dgm:pt>
    <dgm:pt modelId="{71964C60-F491-684D-AF01-AA4706D99C7F}" type="pres">
      <dgm:prSet presAssocID="{8A7A9A57-8511-D944-8CC4-073575DA6354}" presName="ConnectLine" presStyleLbl="sibTrans1D1" presStyleIdx="2" presStyleCnt="4"/>
      <dgm:spPr>
        <a:noFill/>
        <a:ln w="12700" cap="flat" cmpd="sng" algn="ctr">
          <a:solidFill>
            <a:schemeClr val="accent2">
              <a:hueOff val="26515"/>
              <a:satOff val="-25865"/>
              <a:lumOff val="-1325"/>
              <a:alphaOff val="0"/>
            </a:schemeClr>
          </a:solidFill>
          <a:prstDash val="dash"/>
        </a:ln>
        <a:effectLst/>
      </dgm:spPr>
    </dgm:pt>
    <dgm:pt modelId="{2428B216-B33A-2F4D-90A3-8C5AD963D9FE}" type="pres">
      <dgm:prSet presAssocID="{8A7A9A57-8511-D944-8CC4-073575DA6354}" presName="EmptyPlaceHolder" presStyleCnt="0"/>
      <dgm:spPr/>
    </dgm:pt>
    <dgm:pt modelId="{FE572C39-90E7-4445-90E4-7B4135EFFFA4}" type="pres">
      <dgm:prSet presAssocID="{1241A2C5-320D-0847-80FC-92F1B4D94279}" presName="spaceBetweenRectangles" presStyleCnt="0"/>
      <dgm:spPr/>
    </dgm:pt>
    <dgm:pt modelId="{E96D40FF-CAC2-4B4C-AE85-64174032165C}" type="pres">
      <dgm:prSet presAssocID="{80E82FDE-9D5A-4FBE-B0D1-D5D322ECA665}" presName="composite" presStyleCnt="0"/>
      <dgm:spPr/>
    </dgm:pt>
    <dgm:pt modelId="{4CBA546B-1A6E-4247-A337-51AEB547C5F9}" type="pres">
      <dgm:prSet presAssocID="{80E82FDE-9D5A-4FBE-B0D1-D5D322ECA665}" presName="ConnectorPoint" presStyleLbl="lnNode1" presStyleIdx="3" presStyleCnt="4"/>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42AE7A61-A898-4E4B-A875-E3984678B98A}" type="pres">
      <dgm:prSet presAssocID="{80E82FDE-9D5A-4FBE-B0D1-D5D322ECA665}" presName="DropPinPlaceHolder" presStyleCnt="0"/>
      <dgm:spPr/>
    </dgm:pt>
    <dgm:pt modelId="{0FB152AD-256E-0240-A1FC-96C3B9676B44}" type="pres">
      <dgm:prSet presAssocID="{80E82FDE-9D5A-4FBE-B0D1-D5D322ECA665}" presName="DropPin" presStyleLbl="alignNode1" presStyleIdx="3" presStyleCnt="4"/>
      <dgm:spPr/>
    </dgm:pt>
    <dgm:pt modelId="{848C087C-54EA-164F-91B9-13EDBE8131E7}" type="pres">
      <dgm:prSet presAssocID="{80E82FDE-9D5A-4FBE-B0D1-D5D322ECA665}" presName="Ellipse" presStyleLbl="fgAcc1" presStyleIdx="4" presStyleCnt="5"/>
      <dgm:spPr>
        <a:solidFill>
          <a:schemeClr val="lt1">
            <a:alpha val="90000"/>
            <a:hueOff val="0"/>
            <a:satOff val="0"/>
            <a:lumOff val="0"/>
            <a:alphaOff val="0"/>
          </a:schemeClr>
        </a:solidFill>
        <a:ln w="15875" cap="flat" cmpd="sng" algn="ctr">
          <a:noFill/>
          <a:prstDash val="solid"/>
        </a:ln>
        <a:effectLst/>
      </dgm:spPr>
    </dgm:pt>
    <dgm:pt modelId="{9D45CB94-39AF-C447-A3BB-5CB0B6016201}" type="pres">
      <dgm:prSet presAssocID="{80E82FDE-9D5A-4FBE-B0D1-D5D322ECA665}" presName="L2TextContainer" presStyleLbl="revTx" presStyleIdx="6" presStyleCnt="8">
        <dgm:presLayoutVars>
          <dgm:bulletEnabled val="1"/>
        </dgm:presLayoutVars>
      </dgm:prSet>
      <dgm:spPr/>
    </dgm:pt>
    <dgm:pt modelId="{5F6774F2-7971-8047-B174-A657E97DD73E}" type="pres">
      <dgm:prSet presAssocID="{80E82FDE-9D5A-4FBE-B0D1-D5D322ECA665}" presName="L1TextContainer" presStyleLbl="revTx" presStyleIdx="7" presStyleCnt="8">
        <dgm:presLayoutVars>
          <dgm:chMax val="1"/>
          <dgm:chPref val="1"/>
          <dgm:bulletEnabled val="1"/>
        </dgm:presLayoutVars>
      </dgm:prSet>
      <dgm:spPr/>
    </dgm:pt>
    <dgm:pt modelId="{A5F9FA8C-94F4-5441-919B-0CBF0B1C37CE}" type="pres">
      <dgm:prSet presAssocID="{80E82FDE-9D5A-4FBE-B0D1-D5D322ECA665}" presName="ConnectLine" presStyleLbl="sibTrans1D1" presStyleIdx="3" presStyleCnt="4"/>
      <dgm:spPr>
        <a:noFill/>
        <a:ln w="12700" cap="flat" cmpd="sng" algn="ctr">
          <a:solidFill>
            <a:schemeClr val="accent2">
              <a:hueOff val="35353"/>
              <a:satOff val="-34487"/>
              <a:lumOff val="-1766"/>
              <a:alphaOff val="0"/>
            </a:schemeClr>
          </a:solidFill>
          <a:prstDash val="dash"/>
        </a:ln>
        <a:effectLst/>
      </dgm:spPr>
    </dgm:pt>
    <dgm:pt modelId="{0D74F307-7982-E749-A07A-4FB971B5B3A9}" type="pres">
      <dgm:prSet presAssocID="{80E82FDE-9D5A-4FBE-B0D1-D5D322ECA665}" presName="EmptyPlaceHolder" presStyleCnt="0"/>
      <dgm:spPr/>
    </dgm:pt>
  </dgm:ptLst>
  <dgm:cxnLst>
    <dgm:cxn modelId="{0802640A-47CC-435B-89DA-A2CFEAF7470A}" srcId="{C3A23DF1-6F85-41EF-A1F9-FA91DBF5137E}" destId="{D188A8BF-DAA1-43D1-BB8B-97F905DEFE3E}" srcOrd="0" destOrd="0" parTransId="{67E47BDA-FBC5-4DB6-91BC-A180091F761F}" sibTransId="{0CED46FB-6BF3-4147-9555-673E411D330C}"/>
    <dgm:cxn modelId="{BAE6830A-72C6-457B-9997-ABE94AFAFDA2}" srcId="{C3A23DF1-6F85-41EF-A1F9-FA91DBF5137E}" destId="{80E82FDE-9D5A-4FBE-B0D1-D5D322ECA665}" srcOrd="3" destOrd="0" parTransId="{D5557A94-1810-4E82-AD32-8FE6BD28C66D}" sibTransId="{B5248A20-7E6E-43F2-A71E-CA38798DA1B4}"/>
    <dgm:cxn modelId="{7B484C28-75BA-C846-8B15-C0001D3DAAE8}" srcId="{8A7A9A57-8511-D944-8CC4-073575DA6354}" destId="{3221E0C0-3BD5-7444-8E6B-FF9E4CBAC2AC}" srcOrd="0" destOrd="0" parTransId="{1C5FE2CA-7B02-404B-A981-C715180CC061}" sibTransId="{6E3F0459-4086-B442-8BC6-E93E4ABDBF01}"/>
    <dgm:cxn modelId="{DFF5D735-8A55-C043-B65C-E423D9E24505}" type="presOf" srcId="{D188A8BF-DAA1-43D1-BB8B-97F905DEFE3E}" destId="{428951AB-BB6A-F648-B176-1D75C034AFD7}" srcOrd="0" destOrd="0" presId="urn:microsoft.com/office/officeart/2017/3/layout/DropPinTimeline"/>
    <dgm:cxn modelId="{8DC45D42-84CE-EE47-8909-0C3D8AB30B7F}" type="presOf" srcId="{9BE0EB12-E9E5-409B-8BA6-9BA055424CBC}" destId="{222825B8-C6A2-204A-BFC4-BA7B413A547D}" srcOrd="0" destOrd="0" presId="urn:microsoft.com/office/officeart/2017/3/layout/DropPinTimeline"/>
    <dgm:cxn modelId="{6655624A-B34F-4241-AF24-8D5F1A1F2694}" srcId="{80E82FDE-9D5A-4FBE-B0D1-D5D322ECA665}" destId="{A13E2E49-3009-4267-9936-35443A46D00C}" srcOrd="0" destOrd="0" parTransId="{6968F354-AF2C-4980-990B-63F06CF478F8}" sibTransId="{EECBE330-7759-4FF9-AFC2-311CB093C200}"/>
    <dgm:cxn modelId="{5A0F5A53-96A8-44BA-9A20-CF3C498696B4}" type="presOf" srcId="{C3A23DF1-6F85-41EF-A1F9-FA91DBF5137E}" destId="{A130D18D-8B84-4656-9ABA-1FFA74CE11E8}" srcOrd="0" destOrd="0" presId="urn:microsoft.com/office/officeart/2017/3/layout/DropPinTimeline"/>
    <dgm:cxn modelId="{4077F256-0B58-AD4C-8BA2-85F8646DDF3F}" type="presOf" srcId="{B6CBFE97-4299-024C-A7DE-7890987788C5}" destId="{EDFEEC61-84D1-CC45-981A-C6422C8B7C7A}" srcOrd="0" destOrd="0" presId="urn:microsoft.com/office/officeart/2017/3/layout/DropPinTimeline"/>
    <dgm:cxn modelId="{61D48E70-4F04-E34E-A2F2-60CD405FDB93}" srcId="{C3A23DF1-6F85-41EF-A1F9-FA91DBF5137E}" destId="{8A7A9A57-8511-D944-8CC4-073575DA6354}" srcOrd="2" destOrd="0" parTransId="{8B206680-BC6F-CE4F-9A22-450F9413A766}" sibTransId="{1241A2C5-320D-0847-80FC-92F1B4D94279}"/>
    <dgm:cxn modelId="{3402BA84-9625-D84C-89BE-2170192B326D}" type="presOf" srcId="{A13E2E49-3009-4267-9936-35443A46D00C}" destId="{9D45CB94-39AF-C447-A3BB-5CB0B6016201}" srcOrd="0" destOrd="0" presId="urn:microsoft.com/office/officeart/2017/3/layout/DropPinTimeline"/>
    <dgm:cxn modelId="{2A2BAC87-A113-4554-B324-37FE51EB158F}" srcId="{D188A8BF-DAA1-43D1-BB8B-97F905DEFE3E}" destId="{9BE0EB12-E9E5-409B-8BA6-9BA055424CBC}" srcOrd="0" destOrd="0" parTransId="{479CDFDE-2309-405D-9A9E-B6D4C4CBDDC4}" sibTransId="{8140A61C-581C-4C06-92F2-16A8DAB39867}"/>
    <dgm:cxn modelId="{C7B0A3BF-C9C3-FD45-8509-BFB5CDA7A929}" srcId="{C3A23DF1-6F85-41EF-A1F9-FA91DBF5137E}" destId="{B6CBFE97-4299-024C-A7DE-7890987788C5}" srcOrd="1" destOrd="0" parTransId="{ADBE81F3-D298-E940-94B2-2A8ADF9972A0}" sibTransId="{E0D6CBA6-5D87-254D-9632-94B3CA9D9F03}"/>
    <dgm:cxn modelId="{9AE10FCA-3380-914F-9519-58684798783A}" type="presOf" srcId="{3221E0C0-3BD5-7444-8E6B-FF9E4CBAC2AC}" destId="{DE60B8C2-1039-1642-9686-063D203E9038}" srcOrd="0" destOrd="0" presId="urn:microsoft.com/office/officeart/2017/3/layout/DropPinTimeline"/>
    <dgm:cxn modelId="{3DB307D1-C132-8B48-8948-680F10BBFF17}" type="presOf" srcId="{58572C7E-FDAE-CA45-A39E-9B6B8BA560AA}" destId="{5C51893C-175B-7E43-AAA7-68EAF105DD78}" srcOrd="0" destOrd="0" presId="urn:microsoft.com/office/officeart/2017/3/layout/DropPinTimeline"/>
    <dgm:cxn modelId="{3CE6A7D7-3456-7040-B83F-00390B97A3CC}" srcId="{B6CBFE97-4299-024C-A7DE-7890987788C5}" destId="{58572C7E-FDAE-CA45-A39E-9B6B8BA560AA}" srcOrd="0" destOrd="0" parTransId="{DADEF16C-603D-E344-9911-CFD12C0AD704}" sibTransId="{6B94A242-0C1E-4C4F-9E78-E47164D86EDE}"/>
    <dgm:cxn modelId="{03CDFADF-FABE-C34C-856A-FEB09682FECD}" type="presOf" srcId="{80E82FDE-9D5A-4FBE-B0D1-D5D322ECA665}" destId="{5F6774F2-7971-8047-B174-A657E97DD73E}" srcOrd="0" destOrd="0" presId="urn:microsoft.com/office/officeart/2017/3/layout/DropPinTimeline"/>
    <dgm:cxn modelId="{678EB5ED-0A50-4548-A17D-407A3D5D99D5}" type="presOf" srcId="{8A7A9A57-8511-D944-8CC4-073575DA6354}" destId="{67E45D37-2DA0-5C4C-89A8-B627828621A0}" srcOrd="0" destOrd="0" presId="urn:microsoft.com/office/officeart/2017/3/layout/DropPinTimeline"/>
    <dgm:cxn modelId="{0BAD1E11-48A2-4D22-A3C9-AED3C9522CDB}" type="presParOf" srcId="{A130D18D-8B84-4656-9ABA-1FFA74CE11E8}" destId="{3F248AA3-365A-4E0C-A116-F1B0C1A9D326}" srcOrd="0" destOrd="0" presId="urn:microsoft.com/office/officeart/2017/3/layout/DropPinTimeline"/>
    <dgm:cxn modelId="{AB8A987F-3A02-4753-8511-3358F7E50890}" type="presParOf" srcId="{A130D18D-8B84-4656-9ABA-1FFA74CE11E8}" destId="{28A9B1E4-B156-4510-B906-BBDBB3368ECD}" srcOrd="1" destOrd="0" presId="urn:microsoft.com/office/officeart/2017/3/layout/DropPinTimeline"/>
    <dgm:cxn modelId="{2556CF2C-A672-E14D-A1F2-85BF11B0F381}" type="presParOf" srcId="{28A9B1E4-B156-4510-B906-BBDBB3368ECD}" destId="{2F9F5489-4AF7-624F-955D-D270129F088F}" srcOrd="0" destOrd="0" presId="urn:microsoft.com/office/officeart/2017/3/layout/DropPinTimeline"/>
    <dgm:cxn modelId="{199B7F86-33A5-F146-A097-303ADB39D946}" type="presParOf" srcId="{2F9F5489-4AF7-624F-955D-D270129F088F}" destId="{CBDDFECB-58F9-7E4F-96F3-9E3731629F02}" srcOrd="0" destOrd="0" presId="urn:microsoft.com/office/officeart/2017/3/layout/DropPinTimeline"/>
    <dgm:cxn modelId="{3A972B6B-E138-3E40-9A70-DE75744F8DD8}" type="presParOf" srcId="{2F9F5489-4AF7-624F-955D-D270129F088F}" destId="{50248295-127F-A04C-89D2-F592CB2DE86F}" srcOrd="1" destOrd="0" presId="urn:microsoft.com/office/officeart/2017/3/layout/DropPinTimeline"/>
    <dgm:cxn modelId="{11A98518-E97B-184C-A389-1C2C34F8571D}" type="presParOf" srcId="{50248295-127F-A04C-89D2-F592CB2DE86F}" destId="{155BCC3C-4D46-7B44-A7F7-69F92D4D44D8}" srcOrd="0" destOrd="0" presId="urn:microsoft.com/office/officeart/2017/3/layout/DropPinTimeline"/>
    <dgm:cxn modelId="{69D0B102-7C35-FC48-BD4D-F44B0FB2D1C0}" type="presParOf" srcId="{50248295-127F-A04C-89D2-F592CB2DE86F}" destId="{B2B955AB-F650-9142-B63C-0D021DD37D8C}" srcOrd="1" destOrd="0" presId="urn:microsoft.com/office/officeart/2017/3/layout/DropPinTimeline"/>
    <dgm:cxn modelId="{9182AE8C-06BD-3946-9F8A-9EB92081FEDB}" type="presParOf" srcId="{2F9F5489-4AF7-624F-955D-D270129F088F}" destId="{222825B8-C6A2-204A-BFC4-BA7B413A547D}" srcOrd="2" destOrd="0" presId="urn:microsoft.com/office/officeart/2017/3/layout/DropPinTimeline"/>
    <dgm:cxn modelId="{899FEF3F-8DC3-6849-8F00-2D767508ECAB}" type="presParOf" srcId="{2F9F5489-4AF7-624F-955D-D270129F088F}" destId="{428951AB-BB6A-F648-B176-1D75C034AFD7}" srcOrd="3" destOrd="0" presId="urn:microsoft.com/office/officeart/2017/3/layout/DropPinTimeline"/>
    <dgm:cxn modelId="{82D54B55-13DD-FC4A-9173-44DDC317A7DE}" type="presParOf" srcId="{2F9F5489-4AF7-624F-955D-D270129F088F}" destId="{7FCFF59F-0B47-BF41-81A9-57DA8D3ABC0C}" srcOrd="4" destOrd="0" presId="urn:microsoft.com/office/officeart/2017/3/layout/DropPinTimeline"/>
    <dgm:cxn modelId="{4CBC112D-2E4C-3849-B5DE-9D47B8DC4F0E}" type="presParOf" srcId="{2F9F5489-4AF7-624F-955D-D270129F088F}" destId="{70025D4F-66F1-054D-B4A0-B72AB922C22B}" srcOrd="5" destOrd="0" presId="urn:microsoft.com/office/officeart/2017/3/layout/DropPinTimeline"/>
    <dgm:cxn modelId="{9AA53A2E-7B8E-9B4D-BB82-1B775F20B3F9}" type="presParOf" srcId="{28A9B1E4-B156-4510-B906-BBDBB3368ECD}" destId="{5D6BF73B-9CD7-6246-A761-30D7735DEFD8}" srcOrd="1" destOrd="0" presId="urn:microsoft.com/office/officeart/2017/3/layout/DropPinTimeline"/>
    <dgm:cxn modelId="{1EEA9DA9-352B-1F4C-9411-B0BF2F841306}" type="presParOf" srcId="{28A9B1E4-B156-4510-B906-BBDBB3368ECD}" destId="{76AB5266-8FA8-DB4C-814F-037E655EB7E5}" srcOrd="2" destOrd="0" presId="urn:microsoft.com/office/officeart/2017/3/layout/DropPinTimeline"/>
    <dgm:cxn modelId="{928505B2-069D-A44F-B053-B8E4D3AB1B6B}" type="presParOf" srcId="{76AB5266-8FA8-DB4C-814F-037E655EB7E5}" destId="{02B496B5-796A-C445-AF7B-EF62A8B757C0}" srcOrd="0" destOrd="0" presId="urn:microsoft.com/office/officeart/2017/3/layout/DropPinTimeline"/>
    <dgm:cxn modelId="{8F86A1D5-4D88-924D-A438-0D72BF608126}" type="presParOf" srcId="{76AB5266-8FA8-DB4C-814F-037E655EB7E5}" destId="{2E881F36-0C22-0F49-B73F-ECDF72C5F274}" srcOrd="1" destOrd="0" presId="urn:microsoft.com/office/officeart/2017/3/layout/DropPinTimeline"/>
    <dgm:cxn modelId="{1A718A65-BDD2-A84C-A976-2528CBA9F0D9}" type="presParOf" srcId="{2E881F36-0C22-0F49-B73F-ECDF72C5F274}" destId="{AD1EA821-4383-CA40-92CD-A64D9EE7042D}" srcOrd="0" destOrd="0" presId="urn:microsoft.com/office/officeart/2017/3/layout/DropPinTimeline"/>
    <dgm:cxn modelId="{4E0D06BB-4036-6A4D-A345-51DB30A1AA9A}" type="presParOf" srcId="{2E881F36-0C22-0F49-B73F-ECDF72C5F274}" destId="{11A5425A-1B47-BB44-BD4E-5320D08BF4D6}" srcOrd="1" destOrd="0" presId="urn:microsoft.com/office/officeart/2017/3/layout/DropPinTimeline"/>
    <dgm:cxn modelId="{F3346FB8-6460-7D47-B00D-32544A2ADB79}" type="presParOf" srcId="{76AB5266-8FA8-DB4C-814F-037E655EB7E5}" destId="{5C51893C-175B-7E43-AAA7-68EAF105DD78}" srcOrd="2" destOrd="0" presId="urn:microsoft.com/office/officeart/2017/3/layout/DropPinTimeline"/>
    <dgm:cxn modelId="{1B0444F0-128C-9746-AA41-B7E0356476F8}" type="presParOf" srcId="{76AB5266-8FA8-DB4C-814F-037E655EB7E5}" destId="{EDFEEC61-84D1-CC45-981A-C6422C8B7C7A}" srcOrd="3" destOrd="0" presId="urn:microsoft.com/office/officeart/2017/3/layout/DropPinTimeline"/>
    <dgm:cxn modelId="{1489C077-726A-3040-B5D1-33AAF240863B}" type="presParOf" srcId="{76AB5266-8FA8-DB4C-814F-037E655EB7E5}" destId="{80831DF7-126B-AB4C-B8B6-E96D816CCD5F}" srcOrd="4" destOrd="0" presId="urn:microsoft.com/office/officeart/2017/3/layout/DropPinTimeline"/>
    <dgm:cxn modelId="{15044442-0D33-E247-8468-C94E2289E47F}" type="presParOf" srcId="{76AB5266-8FA8-DB4C-814F-037E655EB7E5}" destId="{603AF833-1446-7B40-85A7-BC3C2892DD2D}" srcOrd="5" destOrd="0" presId="urn:microsoft.com/office/officeart/2017/3/layout/DropPinTimeline"/>
    <dgm:cxn modelId="{6C284085-A8BC-9B46-830B-AE09CA635636}" type="presParOf" srcId="{28A9B1E4-B156-4510-B906-BBDBB3368ECD}" destId="{2B652293-623F-534E-BF06-EBB4B741424F}" srcOrd="3" destOrd="0" presId="urn:microsoft.com/office/officeart/2017/3/layout/DropPinTimeline"/>
    <dgm:cxn modelId="{43EC28C8-C783-2B44-8980-3FC395821E5D}" type="presParOf" srcId="{28A9B1E4-B156-4510-B906-BBDBB3368ECD}" destId="{59F98F33-7A2B-E04A-B2FB-B0F8271832ED}" srcOrd="4" destOrd="0" presId="urn:microsoft.com/office/officeart/2017/3/layout/DropPinTimeline"/>
    <dgm:cxn modelId="{C9F64EBC-3734-FA42-9D9C-6967DCF8DE3D}" type="presParOf" srcId="{59F98F33-7A2B-E04A-B2FB-B0F8271832ED}" destId="{CC1A7B53-FB69-414E-851E-4AE5D531C5BF}" srcOrd="0" destOrd="0" presId="urn:microsoft.com/office/officeart/2017/3/layout/DropPinTimeline"/>
    <dgm:cxn modelId="{018BE7C3-1397-5646-A609-E41BD797EE73}" type="presParOf" srcId="{59F98F33-7A2B-E04A-B2FB-B0F8271832ED}" destId="{ABA7E1AC-230B-E64A-A31C-5193396764FE}" srcOrd="1" destOrd="0" presId="urn:microsoft.com/office/officeart/2017/3/layout/DropPinTimeline"/>
    <dgm:cxn modelId="{F9AB90EA-3B8D-5747-B7C8-8F75C5CF7AFC}" type="presParOf" srcId="{ABA7E1AC-230B-E64A-A31C-5193396764FE}" destId="{83007EDF-F1FE-CC41-996A-054CDD2EC7E9}" srcOrd="0" destOrd="0" presId="urn:microsoft.com/office/officeart/2017/3/layout/DropPinTimeline"/>
    <dgm:cxn modelId="{175A967B-F772-E847-9F06-30D76B866809}" type="presParOf" srcId="{ABA7E1AC-230B-E64A-A31C-5193396764FE}" destId="{8B1A47A2-AA8B-B94F-A4FD-01D5089BB175}" srcOrd="1" destOrd="0" presId="urn:microsoft.com/office/officeart/2017/3/layout/DropPinTimeline"/>
    <dgm:cxn modelId="{F1BA31CF-697D-034B-B149-3F2CEC8760F8}" type="presParOf" srcId="{59F98F33-7A2B-E04A-B2FB-B0F8271832ED}" destId="{DE60B8C2-1039-1642-9686-063D203E9038}" srcOrd="2" destOrd="0" presId="urn:microsoft.com/office/officeart/2017/3/layout/DropPinTimeline"/>
    <dgm:cxn modelId="{59F9EC46-A01B-2044-A356-F6F665EF60F2}" type="presParOf" srcId="{59F98F33-7A2B-E04A-B2FB-B0F8271832ED}" destId="{67E45D37-2DA0-5C4C-89A8-B627828621A0}" srcOrd="3" destOrd="0" presId="urn:microsoft.com/office/officeart/2017/3/layout/DropPinTimeline"/>
    <dgm:cxn modelId="{1F0DBDEA-ADF1-6C43-A800-A2877AC19B4D}" type="presParOf" srcId="{59F98F33-7A2B-E04A-B2FB-B0F8271832ED}" destId="{71964C60-F491-684D-AF01-AA4706D99C7F}" srcOrd="4" destOrd="0" presId="urn:microsoft.com/office/officeart/2017/3/layout/DropPinTimeline"/>
    <dgm:cxn modelId="{F1A79ECF-A987-C24D-8CAA-B10AF76C262B}" type="presParOf" srcId="{59F98F33-7A2B-E04A-B2FB-B0F8271832ED}" destId="{2428B216-B33A-2F4D-90A3-8C5AD963D9FE}" srcOrd="5" destOrd="0" presId="urn:microsoft.com/office/officeart/2017/3/layout/DropPinTimeline"/>
    <dgm:cxn modelId="{24BD4427-3AAA-4440-90A5-9769DD073015}" type="presParOf" srcId="{28A9B1E4-B156-4510-B906-BBDBB3368ECD}" destId="{FE572C39-90E7-4445-90E4-7B4135EFFFA4}" srcOrd="5" destOrd="0" presId="urn:microsoft.com/office/officeart/2017/3/layout/DropPinTimeline"/>
    <dgm:cxn modelId="{375F75D5-2742-CD46-B36C-BF51F15FE59F}" type="presParOf" srcId="{28A9B1E4-B156-4510-B906-BBDBB3368ECD}" destId="{E96D40FF-CAC2-4B4C-AE85-64174032165C}" srcOrd="6" destOrd="0" presId="urn:microsoft.com/office/officeart/2017/3/layout/DropPinTimeline"/>
    <dgm:cxn modelId="{7A281BAE-50CF-6B49-95BE-D14B466C013A}" type="presParOf" srcId="{E96D40FF-CAC2-4B4C-AE85-64174032165C}" destId="{4CBA546B-1A6E-4247-A337-51AEB547C5F9}" srcOrd="0" destOrd="0" presId="urn:microsoft.com/office/officeart/2017/3/layout/DropPinTimeline"/>
    <dgm:cxn modelId="{9D4BD34E-D1C5-2044-8DB1-A8D5AE893895}" type="presParOf" srcId="{E96D40FF-CAC2-4B4C-AE85-64174032165C}" destId="{42AE7A61-A898-4E4B-A875-E3984678B98A}" srcOrd="1" destOrd="0" presId="urn:microsoft.com/office/officeart/2017/3/layout/DropPinTimeline"/>
    <dgm:cxn modelId="{31AD67B9-CD31-1B46-A0A3-6243F9B8A589}" type="presParOf" srcId="{42AE7A61-A898-4E4B-A875-E3984678B98A}" destId="{0FB152AD-256E-0240-A1FC-96C3B9676B44}" srcOrd="0" destOrd="0" presId="urn:microsoft.com/office/officeart/2017/3/layout/DropPinTimeline"/>
    <dgm:cxn modelId="{DA903D6A-1CF4-9D47-9C40-533984EED4FD}" type="presParOf" srcId="{42AE7A61-A898-4E4B-A875-E3984678B98A}" destId="{848C087C-54EA-164F-91B9-13EDBE8131E7}" srcOrd="1" destOrd="0" presId="urn:microsoft.com/office/officeart/2017/3/layout/DropPinTimeline"/>
    <dgm:cxn modelId="{5BFE2CEC-BD80-1C45-8639-2FEEE3A3EB04}" type="presParOf" srcId="{E96D40FF-CAC2-4B4C-AE85-64174032165C}" destId="{9D45CB94-39AF-C447-A3BB-5CB0B6016201}" srcOrd="2" destOrd="0" presId="urn:microsoft.com/office/officeart/2017/3/layout/DropPinTimeline"/>
    <dgm:cxn modelId="{A0872A13-DFB6-2A4F-A497-82A8FBB492C5}" type="presParOf" srcId="{E96D40FF-CAC2-4B4C-AE85-64174032165C}" destId="{5F6774F2-7971-8047-B174-A657E97DD73E}" srcOrd="3" destOrd="0" presId="urn:microsoft.com/office/officeart/2017/3/layout/DropPinTimeline"/>
    <dgm:cxn modelId="{784991B5-AE28-1944-925A-F4AA18C9A087}" type="presParOf" srcId="{E96D40FF-CAC2-4B4C-AE85-64174032165C}" destId="{A5F9FA8C-94F4-5441-919B-0CBF0B1C37CE}" srcOrd="4" destOrd="0" presId="urn:microsoft.com/office/officeart/2017/3/layout/DropPinTimeline"/>
    <dgm:cxn modelId="{900EA742-8AE0-FB41-94A1-2B160CFE92D7}" type="presParOf" srcId="{E96D40FF-CAC2-4B4C-AE85-64174032165C}" destId="{0D74F307-7982-E749-A07A-4FB971B5B3A9}"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A23DF1-6F85-41EF-A1F9-FA91DBF5137E}"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D188A8BF-DAA1-43D1-BB8B-97F905DEFE3E}">
      <dgm:prSet/>
      <dgm:spPr/>
      <dgm:t>
        <a:bodyPr/>
        <a:lstStyle/>
        <a:p>
          <a:pPr>
            <a:defRPr b="1"/>
          </a:pPr>
          <a:r>
            <a:rPr lang="en-US" dirty="0"/>
            <a:t>22 May 2020</a:t>
          </a:r>
        </a:p>
      </dgm:t>
    </dgm:pt>
    <dgm:pt modelId="{67E47BDA-FBC5-4DB6-91BC-A180091F761F}" type="parTrans" cxnId="{0802640A-47CC-435B-89DA-A2CFEAF7470A}">
      <dgm:prSet/>
      <dgm:spPr/>
      <dgm:t>
        <a:bodyPr/>
        <a:lstStyle/>
        <a:p>
          <a:endParaRPr lang="en-US"/>
        </a:p>
      </dgm:t>
    </dgm:pt>
    <dgm:pt modelId="{0CED46FB-6BF3-4147-9555-673E411D330C}" type="sibTrans" cxnId="{0802640A-47CC-435B-89DA-A2CFEAF7470A}">
      <dgm:prSet/>
      <dgm:spPr/>
      <dgm:t>
        <a:bodyPr/>
        <a:lstStyle/>
        <a:p>
          <a:endParaRPr lang="en-US"/>
        </a:p>
      </dgm:t>
    </dgm:pt>
    <dgm:pt modelId="{9BE0EB12-E9E5-409B-8BA6-9BA055424CBC}">
      <dgm:prSet/>
      <dgm:spPr/>
      <dgm:t>
        <a:bodyPr/>
        <a:lstStyle/>
        <a:p>
          <a:r>
            <a:rPr lang="en-US" dirty="0"/>
            <a:t>FHIR Resource Proposals Due</a:t>
          </a:r>
        </a:p>
      </dgm:t>
    </dgm:pt>
    <dgm:pt modelId="{479CDFDE-2309-405D-9A9E-B6D4C4CBDDC4}" type="parTrans" cxnId="{2A2BAC87-A113-4554-B324-37FE51EB158F}">
      <dgm:prSet/>
      <dgm:spPr/>
      <dgm:t>
        <a:bodyPr/>
        <a:lstStyle/>
        <a:p>
          <a:endParaRPr lang="en-US"/>
        </a:p>
      </dgm:t>
    </dgm:pt>
    <dgm:pt modelId="{8140A61C-581C-4C06-92F2-16A8DAB39867}" type="sibTrans" cxnId="{2A2BAC87-A113-4554-B324-37FE51EB158F}">
      <dgm:prSet/>
      <dgm:spPr/>
      <dgm:t>
        <a:bodyPr/>
        <a:lstStyle/>
        <a:p>
          <a:endParaRPr lang="en-US"/>
        </a:p>
      </dgm:t>
    </dgm:pt>
    <dgm:pt modelId="{80E82FDE-9D5A-4FBE-B0D1-D5D322ECA665}">
      <dgm:prSet/>
      <dgm:spPr/>
      <dgm:t>
        <a:bodyPr/>
        <a:lstStyle/>
        <a:p>
          <a:pPr>
            <a:defRPr b="1"/>
          </a:pPr>
          <a:r>
            <a:rPr lang="en-US" dirty="0"/>
            <a:t>16 August – 14 September  2020</a:t>
          </a:r>
        </a:p>
      </dgm:t>
    </dgm:pt>
    <dgm:pt modelId="{D5557A94-1810-4E82-AD32-8FE6BD28C66D}" type="parTrans" cxnId="{BAE6830A-72C6-457B-9997-ABE94AFAFDA2}">
      <dgm:prSet/>
      <dgm:spPr/>
      <dgm:t>
        <a:bodyPr/>
        <a:lstStyle/>
        <a:p>
          <a:endParaRPr lang="en-US"/>
        </a:p>
      </dgm:t>
    </dgm:pt>
    <dgm:pt modelId="{B5248A20-7E6E-43F2-A71E-CA38798DA1B4}" type="sibTrans" cxnId="{BAE6830A-72C6-457B-9997-ABE94AFAFDA2}">
      <dgm:prSet/>
      <dgm:spPr/>
      <dgm:t>
        <a:bodyPr/>
        <a:lstStyle/>
        <a:p>
          <a:endParaRPr lang="en-US"/>
        </a:p>
      </dgm:t>
    </dgm:pt>
    <dgm:pt modelId="{A13E2E49-3009-4267-9936-35443A46D00C}">
      <dgm:prSet/>
      <dgm:spPr/>
      <dgm:t>
        <a:bodyPr/>
        <a:lstStyle/>
        <a:p>
          <a:r>
            <a:rPr lang="en-US" dirty="0"/>
            <a:t>Ballot Open for Voting</a:t>
          </a:r>
        </a:p>
      </dgm:t>
    </dgm:pt>
    <dgm:pt modelId="{6968F354-AF2C-4980-990B-63F06CF478F8}" type="parTrans" cxnId="{6655624A-B34F-4241-AF24-8D5F1A1F2694}">
      <dgm:prSet/>
      <dgm:spPr/>
      <dgm:t>
        <a:bodyPr/>
        <a:lstStyle/>
        <a:p>
          <a:endParaRPr lang="en-US"/>
        </a:p>
      </dgm:t>
    </dgm:pt>
    <dgm:pt modelId="{EECBE330-7759-4FF9-AFC2-311CB093C200}" type="sibTrans" cxnId="{6655624A-B34F-4241-AF24-8D5F1A1F2694}">
      <dgm:prSet/>
      <dgm:spPr/>
      <dgm:t>
        <a:bodyPr/>
        <a:lstStyle/>
        <a:p>
          <a:endParaRPr lang="en-US"/>
        </a:p>
      </dgm:t>
    </dgm:pt>
    <dgm:pt modelId="{8A7A9A57-8511-D944-8CC4-073575DA6354}">
      <dgm:prSet/>
      <dgm:spPr/>
      <dgm:t>
        <a:bodyPr/>
        <a:lstStyle/>
        <a:p>
          <a:pPr>
            <a:defRPr b="1"/>
          </a:pPr>
          <a:r>
            <a:rPr lang="en-US" dirty="0"/>
            <a:t>5 July 2020</a:t>
          </a:r>
        </a:p>
      </dgm:t>
    </dgm:pt>
    <dgm:pt modelId="{8B206680-BC6F-CE4F-9A22-450F9413A766}" type="parTrans" cxnId="{61D48E70-4F04-E34E-A2F2-60CD405FDB93}">
      <dgm:prSet/>
      <dgm:spPr/>
      <dgm:t>
        <a:bodyPr/>
        <a:lstStyle/>
        <a:p>
          <a:endParaRPr lang="en-US"/>
        </a:p>
      </dgm:t>
    </dgm:pt>
    <dgm:pt modelId="{1241A2C5-320D-0847-80FC-92F1B4D94279}" type="sibTrans" cxnId="{61D48E70-4F04-E34E-A2F2-60CD405FDB93}">
      <dgm:prSet/>
      <dgm:spPr/>
      <dgm:t>
        <a:bodyPr/>
        <a:lstStyle/>
        <a:p>
          <a:endParaRPr lang="en-US"/>
        </a:p>
      </dgm:t>
    </dgm:pt>
    <dgm:pt modelId="{3221E0C0-3BD5-7444-8E6B-FF9E4CBAC2AC}">
      <dgm:prSet/>
      <dgm:spPr/>
      <dgm:t>
        <a:bodyPr/>
        <a:lstStyle/>
        <a:p>
          <a:r>
            <a:rPr lang="en-US" dirty="0"/>
            <a:t>Notice of Intent to Ballot</a:t>
          </a:r>
        </a:p>
        <a:p>
          <a:r>
            <a:rPr lang="en-US" dirty="0"/>
            <a:t>FHIR Implementation Guides must be substantially complete</a:t>
          </a:r>
        </a:p>
      </dgm:t>
    </dgm:pt>
    <dgm:pt modelId="{1C5FE2CA-7B02-404B-A981-C715180CC061}" type="parTrans" cxnId="{7B484C28-75BA-C846-8B15-C0001D3DAAE8}">
      <dgm:prSet/>
      <dgm:spPr/>
      <dgm:t>
        <a:bodyPr/>
        <a:lstStyle/>
        <a:p>
          <a:endParaRPr lang="en-US"/>
        </a:p>
      </dgm:t>
    </dgm:pt>
    <dgm:pt modelId="{6E3F0459-4086-B442-8BC6-E93E4ABDBF01}" type="sibTrans" cxnId="{7B484C28-75BA-C846-8B15-C0001D3DAAE8}">
      <dgm:prSet/>
      <dgm:spPr/>
      <dgm:t>
        <a:bodyPr/>
        <a:lstStyle/>
        <a:p>
          <a:endParaRPr lang="en-US"/>
        </a:p>
      </dgm:t>
    </dgm:pt>
    <dgm:pt modelId="{B6CBFE97-4299-024C-A7DE-7890987788C5}">
      <dgm:prSet/>
      <dgm:spPr/>
      <dgm:t>
        <a:bodyPr/>
        <a:lstStyle/>
        <a:p>
          <a:pPr>
            <a:defRPr b="1"/>
          </a:pPr>
          <a:r>
            <a:rPr lang="en-US" dirty="0"/>
            <a:t>21 June 2020</a:t>
          </a:r>
        </a:p>
      </dgm:t>
    </dgm:pt>
    <dgm:pt modelId="{ADBE81F3-D298-E940-94B2-2A8ADF9972A0}" type="parTrans" cxnId="{C7B0A3BF-C9C3-FD45-8509-BFB5CDA7A929}">
      <dgm:prSet/>
      <dgm:spPr/>
      <dgm:t>
        <a:bodyPr/>
        <a:lstStyle/>
        <a:p>
          <a:endParaRPr lang="en-US"/>
        </a:p>
      </dgm:t>
    </dgm:pt>
    <dgm:pt modelId="{E0D6CBA6-5D87-254D-9632-94B3CA9D9F03}" type="sibTrans" cxnId="{C7B0A3BF-C9C3-FD45-8509-BFB5CDA7A929}">
      <dgm:prSet/>
      <dgm:spPr/>
      <dgm:t>
        <a:bodyPr/>
        <a:lstStyle/>
        <a:p>
          <a:endParaRPr lang="en-US"/>
        </a:p>
      </dgm:t>
    </dgm:pt>
    <dgm:pt modelId="{58572C7E-FDAE-CA45-A39E-9B6B8BA560AA}">
      <dgm:prSet/>
      <dgm:spPr/>
      <dgm:t>
        <a:bodyPr/>
        <a:lstStyle/>
        <a:p>
          <a:r>
            <a:rPr lang="en-US" dirty="0"/>
            <a:t>FHIR Implementation Guide Proposals Due</a:t>
          </a:r>
        </a:p>
      </dgm:t>
    </dgm:pt>
    <dgm:pt modelId="{DADEF16C-603D-E344-9911-CFD12C0AD704}" type="parTrans" cxnId="{3CE6A7D7-3456-7040-B83F-00390B97A3CC}">
      <dgm:prSet/>
      <dgm:spPr/>
      <dgm:t>
        <a:bodyPr/>
        <a:lstStyle/>
        <a:p>
          <a:endParaRPr lang="en-US"/>
        </a:p>
      </dgm:t>
    </dgm:pt>
    <dgm:pt modelId="{6B94A242-0C1E-4C4F-9E78-E47164D86EDE}" type="sibTrans" cxnId="{3CE6A7D7-3456-7040-B83F-00390B97A3CC}">
      <dgm:prSet/>
      <dgm:spPr/>
      <dgm:t>
        <a:bodyPr/>
        <a:lstStyle/>
        <a:p>
          <a:endParaRPr lang="en-US"/>
        </a:p>
      </dgm:t>
    </dgm:pt>
    <dgm:pt modelId="{B5F6A543-1FFC-1B4C-9C1E-E14404DE843B}">
      <dgm:prSet/>
      <dgm:spPr/>
      <dgm:t>
        <a:bodyPr/>
        <a:lstStyle/>
        <a:p>
          <a:pPr>
            <a:defRPr b="1"/>
          </a:pPr>
          <a:r>
            <a:rPr lang="en-US" dirty="0"/>
            <a:t>14 Sept – 28 Sept 2020</a:t>
          </a:r>
        </a:p>
      </dgm:t>
    </dgm:pt>
    <dgm:pt modelId="{CA690899-C18A-F748-8396-CF14FE983095}" type="parTrans" cxnId="{47E85DDC-B9AF-7246-82F7-4F21B6C7DE2A}">
      <dgm:prSet/>
      <dgm:spPr/>
      <dgm:t>
        <a:bodyPr/>
        <a:lstStyle/>
        <a:p>
          <a:endParaRPr lang="en-US"/>
        </a:p>
      </dgm:t>
    </dgm:pt>
    <dgm:pt modelId="{E29A8955-C1BE-1942-87B4-7549A5B5D5F5}" type="sibTrans" cxnId="{47E85DDC-B9AF-7246-82F7-4F21B6C7DE2A}">
      <dgm:prSet/>
      <dgm:spPr/>
      <dgm:t>
        <a:bodyPr/>
        <a:lstStyle/>
        <a:p>
          <a:endParaRPr lang="en-US"/>
        </a:p>
      </dgm:t>
    </dgm:pt>
    <dgm:pt modelId="{580980A4-4242-2447-AD25-4842B7A8B46E}">
      <dgm:prSet/>
      <dgm:spPr/>
      <dgm:t>
        <a:bodyPr/>
        <a:lstStyle/>
        <a:p>
          <a:pPr>
            <a:defRPr b="1"/>
          </a:pPr>
          <a:r>
            <a:rPr lang="en-US" dirty="0"/>
            <a:t>Oct – Dec 2020 (estimate)</a:t>
          </a:r>
        </a:p>
      </dgm:t>
    </dgm:pt>
    <dgm:pt modelId="{3BB77CF6-D003-4643-AF59-29E30E74B6BF}" type="parTrans" cxnId="{8E00C01E-49E9-2F48-836F-D1C2BD4EDA59}">
      <dgm:prSet/>
      <dgm:spPr/>
      <dgm:t>
        <a:bodyPr/>
        <a:lstStyle/>
        <a:p>
          <a:endParaRPr lang="en-US"/>
        </a:p>
      </dgm:t>
    </dgm:pt>
    <dgm:pt modelId="{E515AD0D-7242-FA46-B594-016D5F4B85D6}" type="sibTrans" cxnId="{8E00C01E-49E9-2F48-836F-D1C2BD4EDA59}">
      <dgm:prSet/>
      <dgm:spPr/>
      <dgm:t>
        <a:bodyPr/>
        <a:lstStyle/>
        <a:p>
          <a:endParaRPr lang="en-US"/>
        </a:p>
      </dgm:t>
    </dgm:pt>
    <dgm:pt modelId="{F3058529-770A-4840-B57D-E6C0604A650A}">
      <dgm:prSet/>
      <dgm:spPr/>
      <dgm:t>
        <a:bodyPr/>
        <a:lstStyle/>
        <a:p>
          <a:pPr>
            <a:defRPr b="1"/>
          </a:pPr>
          <a:r>
            <a:rPr lang="en-US" dirty="0"/>
            <a:t>January 2021 (estimate)</a:t>
          </a:r>
        </a:p>
      </dgm:t>
    </dgm:pt>
    <dgm:pt modelId="{38847863-205F-D648-95D1-CBD03B02E4F1}" type="parTrans" cxnId="{9A248F53-A435-2441-A356-0B7D7DDE9300}">
      <dgm:prSet/>
      <dgm:spPr/>
      <dgm:t>
        <a:bodyPr/>
        <a:lstStyle/>
        <a:p>
          <a:endParaRPr lang="en-US"/>
        </a:p>
      </dgm:t>
    </dgm:pt>
    <dgm:pt modelId="{DCEDAEC1-044D-264F-8E33-52D6264F65C8}" type="sibTrans" cxnId="{9A248F53-A435-2441-A356-0B7D7DDE9300}">
      <dgm:prSet/>
      <dgm:spPr/>
      <dgm:t>
        <a:bodyPr/>
        <a:lstStyle/>
        <a:p>
          <a:endParaRPr lang="en-US"/>
        </a:p>
      </dgm:t>
    </dgm:pt>
    <dgm:pt modelId="{2DAB0AA1-F073-334D-9674-BB41091CDE6E}">
      <dgm:prSet/>
      <dgm:spPr/>
      <dgm:t>
        <a:bodyPr/>
        <a:lstStyle/>
        <a:p>
          <a:r>
            <a:rPr lang="en-US" b="1" dirty="0"/>
            <a:t>Ballot Triaging </a:t>
          </a:r>
          <a:endParaRPr lang="en-US" dirty="0"/>
        </a:p>
        <a:p>
          <a:r>
            <a:rPr lang="en-US" dirty="0"/>
            <a:t>Prioritizing, categorizing, grouping</a:t>
          </a:r>
        </a:p>
      </dgm:t>
    </dgm:pt>
    <dgm:pt modelId="{B74BC8BA-92E0-714B-9994-126C74075515}" type="parTrans" cxnId="{4B9DC919-06A3-8944-8504-8C9957030385}">
      <dgm:prSet/>
      <dgm:spPr/>
      <dgm:t>
        <a:bodyPr/>
        <a:lstStyle/>
        <a:p>
          <a:endParaRPr lang="en-US"/>
        </a:p>
      </dgm:t>
    </dgm:pt>
    <dgm:pt modelId="{4616AD1E-C10A-574C-823D-6324E3DC2665}" type="sibTrans" cxnId="{4B9DC919-06A3-8944-8504-8C9957030385}">
      <dgm:prSet/>
      <dgm:spPr/>
      <dgm:t>
        <a:bodyPr/>
        <a:lstStyle/>
        <a:p>
          <a:endParaRPr lang="en-US"/>
        </a:p>
      </dgm:t>
    </dgm:pt>
    <dgm:pt modelId="{37305C96-E5BE-CA41-82A3-3CCDB97BA391}">
      <dgm:prSet/>
      <dgm:spPr/>
      <dgm:t>
        <a:bodyPr/>
        <a:lstStyle/>
        <a:p>
          <a:r>
            <a:rPr lang="en-US" b="1" dirty="0"/>
            <a:t>Ballot Reconciliation</a:t>
          </a:r>
        </a:p>
        <a:p>
          <a:r>
            <a:rPr lang="en-US" dirty="0"/>
            <a:t>Address all comments and develop responses</a:t>
          </a:r>
        </a:p>
      </dgm:t>
    </dgm:pt>
    <dgm:pt modelId="{4B4EADF5-895F-5340-BCE7-4D608B243517}" type="parTrans" cxnId="{B4C9B47B-BF3D-6442-82B0-35F7872F4F7E}">
      <dgm:prSet/>
      <dgm:spPr/>
      <dgm:t>
        <a:bodyPr/>
        <a:lstStyle/>
        <a:p>
          <a:endParaRPr lang="en-US"/>
        </a:p>
      </dgm:t>
    </dgm:pt>
    <dgm:pt modelId="{0505550C-0866-D045-BA50-5E685B045D10}" type="sibTrans" cxnId="{B4C9B47B-BF3D-6442-82B0-35F7872F4F7E}">
      <dgm:prSet/>
      <dgm:spPr/>
      <dgm:t>
        <a:bodyPr/>
        <a:lstStyle/>
        <a:p>
          <a:endParaRPr lang="en-US"/>
        </a:p>
      </dgm:t>
    </dgm:pt>
    <dgm:pt modelId="{26698936-508C-494B-B17C-691E0CD4457A}">
      <dgm:prSet/>
      <dgm:spPr/>
      <dgm:t>
        <a:bodyPr/>
        <a:lstStyle/>
        <a:p>
          <a:r>
            <a:rPr lang="en-US" b="1" dirty="0"/>
            <a:t>STU1 Ballot Approval</a:t>
          </a:r>
        </a:p>
      </dgm:t>
    </dgm:pt>
    <dgm:pt modelId="{F87917A7-2727-F246-8385-095151C9F8D7}" type="parTrans" cxnId="{82BD3DDB-9CD7-424F-8F0D-21B37EFDBD15}">
      <dgm:prSet/>
      <dgm:spPr/>
      <dgm:t>
        <a:bodyPr/>
        <a:lstStyle/>
        <a:p>
          <a:endParaRPr lang="en-US"/>
        </a:p>
      </dgm:t>
    </dgm:pt>
    <dgm:pt modelId="{6DA3C547-D2D0-AD46-A8BD-512CD4086315}" type="sibTrans" cxnId="{82BD3DDB-9CD7-424F-8F0D-21B37EFDBD15}">
      <dgm:prSet/>
      <dgm:spPr/>
      <dgm:t>
        <a:bodyPr/>
        <a:lstStyle/>
        <a:p>
          <a:endParaRPr lang="en-US"/>
        </a:p>
      </dgm:t>
    </dgm:pt>
    <dgm:pt modelId="{953CE81B-702C-8E47-BC43-76450D75F805}">
      <dgm:prSet/>
      <dgm:spPr/>
      <dgm:t>
        <a:bodyPr/>
        <a:lstStyle/>
        <a:p>
          <a:r>
            <a:rPr lang="en-US" b="1" dirty="0"/>
            <a:t>Publishing STU1 IG</a:t>
          </a:r>
        </a:p>
      </dgm:t>
    </dgm:pt>
    <dgm:pt modelId="{3E6DA867-6BB0-C14E-AF26-68D217F575D0}" type="parTrans" cxnId="{FDCF1853-B90F-294B-AC0F-102D18EC087B}">
      <dgm:prSet/>
      <dgm:spPr/>
      <dgm:t>
        <a:bodyPr/>
        <a:lstStyle/>
        <a:p>
          <a:endParaRPr lang="en-US"/>
        </a:p>
      </dgm:t>
    </dgm:pt>
    <dgm:pt modelId="{EFD874E9-9984-ED49-BC02-CB367BA94533}" type="sibTrans" cxnId="{FDCF1853-B90F-294B-AC0F-102D18EC087B}">
      <dgm:prSet/>
      <dgm:spPr/>
      <dgm:t>
        <a:bodyPr/>
        <a:lstStyle/>
        <a:p>
          <a:endParaRPr lang="en-US"/>
        </a:p>
      </dgm:t>
    </dgm:pt>
    <dgm:pt modelId="{A3BFC261-1D9C-EF4E-B621-D70331230D65}">
      <dgm:prSet/>
      <dgm:spPr/>
      <dgm:t>
        <a:bodyPr/>
        <a:lstStyle/>
        <a:p>
          <a:pPr>
            <a:defRPr b="1"/>
          </a:pPr>
          <a:r>
            <a:rPr lang="en-US" dirty="0"/>
            <a:t>February 2021 (estimate)</a:t>
          </a:r>
        </a:p>
      </dgm:t>
    </dgm:pt>
    <dgm:pt modelId="{2C7FC523-9403-F145-AB97-CF66ADA9EFC4}" type="parTrans" cxnId="{FBCE35F7-E951-E04A-92C2-37AF64FA5BCA}">
      <dgm:prSet/>
      <dgm:spPr/>
      <dgm:t>
        <a:bodyPr/>
        <a:lstStyle/>
        <a:p>
          <a:endParaRPr lang="en-US"/>
        </a:p>
      </dgm:t>
    </dgm:pt>
    <dgm:pt modelId="{C107E08D-3FE9-A84A-AE1A-E8F15B71813D}" type="sibTrans" cxnId="{FBCE35F7-E951-E04A-92C2-37AF64FA5BCA}">
      <dgm:prSet/>
      <dgm:spPr/>
      <dgm:t>
        <a:bodyPr/>
        <a:lstStyle/>
        <a:p>
          <a:endParaRPr lang="en-US"/>
        </a:p>
      </dgm:t>
    </dgm:pt>
    <dgm:pt modelId="{3957DED6-1057-6849-ADAF-8C9E1A333F00}">
      <dgm:prSet/>
      <dgm:spPr/>
      <dgm:t>
        <a:bodyPr/>
        <a:lstStyle/>
        <a:p>
          <a:r>
            <a:rPr lang="en-US" dirty="0"/>
            <a:t>Gain approval from sponsoring work groups</a:t>
          </a:r>
        </a:p>
      </dgm:t>
    </dgm:pt>
    <dgm:pt modelId="{A694836E-FD66-494C-8D8B-105D4573D76C}" type="parTrans" cxnId="{877CC2FA-162E-AE49-94CB-BCD138D636A6}">
      <dgm:prSet/>
      <dgm:spPr/>
      <dgm:t>
        <a:bodyPr/>
        <a:lstStyle/>
        <a:p>
          <a:endParaRPr lang="en-US"/>
        </a:p>
      </dgm:t>
    </dgm:pt>
    <dgm:pt modelId="{762DEDF5-CE85-964E-9E1D-5FEECCA76C0E}" type="sibTrans" cxnId="{877CC2FA-162E-AE49-94CB-BCD138D636A6}">
      <dgm:prSet/>
      <dgm:spPr/>
      <dgm:t>
        <a:bodyPr/>
        <a:lstStyle/>
        <a:p>
          <a:endParaRPr lang="en-US"/>
        </a:p>
      </dgm:t>
    </dgm:pt>
    <dgm:pt modelId="{53FE8280-09C2-C84C-8EAC-32ADDD0315DA}">
      <dgm:prSet/>
      <dgm:spPr/>
      <dgm:t>
        <a:bodyPr/>
        <a:lstStyle/>
        <a:p>
          <a:r>
            <a:rPr lang="en-US" dirty="0"/>
            <a:t>Gain approval of FHIR Management Group and Technical Standards Committee</a:t>
          </a:r>
        </a:p>
      </dgm:t>
    </dgm:pt>
    <dgm:pt modelId="{D9F63A79-68B2-3A4A-AD40-F0BA8345EF93}" type="parTrans" cxnId="{C1493A6B-3C7B-6F48-98D5-CD7C3C7D68A6}">
      <dgm:prSet/>
      <dgm:spPr/>
      <dgm:t>
        <a:bodyPr/>
        <a:lstStyle/>
        <a:p>
          <a:endParaRPr lang="en-US"/>
        </a:p>
      </dgm:t>
    </dgm:pt>
    <dgm:pt modelId="{F8E19B70-4797-9149-A613-F42985A78BBA}" type="sibTrans" cxnId="{C1493A6B-3C7B-6F48-98D5-CD7C3C7D68A6}">
      <dgm:prSet/>
      <dgm:spPr/>
      <dgm:t>
        <a:bodyPr/>
        <a:lstStyle/>
        <a:p>
          <a:endParaRPr lang="en-US"/>
        </a:p>
      </dgm:t>
    </dgm:pt>
    <dgm:pt modelId="{A130D18D-8B84-4656-9ABA-1FFA74CE11E8}" type="pres">
      <dgm:prSet presAssocID="{C3A23DF1-6F85-41EF-A1F9-FA91DBF5137E}" presName="root" presStyleCnt="0">
        <dgm:presLayoutVars>
          <dgm:chMax/>
          <dgm:chPref/>
          <dgm:animLvl val="lvl"/>
        </dgm:presLayoutVars>
      </dgm:prSet>
      <dgm:spPr/>
    </dgm:pt>
    <dgm:pt modelId="{3F248AA3-365A-4E0C-A116-F1B0C1A9D326}" type="pres">
      <dgm:prSet presAssocID="{C3A23DF1-6F85-41EF-A1F9-FA91DBF5137E}" presName="divider" presStyleLbl="fgAcc1" presStyleIdx="0" presStyleCnt="9"/>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28A9B1E4-B156-4510-B906-BBDBB3368ECD}" type="pres">
      <dgm:prSet presAssocID="{C3A23DF1-6F85-41EF-A1F9-FA91DBF5137E}" presName="nodes" presStyleCnt="0">
        <dgm:presLayoutVars>
          <dgm:chMax/>
          <dgm:chPref/>
          <dgm:animLvl val="lvl"/>
        </dgm:presLayoutVars>
      </dgm:prSet>
      <dgm:spPr/>
    </dgm:pt>
    <dgm:pt modelId="{2F9F5489-4AF7-624F-955D-D270129F088F}" type="pres">
      <dgm:prSet presAssocID="{D188A8BF-DAA1-43D1-BB8B-97F905DEFE3E}" presName="composite" presStyleCnt="0"/>
      <dgm:spPr/>
    </dgm:pt>
    <dgm:pt modelId="{CBDDFECB-58F9-7E4F-96F3-9E3731629F02}" type="pres">
      <dgm:prSet presAssocID="{D188A8BF-DAA1-43D1-BB8B-97F905DEFE3E}" presName="ConnectorPoint" presStyleLbl="lnNode1" presStyleIdx="0" presStyleCnt="8"/>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50248295-127F-A04C-89D2-F592CB2DE86F}" type="pres">
      <dgm:prSet presAssocID="{D188A8BF-DAA1-43D1-BB8B-97F905DEFE3E}" presName="DropPinPlaceHolder" presStyleCnt="0"/>
      <dgm:spPr/>
    </dgm:pt>
    <dgm:pt modelId="{155BCC3C-4D46-7B44-A7F7-69F92D4D44D8}" type="pres">
      <dgm:prSet presAssocID="{D188A8BF-DAA1-43D1-BB8B-97F905DEFE3E}" presName="DropPin" presStyleLbl="alignNode1" presStyleIdx="0" presStyleCnt="8"/>
      <dgm:spPr/>
    </dgm:pt>
    <dgm:pt modelId="{B2B955AB-F650-9142-B63C-0D021DD37D8C}" type="pres">
      <dgm:prSet presAssocID="{D188A8BF-DAA1-43D1-BB8B-97F905DEFE3E}" presName="Ellipse" presStyleLbl="fgAcc1" presStyleIdx="1" presStyleCnt="9"/>
      <dgm:spPr>
        <a:solidFill>
          <a:schemeClr val="lt1">
            <a:alpha val="90000"/>
            <a:hueOff val="0"/>
            <a:satOff val="0"/>
            <a:lumOff val="0"/>
            <a:alphaOff val="0"/>
          </a:schemeClr>
        </a:solidFill>
        <a:ln w="15875" cap="flat" cmpd="sng" algn="ctr">
          <a:noFill/>
          <a:prstDash val="solid"/>
        </a:ln>
        <a:effectLst/>
      </dgm:spPr>
    </dgm:pt>
    <dgm:pt modelId="{222825B8-C6A2-204A-BFC4-BA7B413A547D}" type="pres">
      <dgm:prSet presAssocID="{D188A8BF-DAA1-43D1-BB8B-97F905DEFE3E}" presName="L2TextContainer" presStyleLbl="revTx" presStyleIdx="0" presStyleCnt="16">
        <dgm:presLayoutVars>
          <dgm:bulletEnabled val="1"/>
        </dgm:presLayoutVars>
      </dgm:prSet>
      <dgm:spPr/>
    </dgm:pt>
    <dgm:pt modelId="{428951AB-BB6A-F648-B176-1D75C034AFD7}" type="pres">
      <dgm:prSet presAssocID="{D188A8BF-DAA1-43D1-BB8B-97F905DEFE3E}" presName="L1TextContainer" presStyleLbl="revTx" presStyleIdx="1" presStyleCnt="16">
        <dgm:presLayoutVars>
          <dgm:chMax val="1"/>
          <dgm:chPref val="1"/>
          <dgm:bulletEnabled val="1"/>
        </dgm:presLayoutVars>
      </dgm:prSet>
      <dgm:spPr/>
    </dgm:pt>
    <dgm:pt modelId="{7FCFF59F-0B47-BF41-81A9-57DA8D3ABC0C}" type="pres">
      <dgm:prSet presAssocID="{D188A8BF-DAA1-43D1-BB8B-97F905DEFE3E}" presName="ConnectLine" presStyleLbl="sibTrans1D1" presStyleIdx="0" presStyleCnt="8"/>
      <dgm:spPr>
        <a:noFill/>
        <a:ln w="12700" cap="flat" cmpd="sng" algn="ctr">
          <a:solidFill>
            <a:schemeClr val="accent2">
              <a:hueOff val="0"/>
              <a:satOff val="0"/>
              <a:lumOff val="0"/>
              <a:alphaOff val="0"/>
            </a:schemeClr>
          </a:solidFill>
          <a:prstDash val="dash"/>
        </a:ln>
        <a:effectLst/>
      </dgm:spPr>
    </dgm:pt>
    <dgm:pt modelId="{70025D4F-66F1-054D-B4A0-B72AB922C22B}" type="pres">
      <dgm:prSet presAssocID="{D188A8BF-DAA1-43D1-BB8B-97F905DEFE3E}" presName="EmptyPlaceHolder" presStyleCnt="0"/>
      <dgm:spPr/>
    </dgm:pt>
    <dgm:pt modelId="{5D6BF73B-9CD7-6246-A761-30D7735DEFD8}" type="pres">
      <dgm:prSet presAssocID="{0CED46FB-6BF3-4147-9555-673E411D330C}" presName="spaceBetweenRectangles" presStyleCnt="0"/>
      <dgm:spPr/>
    </dgm:pt>
    <dgm:pt modelId="{76AB5266-8FA8-DB4C-814F-037E655EB7E5}" type="pres">
      <dgm:prSet presAssocID="{B6CBFE97-4299-024C-A7DE-7890987788C5}" presName="composite" presStyleCnt="0"/>
      <dgm:spPr/>
    </dgm:pt>
    <dgm:pt modelId="{02B496B5-796A-C445-AF7B-EF62A8B757C0}" type="pres">
      <dgm:prSet presAssocID="{B6CBFE97-4299-024C-A7DE-7890987788C5}" presName="ConnectorPoint" presStyleLbl="lnNode1" presStyleIdx="1" presStyleCnt="8"/>
      <dgm:spPr>
        <a:solidFill>
          <a:schemeClr val="accent2">
            <a:hueOff val="5050"/>
            <a:satOff val="-4927"/>
            <a:lumOff val="-252"/>
            <a:alphaOff val="0"/>
          </a:schemeClr>
        </a:solidFill>
        <a:ln w="6350" cap="flat" cmpd="sng" algn="ctr">
          <a:solidFill>
            <a:schemeClr val="lt1">
              <a:hueOff val="0"/>
              <a:satOff val="0"/>
              <a:lumOff val="0"/>
              <a:alphaOff val="0"/>
            </a:schemeClr>
          </a:solidFill>
          <a:prstDash val="solid"/>
        </a:ln>
        <a:effectLst/>
      </dgm:spPr>
    </dgm:pt>
    <dgm:pt modelId="{2E881F36-0C22-0F49-B73F-ECDF72C5F274}" type="pres">
      <dgm:prSet presAssocID="{B6CBFE97-4299-024C-A7DE-7890987788C5}" presName="DropPinPlaceHolder" presStyleCnt="0"/>
      <dgm:spPr/>
    </dgm:pt>
    <dgm:pt modelId="{AD1EA821-4383-CA40-92CD-A64D9EE7042D}" type="pres">
      <dgm:prSet presAssocID="{B6CBFE97-4299-024C-A7DE-7890987788C5}" presName="DropPin" presStyleLbl="alignNode1" presStyleIdx="1" presStyleCnt="8"/>
      <dgm:spPr/>
    </dgm:pt>
    <dgm:pt modelId="{11A5425A-1B47-BB44-BD4E-5320D08BF4D6}" type="pres">
      <dgm:prSet presAssocID="{B6CBFE97-4299-024C-A7DE-7890987788C5}" presName="Ellipse" presStyleLbl="fgAcc1" presStyleIdx="2" presStyleCnt="9"/>
      <dgm:spPr>
        <a:solidFill>
          <a:schemeClr val="lt1">
            <a:alpha val="90000"/>
            <a:hueOff val="0"/>
            <a:satOff val="0"/>
            <a:lumOff val="0"/>
            <a:alphaOff val="0"/>
          </a:schemeClr>
        </a:solidFill>
        <a:ln w="15875" cap="flat" cmpd="sng" algn="ctr">
          <a:noFill/>
          <a:prstDash val="solid"/>
        </a:ln>
        <a:effectLst/>
      </dgm:spPr>
    </dgm:pt>
    <dgm:pt modelId="{5C51893C-175B-7E43-AAA7-68EAF105DD78}" type="pres">
      <dgm:prSet presAssocID="{B6CBFE97-4299-024C-A7DE-7890987788C5}" presName="L2TextContainer" presStyleLbl="revTx" presStyleIdx="2" presStyleCnt="16">
        <dgm:presLayoutVars>
          <dgm:bulletEnabled val="1"/>
        </dgm:presLayoutVars>
      </dgm:prSet>
      <dgm:spPr/>
    </dgm:pt>
    <dgm:pt modelId="{EDFEEC61-84D1-CC45-981A-C6422C8B7C7A}" type="pres">
      <dgm:prSet presAssocID="{B6CBFE97-4299-024C-A7DE-7890987788C5}" presName="L1TextContainer" presStyleLbl="revTx" presStyleIdx="3" presStyleCnt="16">
        <dgm:presLayoutVars>
          <dgm:chMax val="1"/>
          <dgm:chPref val="1"/>
          <dgm:bulletEnabled val="1"/>
        </dgm:presLayoutVars>
      </dgm:prSet>
      <dgm:spPr/>
    </dgm:pt>
    <dgm:pt modelId="{80831DF7-126B-AB4C-B8B6-E96D816CCD5F}" type="pres">
      <dgm:prSet presAssocID="{B6CBFE97-4299-024C-A7DE-7890987788C5}" presName="ConnectLine" presStyleLbl="sibTrans1D1" presStyleIdx="1" presStyleCnt="8"/>
      <dgm:spPr>
        <a:noFill/>
        <a:ln w="12700" cap="flat" cmpd="sng" algn="ctr">
          <a:solidFill>
            <a:schemeClr val="accent2">
              <a:hueOff val="5050"/>
              <a:satOff val="-4927"/>
              <a:lumOff val="-252"/>
              <a:alphaOff val="0"/>
            </a:schemeClr>
          </a:solidFill>
          <a:prstDash val="dash"/>
        </a:ln>
        <a:effectLst/>
      </dgm:spPr>
    </dgm:pt>
    <dgm:pt modelId="{603AF833-1446-7B40-85A7-BC3C2892DD2D}" type="pres">
      <dgm:prSet presAssocID="{B6CBFE97-4299-024C-A7DE-7890987788C5}" presName="EmptyPlaceHolder" presStyleCnt="0"/>
      <dgm:spPr/>
    </dgm:pt>
    <dgm:pt modelId="{2B652293-623F-534E-BF06-EBB4B741424F}" type="pres">
      <dgm:prSet presAssocID="{E0D6CBA6-5D87-254D-9632-94B3CA9D9F03}" presName="spaceBetweenRectangles" presStyleCnt="0"/>
      <dgm:spPr/>
    </dgm:pt>
    <dgm:pt modelId="{59F98F33-7A2B-E04A-B2FB-B0F8271832ED}" type="pres">
      <dgm:prSet presAssocID="{8A7A9A57-8511-D944-8CC4-073575DA6354}" presName="composite" presStyleCnt="0"/>
      <dgm:spPr/>
    </dgm:pt>
    <dgm:pt modelId="{CC1A7B53-FB69-414E-851E-4AE5D531C5BF}" type="pres">
      <dgm:prSet presAssocID="{8A7A9A57-8511-D944-8CC4-073575DA6354}" presName="ConnectorPoint" presStyleLbl="lnNode1" presStyleIdx="2" presStyleCnt="8"/>
      <dgm:spPr>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gm:spPr>
    </dgm:pt>
    <dgm:pt modelId="{ABA7E1AC-230B-E64A-A31C-5193396764FE}" type="pres">
      <dgm:prSet presAssocID="{8A7A9A57-8511-D944-8CC4-073575DA6354}" presName="DropPinPlaceHolder" presStyleCnt="0"/>
      <dgm:spPr/>
    </dgm:pt>
    <dgm:pt modelId="{83007EDF-F1FE-CC41-996A-054CDD2EC7E9}" type="pres">
      <dgm:prSet presAssocID="{8A7A9A57-8511-D944-8CC4-073575DA6354}" presName="DropPin" presStyleLbl="alignNode1" presStyleIdx="2" presStyleCnt="8"/>
      <dgm:spPr/>
    </dgm:pt>
    <dgm:pt modelId="{8B1A47A2-AA8B-B94F-A4FD-01D5089BB175}" type="pres">
      <dgm:prSet presAssocID="{8A7A9A57-8511-D944-8CC4-073575DA6354}" presName="Ellipse" presStyleLbl="fgAcc1" presStyleIdx="3" presStyleCnt="9"/>
      <dgm:spPr>
        <a:solidFill>
          <a:schemeClr val="lt1">
            <a:alpha val="90000"/>
            <a:hueOff val="0"/>
            <a:satOff val="0"/>
            <a:lumOff val="0"/>
            <a:alphaOff val="0"/>
          </a:schemeClr>
        </a:solidFill>
        <a:ln w="15875" cap="flat" cmpd="sng" algn="ctr">
          <a:noFill/>
          <a:prstDash val="solid"/>
        </a:ln>
        <a:effectLst/>
      </dgm:spPr>
    </dgm:pt>
    <dgm:pt modelId="{DE60B8C2-1039-1642-9686-063D203E9038}" type="pres">
      <dgm:prSet presAssocID="{8A7A9A57-8511-D944-8CC4-073575DA6354}" presName="L2TextContainer" presStyleLbl="revTx" presStyleIdx="4" presStyleCnt="16">
        <dgm:presLayoutVars>
          <dgm:bulletEnabled val="1"/>
        </dgm:presLayoutVars>
      </dgm:prSet>
      <dgm:spPr/>
    </dgm:pt>
    <dgm:pt modelId="{67E45D37-2DA0-5C4C-89A8-B627828621A0}" type="pres">
      <dgm:prSet presAssocID="{8A7A9A57-8511-D944-8CC4-073575DA6354}" presName="L1TextContainer" presStyleLbl="revTx" presStyleIdx="5" presStyleCnt="16">
        <dgm:presLayoutVars>
          <dgm:chMax val="1"/>
          <dgm:chPref val="1"/>
          <dgm:bulletEnabled val="1"/>
        </dgm:presLayoutVars>
      </dgm:prSet>
      <dgm:spPr/>
    </dgm:pt>
    <dgm:pt modelId="{71964C60-F491-684D-AF01-AA4706D99C7F}" type="pres">
      <dgm:prSet presAssocID="{8A7A9A57-8511-D944-8CC4-073575DA6354}" presName="ConnectLine" presStyleLbl="sibTrans1D1" presStyleIdx="2" presStyleCnt="8"/>
      <dgm:spPr>
        <a:noFill/>
        <a:ln w="12700" cap="flat" cmpd="sng" algn="ctr">
          <a:solidFill>
            <a:schemeClr val="accent2">
              <a:hueOff val="26515"/>
              <a:satOff val="-25865"/>
              <a:lumOff val="-1325"/>
              <a:alphaOff val="0"/>
            </a:schemeClr>
          </a:solidFill>
          <a:prstDash val="dash"/>
        </a:ln>
        <a:effectLst/>
      </dgm:spPr>
    </dgm:pt>
    <dgm:pt modelId="{2428B216-B33A-2F4D-90A3-8C5AD963D9FE}" type="pres">
      <dgm:prSet presAssocID="{8A7A9A57-8511-D944-8CC4-073575DA6354}" presName="EmptyPlaceHolder" presStyleCnt="0"/>
      <dgm:spPr/>
    </dgm:pt>
    <dgm:pt modelId="{FE572C39-90E7-4445-90E4-7B4135EFFFA4}" type="pres">
      <dgm:prSet presAssocID="{1241A2C5-320D-0847-80FC-92F1B4D94279}" presName="spaceBetweenRectangles" presStyleCnt="0"/>
      <dgm:spPr/>
    </dgm:pt>
    <dgm:pt modelId="{E96D40FF-CAC2-4B4C-AE85-64174032165C}" type="pres">
      <dgm:prSet presAssocID="{80E82FDE-9D5A-4FBE-B0D1-D5D322ECA665}" presName="composite" presStyleCnt="0"/>
      <dgm:spPr/>
    </dgm:pt>
    <dgm:pt modelId="{4CBA546B-1A6E-4247-A337-51AEB547C5F9}" type="pres">
      <dgm:prSet presAssocID="{80E82FDE-9D5A-4FBE-B0D1-D5D322ECA665}" presName="ConnectorPoint" presStyleLbl="lnNode1" presStyleIdx="3" presStyleCnt="8"/>
      <dgm:spPr>
        <a:solidFill>
          <a:schemeClr val="accent2">
            <a:hueOff val="15151"/>
            <a:satOff val="-14780"/>
            <a:lumOff val="-757"/>
            <a:alphaOff val="0"/>
          </a:schemeClr>
        </a:solidFill>
        <a:ln w="6350" cap="flat" cmpd="sng" algn="ctr">
          <a:solidFill>
            <a:schemeClr val="lt1">
              <a:hueOff val="0"/>
              <a:satOff val="0"/>
              <a:lumOff val="0"/>
              <a:alphaOff val="0"/>
            </a:schemeClr>
          </a:solidFill>
          <a:prstDash val="solid"/>
        </a:ln>
        <a:effectLst/>
      </dgm:spPr>
    </dgm:pt>
    <dgm:pt modelId="{42AE7A61-A898-4E4B-A875-E3984678B98A}" type="pres">
      <dgm:prSet presAssocID="{80E82FDE-9D5A-4FBE-B0D1-D5D322ECA665}" presName="DropPinPlaceHolder" presStyleCnt="0"/>
      <dgm:spPr/>
    </dgm:pt>
    <dgm:pt modelId="{0FB152AD-256E-0240-A1FC-96C3B9676B44}" type="pres">
      <dgm:prSet presAssocID="{80E82FDE-9D5A-4FBE-B0D1-D5D322ECA665}" presName="DropPin" presStyleLbl="alignNode1" presStyleIdx="3" presStyleCnt="8"/>
      <dgm:spPr/>
    </dgm:pt>
    <dgm:pt modelId="{848C087C-54EA-164F-91B9-13EDBE8131E7}" type="pres">
      <dgm:prSet presAssocID="{80E82FDE-9D5A-4FBE-B0D1-D5D322ECA665}" presName="Ellipse" presStyleLbl="fgAcc1" presStyleIdx="4" presStyleCnt="9"/>
      <dgm:spPr>
        <a:solidFill>
          <a:schemeClr val="lt1">
            <a:alpha val="90000"/>
            <a:hueOff val="0"/>
            <a:satOff val="0"/>
            <a:lumOff val="0"/>
            <a:alphaOff val="0"/>
          </a:schemeClr>
        </a:solidFill>
        <a:ln w="15875" cap="flat" cmpd="sng" algn="ctr">
          <a:noFill/>
          <a:prstDash val="solid"/>
        </a:ln>
        <a:effectLst/>
      </dgm:spPr>
    </dgm:pt>
    <dgm:pt modelId="{9D45CB94-39AF-C447-A3BB-5CB0B6016201}" type="pres">
      <dgm:prSet presAssocID="{80E82FDE-9D5A-4FBE-B0D1-D5D322ECA665}" presName="L2TextContainer" presStyleLbl="revTx" presStyleIdx="6" presStyleCnt="16">
        <dgm:presLayoutVars>
          <dgm:bulletEnabled val="1"/>
        </dgm:presLayoutVars>
      </dgm:prSet>
      <dgm:spPr/>
    </dgm:pt>
    <dgm:pt modelId="{5F6774F2-7971-8047-B174-A657E97DD73E}" type="pres">
      <dgm:prSet presAssocID="{80E82FDE-9D5A-4FBE-B0D1-D5D322ECA665}" presName="L1TextContainer" presStyleLbl="revTx" presStyleIdx="7" presStyleCnt="16">
        <dgm:presLayoutVars>
          <dgm:chMax val="1"/>
          <dgm:chPref val="1"/>
          <dgm:bulletEnabled val="1"/>
        </dgm:presLayoutVars>
      </dgm:prSet>
      <dgm:spPr/>
    </dgm:pt>
    <dgm:pt modelId="{A5F9FA8C-94F4-5441-919B-0CBF0B1C37CE}" type="pres">
      <dgm:prSet presAssocID="{80E82FDE-9D5A-4FBE-B0D1-D5D322ECA665}" presName="ConnectLine" presStyleLbl="sibTrans1D1" presStyleIdx="3" presStyleCnt="8"/>
      <dgm:spPr>
        <a:noFill/>
        <a:ln w="12700" cap="flat" cmpd="sng" algn="ctr">
          <a:solidFill>
            <a:schemeClr val="accent2">
              <a:hueOff val="15151"/>
              <a:satOff val="-14780"/>
              <a:lumOff val="-757"/>
              <a:alphaOff val="0"/>
            </a:schemeClr>
          </a:solidFill>
          <a:prstDash val="dash"/>
        </a:ln>
        <a:effectLst/>
      </dgm:spPr>
    </dgm:pt>
    <dgm:pt modelId="{0D74F307-7982-E749-A07A-4FB971B5B3A9}" type="pres">
      <dgm:prSet presAssocID="{80E82FDE-9D5A-4FBE-B0D1-D5D322ECA665}" presName="EmptyPlaceHolder" presStyleCnt="0"/>
      <dgm:spPr/>
    </dgm:pt>
    <dgm:pt modelId="{4BC11DC4-A166-E34F-822D-C3E46F6DFAF0}" type="pres">
      <dgm:prSet presAssocID="{B5248A20-7E6E-43F2-A71E-CA38798DA1B4}" presName="spaceBetweenRectangles" presStyleCnt="0"/>
      <dgm:spPr/>
    </dgm:pt>
    <dgm:pt modelId="{1AEB3131-0C66-6A4B-97E4-C6199E833682}" type="pres">
      <dgm:prSet presAssocID="{B5F6A543-1FFC-1B4C-9C1E-E14404DE843B}" presName="composite" presStyleCnt="0"/>
      <dgm:spPr/>
    </dgm:pt>
    <dgm:pt modelId="{D217AFAF-8F28-2C49-8E53-C665E4278BA8}" type="pres">
      <dgm:prSet presAssocID="{B5F6A543-1FFC-1B4C-9C1E-E14404DE843B}" presName="ConnectorPoint" presStyleLbl="lnNode1" presStyleIdx="4" presStyleCnt="8"/>
      <dgm:spPr>
        <a:solidFill>
          <a:schemeClr val="accent2">
            <a:hueOff val="20202"/>
            <a:satOff val="-19707"/>
            <a:lumOff val="-1009"/>
            <a:alphaOff val="0"/>
          </a:schemeClr>
        </a:solidFill>
        <a:ln w="6350" cap="flat" cmpd="sng" algn="ctr">
          <a:solidFill>
            <a:schemeClr val="lt1">
              <a:hueOff val="0"/>
              <a:satOff val="0"/>
              <a:lumOff val="0"/>
              <a:alphaOff val="0"/>
            </a:schemeClr>
          </a:solidFill>
          <a:prstDash val="solid"/>
        </a:ln>
        <a:effectLst/>
      </dgm:spPr>
    </dgm:pt>
    <dgm:pt modelId="{8A9FAD10-6E35-1543-BA4C-02D4F9EC0699}" type="pres">
      <dgm:prSet presAssocID="{B5F6A543-1FFC-1B4C-9C1E-E14404DE843B}" presName="DropPinPlaceHolder" presStyleCnt="0"/>
      <dgm:spPr/>
    </dgm:pt>
    <dgm:pt modelId="{5FCA811D-DF95-6D4F-AF62-B6FBFA402AAF}" type="pres">
      <dgm:prSet presAssocID="{B5F6A543-1FFC-1B4C-9C1E-E14404DE843B}" presName="DropPin" presStyleLbl="alignNode1" presStyleIdx="4" presStyleCnt="8"/>
      <dgm:spPr/>
    </dgm:pt>
    <dgm:pt modelId="{E5B70EC3-0433-3D42-9D69-4C90C4D34648}" type="pres">
      <dgm:prSet presAssocID="{B5F6A543-1FFC-1B4C-9C1E-E14404DE843B}" presName="Ellipse" presStyleLbl="fgAcc1" presStyleIdx="5" presStyleCnt="9"/>
      <dgm:spPr>
        <a:solidFill>
          <a:schemeClr val="lt1">
            <a:alpha val="90000"/>
            <a:hueOff val="0"/>
            <a:satOff val="0"/>
            <a:lumOff val="0"/>
            <a:alphaOff val="0"/>
          </a:schemeClr>
        </a:solidFill>
        <a:ln w="15875" cap="flat" cmpd="sng" algn="ctr">
          <a:noFill/>
          <a:prstDash val="solid"/>
        </a:ln>
        <a:effectLst/>
      </dgm:spPr>
    </dgm:pt>
    <dgm:pt modelId="{A3353EE0-DEF9-9244-AC0B-68CF441402B7}" type="pres">
      <dgm:prSet presAssocID="{B5F6A543-1FFC-1B4C-9C1E-E14404DE843B}" presName="L2TextContainer" presStyleLbl="revTx" presStyleIdx="8" presStyleCnt="16">
        <dgm:presLayoutVars>
          <dgm:bulletEnabled val="1"/>
        </dgm:presLayoutVars>
      </dgm:prSet>
      <dgm:spPr/>
    </dgm:pt>
    <dgm:pt modelId="{633A1DE5-18F0-6349-9DC6-B610E7512BE1}" type="pres">
      <dgm:prSet presAssocID="{B5F6A543-1FFC-1B4C-9C1E-E14404DE843B}" presName="L1TextContainer" presStyleLbl="revTx" presStyleIdx="9" presStyleCnt="16">
        <dgm:presLayoutVars>
          <dgm:chMax val="1"/>
          <dgm:chPref val="1"/>
          <dgm:bulletEnabled val="1"/>
        </dgm:presLayoutVars>
      </dgm:prSet>
      <dgm:spPr/>
    </dgm:pt>
    <dgm:pt modelId="{6E0E8F1F-237B-224B-9BB3-46AC937F6558}" type="pres">
      <dgm:prSet presAssocID="{B5F6A543-1FFC-1B4C-9C1E-E14404DE843B}" presName="ConnectLine" presStyleLbl="sibTrans1D1" presStyleIdx="4" presStyleCnt="8"/>
      <dgm:spPr>
        <a:noFill/>
        <a:ln w="12700" cap="flat" cmpd="sng" algn="ctr">
          <a:solidFill>
            <a:schemeClr val="accent2">
              <a:hueOff val="20202"/>
              <a:satOff val="-19707"/>
              <a:lumOff val="-1009"/>
              <a:alphaOff val="0"/>
            </a:schemeClr>
          </a:solidFill>
          <a:prstDash val="dash"/>
        </a:ln>
        <a:effectLst/>
      </dgm:spPr>
    </dgm:pt>
    <dgm:pt modelId="{88B7537A-7035-B943-82AA-6C6C90D47E5F}" type="pres">
      <dgm:prSet presAssocID="{B5F6A543-1FFC-1B4C-9C1E-E14404DE843B}" presName="EmptyPlaceHolder" presStyleCnt="0"/>
      <dgm:spPr/>
    </dgm:pt>
    <dgm:pt modelId="{AC2ED8AE-BBFD-DE40-B089-0CA2CF28F343}" type="pres">
      <dgm:prSet presAssocID="{E29A8955-C1BE-1942-87B4-7549A5B5D5F5}" presName="spaceBetweenRectangles" presStyleCnt="0"/>
      <dgm:spPr/>
    </dgm:pt>
    <dgm:pt modelId="{6BAECA8B-11AF-2D42-B68B-DC8CDC7B6CF2}" type="pres">
      <dgm:prSet presAssocID="{580980A4-4242-2447-AD25-4842B7A8B46E}" presName="composite" presStyleCnt="0"/>
      <dgm:spPr/>
    </dgm:pt>
    <dgm:pt modelId="{41D085C2-D67C-9E4C-A71A-A9972A337F29}" type="pres">
      <dgm:prSet presAssocID="{580980A4-4242-2447-AD25-4842B7A8B46E}" presName="ConnectorPoint" presStyleLbl="lnNode1" presStyleIdx="5" presStyleCnt="8"/>
      <dgm:spPr>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gm:spPr>
    </dgm:pt>
    <dgm:pt modelId="{49673DDC-29D4-1142-B042-C0CD93710F46}" type="pres">
      <dgm:prSet presAssocID="{580980A4-4242-2447-AD25-4842B7A8B46E}" presName="DropPinPlaceHolder" presStyleCnt="0"/>
      <dgm:spPr/>
    </dgm:pt>
    <dgm:pt modelId="{D96A7D40-AB73-FE42-A66A-1B2159D8B800}" type="pres">
      <dgm:prSet presAssocID="{580980A4-4242-2447-AD25-4842B7A8B46E}" presName="DropPin" presStyleLbl="alignNode1" presStyleIdx="5" presStyleCnt="8"/>
      <dgm:spPr/>
    </dgm:pt>
    <dgm:pt modelId="{E2F7985D-F730-F34F-B4DB-1C250F29C929}" type="pres">
      <dgm:prSet presAssocID="{580980A4-4242-2447-AD25-4842B7A8B46E}" presName="Ellipse" presStyleLbl="fgAcc1" presStyleIdx="6" presStyleCnt="9"/>
      <dgm:spPr>
        <a:solidFill>
          <a:schemeClr val="lt1">
            <a:alpha val="90000"/>
            <a:hueOff val="0"/>
            <a:satOff val="0"/>
            <a:lumOff val="0"/>
            <a:alphaOff val="0"/>
          </a:schemeClr>
        </a:solidFill>
        <a:ln w="15875" cap="flat" cmpd="sng" algn="ctr">
          <a:noFill/>
          <a:prstDash val="solid"/>
        </a:ln>
        <a:effectLst/>
      </dgm:spPr>
    </dgm:pt>
    <dgm:pt modelId="{8D9111AF-C484-4743-82B6-26800D91A39F}" type="pres">
      <dgm:prSet presAssocID="{580980A4-4242-2447-AD25-4842B7A8B46E}" presName="L2TextContainer" presStyleLbl="revTx" presStyleIdx="10" presStyleCnt="16">
        <dgm:presLayoutVars>
          <dgm:bulletEnabled val="1"/>
        </dgm:presLayoutVars>
      </dgm:prSet>
      <dgm:spPr/>
    </dgm:pt>
    <dgm:pt modelId="{B1A3E4A7-F447-B04C-B93A-EC99D5B7C5C4}" type="pres">
      <dgm:prSet presAssocID="{580980A4-4242-2447-AD25-4842B7A8B46E}" presName="L1TextContainer" presStyleLbl="revTx" presStyleIdx="11" presStyleCnt="16">
        <dgm:presLayoutVars>
          <dgm:chMax val="1"/>
          <dgm:chPref val="1"/>
          <dgm:bulletEnabled val="1"/>
        </dgm:presLayoutVars>
      </dgm:prSet>
      <dgm:spPr/>
    </dgm:pt>
    <dgm:pt modelId="{3CEDCDAA-39EF-2E40-BF34-127D2A2E67A1}" type="pres">
      <dgm:prSet presAssocID="{580980A4-4242-2447-AD25-4842B7A8B46E}" presName="ConnectLine" presStyleLbl="sibTrans1D1" presStyleIdx="5" presStyleCnt="8"/>
      <dgm:spPr>
        <a:noFill/>
        <a:ln w="12700" cap="flat" cmpd="sng" algn="ctr">
          <a:solidFill>
            <a:schemeClr val="accent2">
              <a:hueOff val="26515"/>
              <a:satOff val="-25865"/>
              <a:lumOff val="-1325"/>
              <a:alphaOff val="0"/>
            </a:schemeClr>
          </a:solidFill>
          <a:prstDash val="dash"/>
        </a:ln>
        <a:effectLst/>
      </dgm:spPr>
    </dgm:pt>
    <dgm:pt modelId="{B55C0216-098D-4846-98AF-9B3BA9785E25}" type="pres">
      <dgm:prSet presAssocID="{580980A4-4242-2447-AD25-4842B7A8B46E}" presName="EmptyPlaceHolder" presStyleCnt="0"/>
      <dgm:spPr/>
    </dgm:pt>
    <dgm:pt modelId="{CCA4AC92-486F-C647-B3E2-F6718B55F5FC}" type="pres">
      <dgm:prSet presAssocID="{E515AD0D-7242-FA46-B594-016D5F4B85D6}" presName="spaceBetweenRectangles" presStyleCnt="0"/>
      <dgm:spPr/>
    </dgm:pt>
    <dgm:pt modelId="{6A739A54-622F-2F41-B9F1-68E67C6B5225}" type="pres">
      <dgm:prSet presAssocID="{F3058529-770A-4840-B57D-E6C0604A650A}" presName="composite" presStyleCnt="0"/>
      <dgm:spPr/>
    </dgm:pt>
    <dgm:pt modelId="{02E71A40-6F18-0245-8A07-0DEA6FAE188C}" type="pres">
      <dgm:prSet presAssocID="{F3058529-770A-4840-B57D-E6C0604A650A}" presName="ConnectorPoint" presStyleLbl="lnNode1" presStyleIdx="6" presStyleCnt="8"/>
      <dgm:spPr>
        <a:solidFill>
          <a:schemeClr val="accent2">
            <a:hueOff val="30303"/>
            <a:satOff val="-29560"/>
            <a:lumOff val="-1514"/>
            <a:alphaOff val="0"/>
          </a:schemeClr>
        </a:solidFill>
        <a:ln w="6350" cap="flat" cmpd="sng" algn="ctr">
          <a:solidFill>
            <a:schemeClr val="lt1">
              <a:hueOff val="0"/>
              <a:satOff val="0"/>
              <a:lumOff val="0"/>
              <a:alphaOff val="0"/>
            </a:schemeClr>
          </a:solidFill>
          <a:prstDash val="solid"/>
        </a:ln>
        <a:effectLst/>
      </dgm:spPr>
    </dgm:pt>
    <dgm:pt modelId="{EA425DAE-5178-1A40-A47E-5B543C04CD61}" type="pres">
      <dgm:prSet presAssocID="{F3058529-770A-4840-B57D-E6C0604A650A}" presName="DropPinPlaceHolder" presStyleCnt="0"/>
      <dgm:spPr/>
    </dgm:pt>
    <dgm:pt modelId="{36DE0271-EF51-3246-A4F2-5E91A2BCE0F2}" type="pres">
      <dgm:prSet presAssocID="{F3058529-770A-4840-B57D-E6C0604A650A}" presName="DropPin" presStyleLbl="alignNode1" presStyleIdx="6" presStyleCnt="8"/>
      <dgm:spPr/>
    </dgm:pt>
    <dgm:pt modelId="{FA0D6999-0039-A146-9939-5B85691FBD3C}" type="pres">
      <dgm:prSet presAssocID="{F3058529-770A-4840-B57D-E6C0604A650A}" presName="Ellipse" presStyleLbl="fgAcc1" presStyleIdx="7" presStyleCnt="9"/>
      <dgm:spPr>
        <a:solidFill>
          <a:schemeClr val="lt1">
            <a:alpha val="90000"/>
            <a:hueOff val="0"/>
            <a:satOff val="0"/>
            <a:lumOff val="0"/>
            <a:alphaOff val="0"/>
          </a:schemeClr>
        </a:solidFill>
        <a:ln w="15875" cap="flat" cmpd="sng" algn="ctr">
          <a:noFill/>
          <a:prstDash val="solid"/>
        </a:ln>
        <a:effectLst/>
      </dgm:spPr>
    </dgm:pt>
    <dgm:pt modelId="{5DA385F0-315F-1740-B211-2B7C27806820}" type="pres">
      <dgm:prSet presAssocID="{F3058529-770A-4840-B57D-E6C0604A650A}" presName="L2TextContainer" presStyleLbl="revTx" presStyleIdx="12" presStyleCnt="16">
        <dgm:presLayoutVars>
          <dgm:bulletEnabled val="1"/>
        </dgm:presLayoutVars>
      </dgm:prSet>
      <dgm:spPr/>
    </dgm:pt>
    <dgm:pt modelId="{988E897B-95A7-CB42-B8A2-A8DBCFD0F397}" type="pres">
      <dgm:prSet presAssocID="{F3058529-770A-4840-B57D-E6C0604A650A}" presName="L1TextContainer" presStyleLbl="revTx" presStyleIdx="13" presStyleCnt="16">
        <dgm:presLayoutVars>
          <dgm:chMax val="1"/>
          <dgm:chPref val="1"/>
          <dgm:bulletEnabled val="1"/>
        </dgm:presLayoutVars>
      </dgm:prSet>
      <dgm:spPr/>
    </dgm:pt>
    <dgm:pt modelId="{C4DF2309-3676-F84E-8398-ADCB560D29D8}" type="pres">
      <dgm:prSet presAssocID="{F3058529-770A-4840-B57D-E6C0604A650A}" presName="ConnectLine" presStyleLbl="sibTrans1D1" presStyleIdx="6" presStyleCnt="8"/>
      <dgm:spPr>
        <a:noFill/>
        <a:ln w="12700" cap="flat" cmpd="sng" algn="ctr">
          <a:solidFill>
            <a:schemeClr val="accent2">
              <a:hueOff val="30303"/>
              <a:satOff val="-29560"/>
              <a:lumOff val="-1514"/>
              <a:alphaOff val="0"/>
            </a:schemeClr>
          </a:solidFill>
          <a:prstDash val="dash"/>
        </a:ln>
        <a:effectLst/>
      </dgm:spPr>
    </dgm:pt>
    <dgm:pt modelId="{10DDFC59-7735-5346-8C74-A244135C8A51}" type="pres">
      <dgm:prSet presAssocID="{F3058529-770A-4840-B57D-E6C0604A650A}" presName="EmptyPlaceHolder" presStyleCnt="0"/>
      <dgm:spPr/>
    </dgm:pt>
    <dgm:pt modelId="{F5F024C0-7319-6C4F-A9B9-E5F69B61E234}" type="pres">
      <dgm:prSet presAssocID="{DCEDAEC1-044D-264F-8E33-52D6264F65C8}" presName="spaceBetweenRectangles" presStyleCnt="0"/>
      <dgm:spPr/>
    </dgm:pt>
    <dgm:pt modelId="{982B56CC-3B94-4143-B900-C6BFF035B3A0}" type="pres">
      <dgm:prSet presAssocID="{A3BFC261-1D9C-EF4E-B621-D70331230D65}" presName="composite" presStyleCnt="0"/>
      <dgm:spPr/>
    </dgm:pt>
    <dgm:pt modelId="{342FDDF8-ED44-0844-BA8A-B553CE70CEDA}" type="pres">
      <dgm:prSet presAssocID="{A3BFC261-1D9C-EF4E-B621-D70331230D65}" presName="ConnectorPoint" presStyleLbl="lnNode1" presStyleIdx="7" presStyleCnt="8"/>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3C187F36-5DB2-B141-9AE8-FF05F243E124}" type="pres">
      <dgm:prSet presAssocID="{A3BFC261-1D9C-EF4E-B621-D70331230D65}" presName="DropPinPlaceHolder" presStyleCnt="0"/>
      <dgm:spPr/>
    </dgm:pt>
    <dgm:pt modelId="{F0142F2F-C0E9-6A47-AB14-3A38AEF46B6F}" type="pres">
      <dgm:prSet presAssocID="{A3BFC261-1D9C-EF4E-B621-D70331230D65}" presName="DropPin" presStyleLbl="alignNode1" presStyleIdx="7" presStyleCnt="8"/>
      <dgm:spPr/>
    </dgm:pt>
    <dgm:pt modelId="{F17CEDE1-9467-5C4F-8456-E67FC2602592}" type="pres">
      <dgm:prSet presAssocID="{A3BFC261-1D9C-EF4E-B621-D70331230D65}" presName="Ellipse" presStyleLbl="fgAcc1" presStyleIdx="8" presStyleCnt="9"/>
      <dgm:spPr>
        <a:solidFill>
          <a:schemeClr val="lt1">
            <a:alpha val="90000"/>
            <a:hueOff val="0"/>
            <a:satOff val="0"/>
            <a:lumOff val="0"/>
            <a:alphaOff val="0"/>
          </a:schemeClr>
        </a:solidFill>
        <a:ln w="15875" cap="flat" cmpd="sng" algn="ctr">
          <a:noFill/>
          <a:prstDash val="solid"/>
        </a:ln>
        <a:effectLst/>
      </dgm:spPr>
    </dgm:pt>
    <dgm:pt modelId="{9032B03F-5715-4240-B9B3-801A3A8620EE}" type="pres">
      <dgm:prSet presAssocID="{A3BFC261-1D9C-EF4E-B621-D70331230D65}" presName="L2TextContainer" presStyleLbl="revTx" presStyleIdx="14" presStyleCnt="16">
        <dgm:presLayoutVars>
          <dgm:bulletEnabled val="1"/>
        </dgm:presLayoutVars>
      </dgm:prSet>
      <dgm:spPr/>
    </dgm:pt>
    <dgm:pt modelId="{EF1E9A16-2E69-B142-9794-1292C285E98D}" type="pres">
      <dgm:prSet presAssocID="{A3BFC261-1D9C-EF4E-B621-D70331230D65}" presName="L1TextContainer" presStyleLbl="revTx" presStyleIdx="15" presStyleCnt="16">
        <dgm:presLayoutVars>
          <dgm:chMax val="1"/>
          <dgm:chPref val="1"/>
          <dgm:bulletEnabled val="1"/>
        </dgm:presLayoutVars>
      </dgm:prSet>
      <dgm:spPr/>
    </dgm:pt>
    <dgm:pt modelId="{4215F652-4B57-464C-B3B5-DEAE19E9989C}" type="pres">
      <dgm:prSet presAssocID="{A3BFC261-1D9C-EF4E-B621-D70331230D65}" presName="ConnectLine" presStyleLbl="sibTrans1D1" presStyleIdx="7" presStyleCnt="8"/>
      <dgm:spPr>
        <a:noFill/>
        <a:ln w="12700" cap="flat" cmpd="sng" algn="ctr">
          <a:solidFill>
            <a:schemeClr val="accent2">
              <a:hueOff val="35353"/>
              <a:satOff val="-34487"/>
              <a:lumOff val="-1766"/>
              <a:alphaOff val="0"/>
            </a:schemeClr>
          </a:solidFill>
          <a:prstDash val="dash"/>
        </a:ln>
        <a:effectLst/>
      </dgm:spPr>
    </dgm:pt>
    <dgm:pt modelId="{67A2D640-CFB8-884C-8546-FB8424AFEAAE}" type="pres">
      <dgm:prSet presAssocID="{A3BFC261-1D9C-EF4E-B621-D70331230D65}" presName="EmptyPlaceHolder" presStyleCnt="0"/>
      <dgm:spPr/>
    </dgm:pt>
  </dgm:ptLst>
  <dgm:cxnLst>
    <dgm:cxn modelId="{0802640A-47CC-435B-89DA-A2CFEAF7470A}" srcId="{C3A23DF1-6F85-41EF-A1F9-FA91DBF5137E}" destId="{D188A8BF-DAA1-43D1-BB8B-97F905DEFE3E}" srcOrd="0" destOrd="0" parTransId="{67E47BDA-FBC5-4DB6-91BC-A180091F761F}" sibTransId="{0CED46FB-6BF3-4147-9555-673E411D330C}"/>
    <dgm:cxn modelId="{BAE6830A-72C6-457B-9997-ABE94AFAFDA2}" srcId="{C3A23DF1-6F85-41EF-A1F9-FA91DBF5137E}" destId="{80E82FDE-9D5A-4FBE-B0D1-D5D322ECA665}" srcOrd="3" destOrd="0" parTransId="{D5557A94-1810-4E82-AD32-8FE6BD28C66D}" sibTransId="{B5248A20-7E6E-43F2-A71E-CA38798DA1B4}"/>
    <dgm:cxn modelId="{4B9DC919-06A3-8944-8504-8C9957030385}" srcId="{B5F6A543-1FFC-1B4C-9C1E-E14404DE843B}" destId="{2DAB0AA1-F073-334D-9674-BB41091CDE6E}" srcOrd="0" destOrd="0" parTransId="{B74BC8BA-92E0-714B-9994-126C74075515}" sibTransId="{4616AD1E-C10A-574C-823D-6324E3DC2665}"/>
    <dgm:cxn modelId="{8E00C01E-49E9-2F48-836F-D1C2BD4EDA59}" srcId="{C3A23DF1-6F85-41EF-A1F9-FA91DBF5137E}" destId="{580980A4-4242-2447-AD25-4842B7A8B46E}" srcOrd="5" destOrd="0" parTransId="{3BB77CF6-D003-4643-AF59-29E30E74B6BF}" sibTransId="{E515AD0D-7242-FA46-B594-016D5F4B85D6}"/>
    <dgm:cxn modelId="{7B484C28-75BA-C846-8B15-C0001D3DAAE8}" srcId="{8A7A9A57-8511-D944-8CC4-073575DA6354}" destId="{3221E0C0-3BD5-7444-8E6B-FF9E4CBAC2AC}" srcOrd="0" destOrd="0" parTransId="{1C5FE2CA-7B02-404B-A981-C715180CC061}" sibTransId="{6E3F0459-4086-B442-8BC6-E93E4ABDBF01}"/>
    <dgm:cxn modelId="{62B86428-9E44-9B4F-8D92-11CE21A9B2A1}" type="presOf" srcId="{26698936-508C-494B-B17C-691E0CD4457A}" destId="{5DA385F0-315F-1740-B211-2B7C27806820}" srcOrd="0" destOrd="0" presId="urn:microsoft.com/office/officeart/2017/3/layout/DropPinTimeline"/>
    <dgm:cxn modelId="{DFF5D735-8A55-C043-B65C-E423D9E24505}" type="presOf" srcId="{D188A8BF-DAA1-43D1-BB8B-97F905DEFE3E}" destId="{428951AB-BB6A-F648-B176-1D75C034AFD7}" srcOrd="0" destOrd="0" presId="urn:microsoft.com/office/officeart/2017/3/layout/DropPinTimeline"/>
    <dgm:cxn modelId="{8DC45D42-84CE-EE47-8909-0C3D8AB30B7F}" type="presOf" srcId="{9BE0EB12-E9E5-409B-8BA6-9BA055424CBC}" destId="{222825B8-C6A2-204A-BFC4-BA7B413A547D}" srcOrd="0" destOrd="0" presId="urn:microsoft.com/office/officeart/2017/3/layout/DropPinTimeline"/>
    <dgm:cxn modelId="{6655624A-B34F-4241-AF24-8D5F1A1F2694}" srcId="{80E82FDE-9D5A-4FBE-B0D1-D5D322ECA665}" destId="{A13E2E49-3009-4267-9936-35443A46D00C}" srcOrd="0" destOrd="0" parTransId="{6968F354-AF2C-4980-990B-63F06CF478F8}" sibTransId="{EECBE330-7759-4FF9-AFC2-311CB093C200}"/>
    <dgm:cxn modelId="{FDCF1853-B90F-294B-AC0F-102D18EC087B}" srcId="{A3BFC261-1D9C-EF4E-B621-D70331230D65}" destId="{953CE81B-702C-8E47-BC43-76450D75F805}" srcOrd="0" destOrd="0" parTransId="{3E6DA867-6BB0-C14E-AF26-68D217F575D0}" sibTransId="{EFD874E9-9984-ED49-BC02-CB367BA94533}"/>
    <dgm:cxn modelId="{5A0F5A53-96A8-44BA-9A20-CF3C498696B4}" type="presOf" srcId="{C3A23DF1-6F85-41EF-A1F9-FA91DBF5137E}" destId="{A130D18D-8B84-4656-9ABA-1FFA74CE11E8}" srcOrd="0" destOrd="0" presId="urn:microsoft.com/office/officeart/2017/3/layout/DropPinTimeline"/>
    <dgm:cxn modelId="{9A248F53-A435-2441-A356-0B7D7DDE9300}" srcId="{C3A23DF1-6F85-41EF-A1F9-FA91DBF5137E}" destId="{F3058529-770A-4840-B57D-E6C0604A650A}" srcOrd="6" destOrd="0" parTransId="{38847863-205F-D648-95D1-CBD03B02E4F1}" sibTransId="{DCEDAEC1-044D-264F-8E33-52D6264F65C8}"/>
    <dgm:cxn modelId="{4077F256-0B58-AD4C-8BA2-85F8646DDF3F}" type="presOf" srcId="{B6CBFE97-4299-024C-A7DE-7890987788C5}" destId="{EDFEEC61-84D1-CC45-981A-C6422C8B7C7A}" srcOrd="0" destOrd="0" presId="urn:microsoft.com/office/officeart/2017/3/layout/DropPinTimeline"/>
    <dgm:cxn modelId="{C1493A6B-3C7B-6F48-98D5-CD7C3C7D68A6}" srcId="{A3BFC261-1D9C-EF4E-B621-D70331230D65}" destId="{53FE8280-09C2-C84C-8EAC-32ADDD0315DA}" srcOrd="1" destOrd="0" parTransId="{D9F63A79-68B2-3A4A-AD40-F0BA8345EF93}" sibTransId="{F8E19B70-4797-9149-A613-F42985A78BBA}"/>
    <dgm:cxn modelId="{61D48E70-4F04-E34E-A2F2-60CD405FDB93}" srcId="{C3A23DF1-6F85-41EF-A1F9-FA91DBF5137E}" destId="{8A7A9A57-8511-D944-8CC4-073575DA6354}" srcOrd="2" destOrd="0" parTransId="{8B206680-BC6F-CE4F-9A22-450F9413A766}" sibTransId="{1241A2C5-320D-0847-80FC-92F1B4D94279}"/>
    <dgm:cxn modelId="{FE233F72-A1B9-CF40-98E7-5AE26258A06C}" type="presOf" srcId="{3957DED6-1057-6849-ADAF-8C9E1A333F00}" destId="{5DA385F0-315F-1740-B211-2B7C27806820}" srcOrd="0" destOrd="1" presId="urn:microsoft.com/office/officeart/2017/3/layout/DropPinTimeline"/>
    <dgm:cxn modelId="{CF4EE379-2DED-8C49-9F06-EE76AA31B1DF}" type="presOf" srcId="{953CE81B-702C-8E47-BC43-76450D75F805}" destId="{9032B03F-5715-4240-B9B3-801A3A8620EE}" srcOrd="0" destOrd="0" presId="urn:microsoft.com/office/officeart/2017/3/layout/DropPinTimeline"/>
    <dgm:cxn modelId="{B4C9B47B-BF3D-6442-82B0-35F7872F4F7E}" srcId="{580980A4-4242-2447-AD25-4842B7A8B46E}" destId="{37305C96-E5BE-CA41-82A3-3CCDB97BA391}" srcOrd="0" destOrd="0" parTransId="{4B4EADF5-895F-5340-BCE7-4D608B243517}" sibTransId="{0505550C-0866-D045-BA50-5E685B045D10}"/>
    <dgm:cxn modelId="{3402BA84-9625-D84C-89BE-2170192B326D}" type="presOf" srcId="{A13E2E49-3009-4267-9936-35443A46D00C}" destId="{9D45CB94-39AF-C447-A3BB-5CB0B6016201}" srcOrd="0" destOrd="0" presId="urn:microsoft.com/office/officeart/2017/3/layout/DropPinTimeline"/>
    <dgm:cxn modelId="{2A2BAC87-A113-4554-B324-37FE51EB158F}" srcId="{D188A8BF-DAA1-43D1-BB8B-97F905DEFE3E}" destId="{9BE0EB12-E9E5-409B-8BA6-9BA055424CBC}" srcOrd="0" destOrd="0" parTransId="{479CDFDE-2309-405D-9A9E-B6D4C4CBDDC4}" sibTransId="{8140A61C-581C-4C06-92F2-16A8DAB39867}"/>
    <dgm:cxn modelId="{413116AB-5C6C-5541-908C-1461755F76AD}" type="presOf" srcId="{53FE8280-09C2-C84C-8EAC-32ADDD0315DA}" destId="{9032B03F-5715-4240-B9B3-801A3A8620EE}" srcOrd="0" destOrd="1" presId="urn:microsoft.com/office/officeart/2017/3/layout/DropPinTimeline"/>
    <dgm:cxn modelId="{DFB509B1-6DE2-F344-B564-4B1287F64BAF}" type="presOf" srcId="{580980A4-4242-2447-AD25-4842B7A8B46E}" destId="{B1A3E4A7-F447-B04C-B93A-EC99D5B7C5C4}" srcOrd="0" destOrd="0" presId="urn:microsoft.com/office/officeart/2017/3/layout/DropPinTimeline"/>
    <dgm:cxn modelId="{ED8BDAB1-6DAD-F648-B89C-2A2B6548104E}" type="presOf" srcId="{F3058529-770A-4840-B57D-E6C0604A650A}" destId="{988E897B-95A7-CB42-B8A2-A8DBCFD0F397}" srcOrd="0" destOrd="0" presId="urn:microsoft.com/office/officeart/2017/3/layout/DropPinTimeline"/>
    <dgm:cxn modelId="{AFFDD0B9-C2BE-794F-BEAE-2B60DB6E7C3D}" type="presOf" srcId="{2DAB0AA1-F073-334D-9674-BB41091CDE6E}" destId="{A3353EE0-DEF9-9244-AC0B-68CF441402B7}" srcOrd="0" destOrd="0" presId="urn:microsoft.com/office/officeart/2017/3/layout/DropPinTimeline"/>
    <dgm:cxn modelId="{C7B0A3BF-C9C3-FD45-8509-BFB5CDA7A929}" srcId="{C3A23DF1-6F85-41EF-A1F9-FA91DBF5137E}" destId="{B6CBFE97-4299-024C-A7DE-7890987788C5}" srcOrd="1" destOrd="0" parTransId="{ADBE81F3-D298-E940-94B2-2A8ADF9972A0}" sibTransId="{E0D6CBA6-5D87-254D-9632-94B3CA9D9F03}"/>
    <dgm:cxn modelId="{CDF9EFC2-E39B-DD44-9142-54180E74AF87}" type="presOf" srcId="{B5F6A543-1FFC-1B4C-9C1E-E14404DE843B}" destId="{633A1DE5-18F0-6349-9DC6-B610E7512BE1}" srcOrd="0" destOrd="0" presId="urn:microsoft.com/office/officeart/2017/3/layout/DropPinTimeline"/>
    <dgm:cxn modelId="{9AE10FCA-3380-914F-9519-58684798783A}" type="presOf" srcId="{3221E0C0-3BD5-7444-8E6B-FF9E4CBAC2AC}" destId="{DE60B8C2-1039-1642-9686-063D203E9038}" srcOrd="0" destOrd="0" presId="urn:microsoft.com/office/officeart/2017/3/layout/DropPinTimeline"/>
    <dgm:cxn modelId="{3DB307D1-C132-8B48-8948-680F10BBFF17}" type="presOf" srcId="{58572C7E-FDAE-CA45-A39E-9B6B8BA560AA}" destId="{5C51893C-175B-7E43-AAA7-68EAF105DD78}" srcOrd="0" destOrd="0" presId="urn:microsoft.com/office/officeart/2017/3/layout/DropPinTimeline"/>
    <dgm:cxn modelId="{3CE6A7D7-3456-7040-B83F-00390B97A3CC}" srcId="{B6CBFE97-4299-024C-A7DE-7890987788C5}" destId="{58572C7E-FDAE-CA45-A39E-9B6B8BA560AA}" srcOrd="0" destOrd="0" parTransId="{DADEF16C-603D-E344-9911-CFD12C0AD704}" sibTransId="{6B94A242-0C1E-4C4F-9E78-E47164D86EDE}"/>
    <dgm:cxn modelId="{82BD3DDB-9CD7-424F-8F0D-21B37EFDBD15}" srcId="{F3058529-770A-4840-B57D-E6C0604A650A}" destId="{26698936-508C-494B-B17C-691E0CD4457A}" srcOrd="0" destOrd="0" parTransId="{F87917A7-2727-F246-8385-095151C9F8D7}" sibTransId="{6DA3C547-D2D0-AD46-A8BD-512CD4086315}"/>
    <dgm:cxn modelId="{47E85DDC-B9AF-7246-82F7-4F21B6C7DE2A}" srcId="{C3A23DF1-6F85-41EF-A1F9-FA91DBF5137E}" destId="{B5F6A543-1FFC-1B4C-9C1E-E14404DE843B}" srcOrd="4" destOrd="0" parTransId="{CA690899-C18A-F748-8396-CF14FE983095}" sibTransId="{E29A8955-C1BE-1942-87B4-7549A5B5D5F5}"/>
    <dgm:cxn modelId="{03CDFADF-FABE-C34C-856A-FEB09682FECD}" type="presOf" srcId="{80E82FDE-9D5A-4FBE-B0D1-D5D322ECA665}" destId="{5F6774F2-7971-8047-B174-A657E97DD73E}" srcOrd="0" destOrd="0" presId="urn:microsoft.com/office/officeart/2017/3/layout/DropPinTimeline"/>
    <dgm:cxn modelId="{678EB5ED-0A50-4548-A17D-407A3D5D99D5}" type="presOf" srcId="{8A7A9A57-8511-D944-8CC4-073575DA6354}" destId="{67E45D37-2DA0-5C4C-89A8-B627828621A0}" srcOrd="0" destOrd="0" presId="urn:microsoft.com/office/officeart/2017/3/layout/DropPinTimeline"/>
    <dgm:cxn modelId="{F339B9F2-1E63-2848-9166-0761373670E1}" type="presOf" srcId="{A3BFC261-1D9C-EF4E-B621-D70331230D65}" destId="{EF1E9A16-2E69-B142-9794-1292C285E98D}" srcOrd="0" destOrd="0" presId="urn:microsoft.com/office/officeart/2017/3/layout/DropPinTimeline"/>
    <dgm:cxn modelId="{FBCE35F7-E951-E04A-92C2-37AF64FA5BCA}" srcId="{C3A23DF1-6F85-41EF-A1F9-FA91DBF5137E}" destId="{A3BFC261-1D9C-EF4E-B621-D70331230D65}" srcOrd="7" destOrd="0" parTransId="{2C7FC523-9403-F145-AB97-CF66ADA9EFC4}" sibTransId="{C107E08D-3FE9-A84A-AE1A-E8F15B71813D}"/>
    <dgm:cxn modelId="{877CC2FA-162E-AE49-94CB-BCD138D636A6}" srcId="{F3058529-770A-4840-B57D-E6C0604A650A}" destId="{3957DED6-1057-6849-ADAF-8C9E1A333F00}" srcOrd="1" destOrd="0" parTransId="{A694836E-FD66-494C-8D8B-105D4573D76C}" sibTransId="{762DEDF5-CE85-964E-9E1D-5FEECCA76C0E}"/>
    <dgm:cxn modelId="{5516CDFA-ED90-7D48-A4DD-44BC3E0F8F6C}" type="presOf" srcId="{37305C96-E5BE-CA41-82A3-3CCDB97BA391}" destId="{8D9111AF-C484-4743-82B6-26800D91A39F}" srcOrd="0" destOrd="0" presId="urn:microsoft.com/office/officeart/2017/3/layout/DropPinTimeline"/>
    <dgm:cxn modelId="{0BAD1E11-48A2-4D22-A3C9-AED3C9522CDB}" type="presParOf" srcId="{A130D18D-8B84-4656-9ABA-1FFA74CE11E8}" destId="{3F248AA3-365A-4E0C-A116-F1B0C1A9D326}" srcOrd="0" destOrd="0" presId="urn:microsoft.com/office/officeart/2017/3/layout/DropPinTimeline"/>
    <dgm:cxn modelId="{AB8A987F-3A02-4753-8511-3358F7E50890}" type="presParOf" srcId="{A130D18D-8B84-4656-9ABA-1FFA74CE11E8}" destId="{28A9B1E4-B156-4510-B906-BBDBB3368ECD}" srcOrd="1" destOrd="0" presId="urn:microsoft.com/office/officeart/2017/3/layout/DropPinTimeline"/>
    <dgm:cxn modelId="{2556CF2C-A672-E14D-A1F2-85BF11B0F381}" type="presParOf" srcId="{28A9B1E4-B156-4510-B906-BBDBB3368ECD}" destId="{2F9F5489-4AF7-624F-955D-D270129F088F}" srcOrd="0" destOrd="0" presId="urn:microsoft.com/office/officeart/2017/3/layout/DropPinTimeline"/>
    <dgm:cxn modelId="{199B7F86-33A5-F146-A097-303ADB39D946}" type="presParOf" srcId="{2F9F5489-4AF7-624F-955D-D270129F088F}" destId="{CBDDFECB-58F9-7E4F-96F3-9E3731629F02}" srcOrd="0" destOrd="0" presId="urn:microsoft.com/office/officeart/2017/3/layout/DropPinTimeline"/>
    <dgm:cxn modelId="{3A972B6B-E138-3E40-9A70-DE75744F8DD8}" type="presParOf" srcId="{2F9F5489-4AF7-624F-955D-D270129F088F}" destId="{50248295-127F-A04C-89D2-F592CB2DE86F}" srcOrd="1" destOrd="0" presId="urn:microsoft.com/office/officeart/2017/3/layout/DropPinTimeline"/>
    <dgm:cxn modelId="{11A98518-E97B-184C-A389-1C2C34F8571D}" type="presParOf" srcId="{50248295-127F-A04C-89D2-F592CB2DE86F}" destId="{155BCC3C-4D46-7B44-A7F7-69F92D4D44D8}" srcOrd="0" destOrd="0" presId="urn:microsoft.com/office/officeart/2017/3/layout/DropPinTimeline"/>
    <dgm:cxn modelId="{69D0B102-7C35-FC48-BD4D-F44B0FB2D1C0}" type="presParOf" srcId="{50248295-127F-A04C-89D2-F592CB2DE86F}" destId="{B2B955AB-F650-9142-B63C-0D021DD37D8C}" srcOrd="1" destOrd="0" presId="urn:microsoft.com/office/officeart/2017/3/layout/DropPinTimeline"/>
    <dgm:cxn modelId="{9182AE8C-06BD-3946-9F8A-9EB92081FEDB}" type="presParOf" srcId="{2F9F5489-4AF7-624F-955D-D270129F088F}" destId="{222825B8-C6A2-204A-BFC4-BA7B413A547D}" srcOrd="2" destOrd="0" presId="urn:microsoft.com/office/officeart/2017/3/layout/DropPinTimeline"/>
    <dgm:cxn modelId="{899FEF3F-8DC3-6849-8F00-2D767508ECAB}" type="presParOf" srcId="{2F9F5489-4AF7-624F-955D-D270129F088F}" destId="{428951AB-BB6A-F648-B176-1D75C034AFD7}" srcOrd="3" destOrd="0" presId="urn:microsoft.com/office/officeart/2017/3/layout/DropPinTimeline"/>
    <dgm:cxn modelId="{82D54B55-13DD-FC4A-9173-44DDC317A7DE}" type="presParOf" srcId="{2F9F5489-4AF7-624F-955D-D270129F088F}" destId="{7FCFF59F-0B47-BF41-81A9-57DA8D3ABC0C}" srcOrd="4" destOrd="0" presId="urn:microsoft.com/office/officeart/2017/3/layout/DropPinTimeline"/>
    <dgm:cxn modelId="{4CBC112D-2E4C-3849-B5DE-9D47B8DC4F0E}" type="presParOf" srcId="{2F9F5489-4AF7-624F-955D-D270129F088F}" destId="{70025D4F-66F1-054D-B4A0-B72AB922C22B}" srcOrd="5" destOrd="0" presId="urn:microsoft.com/office/officeart/2017/3/layout/DropPinTimeline"/>
    <dgm:cxn modelId="{9AA53A2E-7B8E-9B4D-BB82-1B775F20B3F9}" type="presParOf" srcId="{28A9B1E4-B156-4510-B906-BBDBB3368ECD}" destId="{5D6BF73B-9CD7-6246-A761-30D7735DEFD8}" srcOrd="1" destOrd="0" presId="urn:microsoft.com/office/officeart/2017/3/layout/DropPinTimeline"/>
    <dgm:cxn modelId="{1EEA9DA9-352B-1F4C-9411-B0BF2F841306}" type="presParOf" srcId="{28A9B1E4-B156-4510-B906-BBDBB3368ECD}" destId="{76AB5266-8FA8-DB4C-814F-037E655EB7E5}" srcOrd="2" destOrd="0" presId="urn:microsoft.com/office/officeart/2017/3/layout/DropPinTimeline"/>
    <dgm:cxn modelId="{928505B2-069D-A44F-B053-B8E4D3AB1B6B}" type="presParOf" srcId="{76AB5266-8FA8-DB4C-814F-037E655EB7E5}" destId="{02B496B5-796A-C445-AF7B-EF62A8B757C0}" srcOrd="0" destOrd="0" presId="urn:microsoft.com/office/officeart/2017/3/layout/DropPinTimeline"/>
    <dgm:cxn modelId="{8F86A1D5-4D88-924D-A438-0D72BF608126}" type="presParOf" srcId="{76AB5266-8FA8-DB4C-814F-037E655EB7E5}" destId="{2E881F36-0C22-0F49-B73F-ECDF72C5F274}" srcOrd="1" destOrd="0" presId="urn:microsoft.com/office/officeart/2017/3/layout/DropPinTimeline"/>
    <dgm:cxn modelId="{1A718A65-BDD2-A84C-A976-2528CBA9F0D9}" type="presParOf" srcId="{2E881F36-0C22-0F49-B73F-ECDF72C5F274}" destId="{AD1EA821-4383-CA40-92CD-A64D9EE7042D}" srcOrd="0" destOrd="0" presId="urn:microsoft.com/office/officeart/2017/3/layout/DropPinTimeline"/>
    <dgm:cxn modelId="{4E0D06BB-4036-6A4D-A345-51DB30A1AA9A}" type="presParOf" srcId="{2E881F36-0C22-0F49-B73F-ECDF72C5F274}" destId="{11A5425A-1B47-BB44-BD4E-5320D08BF4D6}" srcOrd="1" destOrd="0" presId="urn:microsoft.com/office/officeart/2017/3/layout/DropPinTimeline"/>
    <dgm:cxn modelId="{F3346FB8-6460-7D47-B00D-32544A2ADB79}" type="presParOf" srcId="{76AB5266-8FA8-DB4C-814F-037E655EB7E5}" destId="{5C51893C-175B-7E43-AAA7-68EAF105DD78}" srcOrd="2" destOrd="0" presId="urn:microsoft.com/office/officeart/2017/3/layout/DropPinTimeline"/>
    <dgm:cxn modelId="{1B0444F0-128C-9746-AA41-B7E0356476F8}" type="presParOf" srcId="{76AB5266-8FA8-DB4C-814F-037E655EB7E5}" destId="{EDFEEC61-84D1-CC45-981A-C6422C8B7C7A}" srcOrd="3" destOrd="0" presId="urn:microsoft.com/office/officeart/2017/3/layout/DropPinTimeline"/>
    <dgm:cxn modelId="{1489C077-726A-3040-B5D1-33AAF240863B}" type="presParOf" srcId="{76AB5266-8FA8-DB4C-814F-037E655EB7E5}" destId="{80831DF7-126B-AB4C-B8B6-E96D816CCD5F}" srcOrd="4" destOrd="0" presId="urn:microsoft.com/office/officeart/2017/3/layout/DropPinTimeline"/>
    <dgm:cxn modelId="{15044442-0D33-E247-8468-C94E2289E47F}" type="presParOf" srcId="{76AB5266-8FA8-DB4C-814F-037E655EB7E5}" destId="{603AF833-1446-7B40-85A7-BC3C2892DD2D}" srcOrd="5" destOrd="0" presId="urn:microsoft.com/office/officeart/2017/3/layout/DropPinTimeline"/>
    <dgm:cxn modelId="{6C284085-A8BC-9B46-830B-AE09CA635636}" type="presParOf" srcId="{28A9B1E4-B156-4510-B906-BBDBB3368ECD}" destId="{2B652293-623F-534E-BF06-EBB4B741424F}" srcOrd="3" destOrd="0" presId="urn:microsoft.com/office/officeart/2017/3/layout/DropPinTimeline"/>
    <dgm:cxn modelId="{43EC28C8-C783-2B44-8980-3FC395821E5D}" type="presParOf" srcId="{28A9B1E4-B156-4510-B906-BBDBB3368ECD}" destId="{59F98F33-7A2B-E04A-B2FB-B0F8271832ED}" srcOrd="4" destOrd="0" presId="urn:microsoft.com/office/officeart/2017/3/layout/DropPinTimeline"/>
    <dgm:cxn modelId="{C9F64EBC-3734-FA42-9D9C-6967DCF8DE3D}" type="presParOf" srcId="{59F98F33-7A2B-E04A-B2FB-B0F8271832ED}" destId="{CC1A7B53-FB69-414E-851E-4AE5D531C5BF}" srcOrd="0" destOrd="0" presId="urn:microsoft.com/office/officeart/2017/3/layout/DropPinTimeline"/>
    <dgm:cxn modelId="{018BE7C3-1397-5646-A609-E41BD797EE73}" type="presParOf" srcId="{59F98F33-7A2B-E04A-B2FB-B0F8271832ED}" destId="{ABA7E1AC-230B-E64A-A31C-5193396764FE}" srcOrd="1" destOrd="0" presId="urn:microsoft.com/office/officeart/2017/3/layout/DropPinTimeline"/>
    <dgm:cxn modelId="{F9AB90EA-3B8D-5747-B7C8-8F75C5CF7AFC}" type="presParOf" srcId="{ABA7E1AC-230B-E64A-A31C-5193396764FE}" destId="{83007EDF-F1FE-CC41-996A-054CDD2EC7E9}" srcOrd="0" destOrd="0" presId="urn:microsoft.com/office/officeart/2017/3/layout/DropPinTimeline"/>
    <dgm:cxn modelId="{175A967B-F772-E847-9F06-30D76B866809}" type="presParOf" srcId="{ABA7E1AC-230B-E64A-A31C-5193396764FE}" destId="{8B1A47A2-AA8B-B94F-A4FD-01D5089BB175}" srcOrd="1" destOrd="0" presId="urn:microsoft.com/office/officeart/2017/3/layout/DropPinTimeline"/>
    <dgm:cxn modelId="{F1BA31CF-697D-034B-B149-3F2CEC8760F8}" type="presParOf" srcId="{59F98F33-7A2B-E04A-B2FB-B0F8271832ED}" destId="{DE60B8C2-1039-1642-9686-063D203E9038}" srcOrd="2" destOrd="0" presId="urn:microsoft.com/office/officeart/2017/3/layout/DropPinTimeline"/>
    <dgm:cxn modelId="{59F9EC46-A01B-2044-A356-F6F665EF60F2}" type="presParOf" srcId="{59F98F33-7A2B-E04A-B2FB-B0F8271832ED}" destId="{67E45D37-2DA0-5C4C-89A8-B627828621A0}" srcOrd="3" destOrd="0" presId="urn:microsoft.com/office/officeart/2017/3/layout/DropPinTimeline"/>
    <dgm:cxn modelId="{1F0DBDEA-ADF1-6C43-A800-A2877AC19B4D}" type="presParOf" srcId="{59F98F33-7A2B-E04A-B2FB-B0F8271832ED}" destId="{71964C60-F491-684D-AF01-AA4706D99C7F}" srcOrd="4" destOrd="0" presId="urn:microsoft.com/office/officeart/2017/3/layout/DropPinTimeline"/>
    <dgm:cxn modelId="{F1A79ECF-A987-C24D-8CAA-B10AF76C262B}" type="presParOf" srcId="{59F98F33-7A2B-E04A-B2FB-B0F8271832ED}" destId="{2428B216-B33A-2F4D-90A3-8C5AD963D9FE}" srcOrd="5" destOrd="0" presId="urn:microsoft.com/office/officeart/2017/3/layout/DropPinTimeline"/>
    <dgm:cxn modelId="{24BD4427-3AAA-4440-90A5-9769DD073015}" type="presParOf" srcId="{28A9B1E4-B156-4510-B906-BBDBB3368ECD}" destId="{FE572C39-90E7-4445-90E4-7B4135EFFFA4}" srcOrd="5" destOrd="0" presId="urn:microsoft.com/office/officeart/2017/3/layout/DropPinTimeline"/>
    <dgm:cxn modelId="{375F75D5-2742-CD46-B36C-BF51F15FE59F}" type="presParOf" srcId="{28A9B1E4-B156-4510-B906-BBDBB3368ECD}" destId="{E96D40FF-CAC2-4B4C-AE85-64174032165C}" srcOrd="6" destOrd="0" presId="urn:microsoft.com/office/officeart/2017/3/layout/DropPinTimeline"/>
    <dgm:cxn modelId="{7A281BAE-50CF-6B49-95BE-D14B466C013A}" type="presParOf" srcId="{E96D40FF-CAC2-4B4C-AE85-64174032165C}" destId="{4CBA546B-1A6E-4247-A337-51AEB547C5F9}" srcOrd="0" destOrd="0" presId="urn:microsoft.com/office/officeart/2017/3/layout/DropPinTimeline"/>
    <dgm:cxn modelId="{9D4BD34E-D1C5-2044-8DB1-A8D5AE893895}" type="presParOf" srcId="{E96D40FF-CAC2-4B4C-AE85-64174032165C}" destId="{42AE7A61-A898-4E4B-A875-E3984678B98A}" srcOrd="1" destOrd="0" presId="urn:microsoft.com/office/officeart/2017/3/layout/DropPinTimeline"/>
    <dgm:cxn modelId="{31AD67B9-CD31-1B46-A0A3-6243F9B8A589}" type="presParOf" srcId="{42AE7A61-A898-4E4B-A875-E3984678B98A}" destId="{0FB152AD-256E-0240-A1FC-96C3B9676B44}" srcOrd="0" destOrd="0" presId="urn:microsoft.com/office/officeart/2017/3/layout/DropPinTimeline"/>
    <dgm:cxn modelId="{DA903D6A-1CF4-9D47-9C40-533984EED4FD}" type="presParOf" srcId="{42AE7A61-A898-4E4B-A875-E3984678B98A}" destId="{848C087C-54EA-164F-91B9-13EDBE8131E7}" srcOrd="1" destOrd="0" presId="urn:microsoft.com/office/officeart/2017/3/layout/DropPinTimeline"/>
    <dgm:cxn modelId="{5BFE2CEC-BD80-1C45-8639-2FEEE3A3EB04}" type="presParOf" srcId="{E96D40FF-CAC2-4B4C-AE85-64174032165C}" destId="{9D45CB94-39AF-C447-A3BB-5CB0B6016201}" srcOrd="2" destOrd="0" presId="urn:microsoft.com/office/officeart/2017/3/layout/DropPinTimeline"/>
    <dgm:cxn modelId="{A0872A13-DFB6-2A4F-A497-82A8FBB492C5}" type="presParOf" srcId="{E96D40FF-CAC2-4B4C-AE85-64174032165C}" destId="{5F6774F2-7971-8047-B174-A657E97DD73E}" srcOrd="3" destOrd="0" presId="urn:microsoft.com/office/officeart/2017/3/layout/DropPinTimeline"/>
    <dgm:cxn modelId="{784991B5-AE28-1944-925A-F4AA18C9A087}" type="presParOf" srcId="{E96D40FF-CAC2-4B4C-AE85-64174032165C}" destId="{A5F9FA8C-94F4-5441-919B-0CBF0B1C37CE}" srcOrd="4" destOrd="0" presId="urn:microsoft.com/office/officeart/2017/3/layout/DropPinTimeline"/>
    <dgm:cxn modelId="{900EA742-8AE0-FB41-94A1-2B160CFE92D7}" type="presParOf" srcId="{E96D40FF-CAC2-4B4C-AE85-64174032165C}" destId="{0D74F307-7982-E749-A07A-4FB971B5B3A9}" srcOrd="5" destOrd="0" presId="urn:microsoft.com/office/officeart/2017/3/layout/DropPinTimeline"/>
    <dgm:cxn modelId="{0EBD5619-2519-1043-8C24-C11C4BC40DC6}" type="presParOf" srcId="{28A9B1E4-B156-4510-B906-BBDBB3368ECD}" destId="{4BC11DC4-A166-E34F-822D-C3E46F6DFAF0}" srcOrd="7" destOrd="0" presId="urn:microsoft.com/office/officeart/2017/3/layout/DropPinTimeline"/>
    <dgm:cxn modelId="{CE73A4BA-DADD-F844-B20D-6EAF8E4DBCD9}" type="presParOf" srcId="{28A9B1E4-B156-4510-B906-BBDBB3368ECD}" destId="{1AEB3131-0C66-6A4B-97E4-C6199E833682}" srcOrd="8" destOrd="0" presId="urn:microsoft.com/office/officeart/2017/3/layout/DropPinTimeline"/>
    <dgm:cxn modelId="{4F5ADE33-68B4-4C47-8F6E-3ACBEAA9131D}" type="presParOf" srcId="{1AEB3131-0C66-6A4B-97E4-C6199E833682}" destId="{D217AFAF-8F28-2C49-8E53-C665E4278BA8}" srcOrd="0" destOrd="0" presId="urn:microsoft.com/office/officeart/2017/3/layout/DropPinTimeline"/>
    <dgm:cxn modelId="{9B0BECBF-9BB1-004A-BEDD-328BDF29D368}" type="presParOf" srcId="{1AEB3131-0C66-6A4B-97E4-C6199E833682}" destId="{8A9FAD10-6E35-1543-BA4C-02D4F9EC0699}" srcOrd="1" destOrd="0" presId="urn:microsoft.com/office/officeart/2017/3/layout/DropPinTimeline"/>
    <dgm:cxn modelId="{5B42A970-906D-FB45-AB6E-9700B5DF3966}" type="presParOf" srcId="{8A9FAD10-6E35-1543-BA4C-02D4F9EC0699}" destId="{5FCA811D-DF95-6D4F-AF62-B6FBFA402AAF}" srcOrd="0" destOrd="0" presId="urn:microsoft.com/office/officeart/2017/3/layout/DropPinTimeline"/>
    <dgm:cxn modelId="{371A7EEB-9CB8-E74F-9424-939F5C62DB61}" type="presParOf" srcId="{8A9FAD10-6E35-1543-BA4C-02D4F9EC0699}" destId="{E5B70EC3-0433-3D42-9D69-4C90C4D34648}" srcOrd="1" destOrd="0" presId="urn:microsoft.com/office/officeart/2017/3/layout/DropPinTimeline"/>
    <dgm:cxn modelId="{1468156D-4034-1044-BBA8-8DCDE656C728}" type="presParOf" srcId="{1AEB3131-0C66-6A4B-97E4-C6199E833682}" destId="{A3353EE0-DEF9-9244-AC0B-68CF441402B7}" srcOrd="2" destOrd="0" presId="urn:microsoft.com/office/officeart/2017/3/layout/DropPinTimeline"/>
    <dgm:cxn modelId="{70D099A4-4CFC-1A48-BB6F-14EA6A5E4720}" type="presParOf" srcId="{1AEB3131-0C66-6A4B-97E4-C6199E833682}" destId="{633A1DE5-18F0-6349-9DC6-B610E7512BE1}" srcOrd="3" destOrd="0" presId="urn:microsoft.com/office/officeart/2017/3/layout/DropPinTimeline"/>
    <dgm:cxn modelId="{F91D48C4-F1E4-1443-ABDC-EFA9E3203F18}" type="presParOf" srcId="{1AEB3131-0C66-6A4B-97E4-C6199E833682}" destId="{6E0E8F1F-237B-224B-9BB3-46AC937F6558}" srcOrd="4" destOrd="0" presId="urn:microsoft.com/office/officeart/2017/3/layout/DropPinTimeline"/>
    <dgm:cxn modelId="{57A8939B-3B55-2448-9C2A-AEDFCA139572}" type="presParOf" srcId="{1AEB3131-0C66-6A4B-97E4-C6199E833682}" destId="{88B7537A-7035-B943-82AA-6C6C90D47E5F}" srcOrd="5" destOrd="0" presId="urn:microsoft.com/office/officeart/2017/3/layout/DropPinTimeline"/>
    <dgm:cxn modelId="{26013AED-32AA-054A-92D4-3EC1420FFB2A}" type="presParOf" srcId="{28A9B1E4-B156-4510-B906-BBDBB3368ECD}" destId="{AC2ED8AE-BBFD-DE40-B089-0CA2CF28F343}" srcOrd="9" destOrd="0" presId="urn:microsoft.com/office/officeart/2017/3/layout/DropPinTimeline"/>
    <dgm:cxn modelId="{2D6F000C-9520-1A43-8F8A-4708CADCCC77}" type="presParOf" srcId="{28A9B1E4-B156-4510-B906-BBDBB3368ECD}" destId="{6BAECA8B-11AF-2D42-B68B-DC8CDC7B6CF2}" srcOrd="10" destOrd="0" presId="urn:microsoft.com/office/officeart/2017/3/layout/DropPinTimeline"/>
    <dgm:cxn modelId="{9DD620B6-60A1-764A-8370-A261EEA0FD3B}" type="presParOf" srcId="{6BAECA8B-11AF-2D42-B68B-DC8CDC7B6CF2}" destId="{41D085C2-D67C-9E4C-A71A-A9972A337F29}" srcOrd="0" destOrd="0" presId="urn:microsoft.com/office/officeart/2017/3/layout/DropPinTimeline"/>
    <dgm:cxn modelId="{6D608A26-A751-F04D-BAA2-435AA14EF967}" type="presParOf" srcId="{6BAECA8B-11AF-2D42-B68B-DC8CDC7B6CF2}" destId="{49673DDC-29D4-1142-B042-C0CD93710F46}" srcOrd="1" destOrd="0" presId="urn:microsoft.com/office/officeart/2017/3/layout/DropPinTimeline"/>
    <dgm:cxn modelId="{17D56A54-4B76-644C-B154-6769878F8998}" type="presParOf" srcId="{49673DDC-29D4-1142-B042-C0CD93710F46}" destId="{D96A7D40-AB73-FE42-A66A-1B2159D8B800}" srcOrd="0" destOrd="0" presId="urn:microsoft.com/office/officeart/2017/3/layout/DropPinTimeline"/>
    <dgm:cxn modelId="{9951423B-D572-8F42-B828-EB6872650F82}" type="presParOf" srcId="{49673DDC-29D4-1142-B042-C0CD93710F46}" destId="{E2F7985D-F730-F34F-B4DB-1C250F29C929}" srcOrd="1" destOrd="0" presId="urn:microsoft.com/office/officeart/2017/3/layout/DropPinTimeline"/>
    <dgm:cxn modelId="{33A4B313-3201-E849-A893-CCD5712DF35C}" type="presParOf" srcId="{6BAECA8B-11AF-2D42-B68B-DC8CDC7B6CF2}" destId="{8D9111AF-C484-4743-82B6-26800D91A39F}" srcOrd="2" destOrd="0" presId="urn:microsoft.com/office/officeart/2017/3/layout/DropPinTimeline"/>
    <dgm:cxn modelId="{35D1D527-EEB3-0F46-823E-42D9E82CE327}" type="presParOf" srcId="{6BAECA8B-11AF-2D42-B68B-DC8CDC7B6CF2}" destId="{B1A3E4A7-F447-B04C-B93A-EC99D5B7C5C4}" srcOrd="3" destOrd="0" presId="urn:microsoft.com/office/officeart/2017/3/layout/DropPinTimeline"/>
    <dgm:cxn modelId="{38FDD8B1-8F90-C842-81AA-F538FC1411C3}" type="presParOf" srcId="{6BAECA8B-11AF-2D42-B68B-DC8CDC7B6CF2}" destId="{3CEDCDAA-39EF-2E40-BF34-127D2A2E67A1}" srcOrd="4" destOrd="0" presId="urn:microsoft.com/office/officeart/2017/3/layout/DropPinTimeline"/>
    <dgm:cxn modelId="{BBDB1DA1-C925-3145-84EE-24F1787F16CC}" type="presParOf" srcId="{6BAECA8B-11AF-2D42-B68B-DC8CDC7B6CF2}" destId="{B55C0216-098D-4846-98AF-9B3BA9785E25}" srcOrd="5" destOrd="0" presId="urn:microsoft.com/office/officeart/2017/3/layout/DropPinTimeline"/>
    <dgm:cxn modelId="{0DFD0589-F745-8741-8623-53B3B2399239}" type="presParOf" srcId="{28A9B1E4-B156-4510-B906-BBDBB3368ECD}" destId="{CCA4AC92-486F-C647-B3E2-F6718B55F5FC}" srcOrd="11" destOrd="0" presId="urn:microsoft.com/office/officeart/2017/3/layout/DropPinTimeline"/>
    <dgm:cxn modelId="{C22357AD-4033-DF4B-A3F5-76E46C0BDD99}" type="presParOf" srcId="{28A9B1E4-B156-4510-B906-BBDBB3368ECD}" destId="{6A739A54-622F-2F41-B9F1-68E67C6B5225}" srcOrd="12" destOrd="0" presId="urn:microsoft.com/office/officeart/2017/3/layout/DropPinTimeline"/>
    <dgm:cxn modelId="{1862C751-E5C6-4541-9ED2-415D2B281047}" type="presParOf" srcId="{6A739A54-622F-2F41-B9F1-68E67C6B5225}" destId="{02E71A40-6F18-0245-8A07-0DEA6FAE188C}" srcOrd="0" destOrd="0" presId="urn:microsoft.com/office/officeart/2017/3/layout/DropPinTimeline"/>
    <dgm:cxn modelId="{0545DF65-10DE-4745-AAB3-568B43847F13}" type="presParOf" srcId="{6A739A54-622F-2F41-B9F1-68E67C6B5225}" destId="{EA425DAE-5178-1A40-A47E-5B543C04CD61}" srcOrd="1" destOrd="0" presId="urn:microsoft.com/office/officeart/2017/3/layout/DropPinTimeline"/>
    <dgm:cxn modelId="{79F4D4AB-CC2A-DD4F-96F2-B425B70B66AB}" type="presParOf" srcId="{EA425DAE-5178-1A40-A47E-5B543C04CD61}" destId="{36DE0271-EF51-3246-A4F2-5E91A2BCE0F2}" srcOrd="0" destOrd="0" presId="urn:microsoft.com/office/officeart/2017/3/layout/DropPinTimeline"/>
    <dgm:cxn modelId="{0B5BC86E-200C-FB49-A307-F1ED81DD6204}" type="presParOf" srcId="{EA425DAE-5178-1A40-A47E-5B543C04CD61}" destId="{FA0D6999-0039-A146-9939-5B85691FBD3C}" srcOrd="1" destOrd="0" presId="urn:microsoft.com/office/officeart/2017/3/layout/DropPinTimeline"/>
    <dgm:cxn modelId="{39FE056A-1178-A443-8A06-AD76CBC82883}" type="presParOf" srcId="{6A739A54-622F-2F41-B9F1-68E67C6B5225}" destId="{5DA385F0-315F-1740-B211-2B7C27806820}" srcOrd="2" destOrd="0" presId="urn:microsoft.com/office/officeart/2017/3/layout/DropPinTimeline"/>
    <dgm:cxn modelId="{5B2FA1A5-A656-F041-B703-4F92709AA802}" type="presParOf" srcId="{6A739A54-622F-2F41-B9F1-68E67C6B5225}" destId="{988E897B-95A7-CB42-B8A2-A8DBCFD0F397}" srcOrd="3" destOrd="0" presId="urn:microsoft.com/office/officeart/2017/3/layout/DropPinTimeline"/>
    <dgm:cxn modelId="{2D03AA30-D388-9D4F-86DA-E53668AA1987}" type="presParOf" srcId="{6A739A54-622F-2F41-B9F1-68E67C6B5225}" destId="{C4DF2309-3676-F84E-8398-ADCB560D29D8}" srcOrd="4" destOrd="0" presId="urn:microsoft.com/office/officeart/2017/3/layout/DropPinTimeline"/>
    <dgm:cxn modelId="{4FD6BFD0-78B2-E94C-93A8-C24C795AA904}" type="presParOf" srcId="{6A739A54-622F-2F41-B9F1-68E67C6B5225}" destId="{10DDFC59-7735-5346-8C74-A244135C8A51}" srcOrd="5" destOrd="0" presId="urn:microsoft.com/office/officeart/2017/3/layout/DropPinTimeline"/>
    <dgm:cxn modelId="{C82CA0C1-BE7F-E044-AB83-FAEB7E78ED69}" type="presParOf" srcId="{28A9B1E4-B156-4510-B906-BBDBB3368ECD}" destId="{F5F024C0-7319-6C4F-A9B9-E5F69B61E234}" srcOrd="13" destOrd="0" presId="urn:microsoft.com/office/officeart/2017/3/layout/DropPinTimeline"/>
    <dgm:cxn modelId="{06EEF414-CAF9-B14A-B9DC-6A3095800AB0}" type="presParOf" srcId="{28A9B1E4-B156-4510-B906-BBDBB3368ECD}" destId="{982B56CC-3B94-4143-B900-C6BFF035B3A0}" srcOrd="14" destOrd="0" presId="urn:microsoft.com/office/officeart/2017/3/layout/DropPinTimeline"/>
    <dgm:cxn modelId="{A54C196E-47DB-D740-AB5A-2197706594BA}" type="presParOf" srcId="{982B56CC-3B94-4143-B900-C6BFF035B3A0}" destId="{342FDDF8-ED44-0844-BA8A-B553CE70CEDA}" srcOrd="0" destOrd="0" presId="urn:microsoft.com/office/officeart/2017/3/layout/DropPinTimeline"/>
    <dgm:cxn modelId="{90C14726-8C27-EC44-9B97-B5360C93D3A4}" type="presParOf" srcId="{982B56CC-3B94-4143-B900-C6BFF035B3A0}" destId="{3C187F36-5DB2-B141-9AE8-FF05F243E124}" srcOrd="1" destOrd="0" presId="urn:microsoft.com/office/officeart/2017/3/layout/DropPinTimeline"/>
    <dgm:cxn modelId="{F5413AAC-7997-2343-BB97-6D9019232339}" type="presParOf" srcId="{3C187F36-5DB2-B141-9AE8-FF05F243E124}" destId="{F0142F2F-C0E9-6A47-AB14-3A38AEF46B6F}" srcOrd="0" destOrd="0" presId="urn:microsoft.com/office/officeart/2017/3/layout/DropPinTimeline"/>
    <dgm:cxn modelId="{7E45DDB9-F74D-794D-AC5D-161447F42746}" type="presParOf" srcId="{3C187F36-5DB2-B141-9AE8-FF05F243E124}" destId="{F17CEDE1-9467-5C4F-8456-E67FC2602592}" srcOrd="1" destOrd="0" presId="urn:microsoft.com/office/officeart/2017/3/layout/DropPinTimeline"/>
    <dgm:cxn modelId="{E12D4071-FAA7-0341-B2EB-7E05F4FFD719}" type="presParOf" srcId="{982B56CC-3B94-4143-B900-C6BFF035B3A0}" destId="{9032B03F-5715-4240-B9B3-801A3A8620EE}" srcOrd="2" destOrd="0" presId="urn:microsoft.com/office/officeart/2017/3/layout/DropPinTimeline"/>
    <dgm:cxn modelId="{6AEA1FCA-971D-D04C-A033-2B034FBB5FD8}" type="presParOf" srcId="{982B56CC-3B94-4143-B900-C6BFF035B3A0}" destId="{EF1E9A16-2E69-B142-9794-1292C285E98D}" srcOrd="3" destOrd="0" presId="urn:microsoft.com/office/officeart/2017/3/layout/DropPinTimeline"/>
    <dgm:cxn modelId="{A8B6B75D-2FE9-D944-ADC2-97DDF1107808}" type="presParOf" srcId="{982B56CC-3B94-4143-B900-C6BFF035B3A0}" destId="{4215F652-4B57-464C-B3B5-DEAE19E9989C}" srcOrd="4" destOrd="0" presId="urn:microsoft.com/office/officeart/2017/3/layout/DropPinTimeline"/>
    <dgm:cxn modelId="{CED316A1-56DA-3847-8529-500D1D41E778}" type="presParOf" srcId="{982B56CC-3B94-4143-B900-C6BFF035B3A0}" destId="{67A2D640-CFB8-884C-8546-FB8424AFEAA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48AA3-365A-4E0C-A116-F1B0C1A9D326}">
      <dsp:nvSpPr>
        <dsp:cNvPr id="0" name=""/>
        <dsp:cNvSpPr/>
      </dsp:nvSpPr>
      <dsp:spPr>
        <a:xfrm>
          <a:off x="0" y="2132012"/>
          <a:ext cx="1005839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55BCC3C-4D46-7B44-A7F7-69F92D4D44D8}">
      <dsp:nvSpPr>
        <dsp:cNvPr id="0" name=""/>
        <dsp:cNvSpPr/>
      </dsp:nvSpPr>
      <dsp:spPr>
        <a:xfrm rot="8100000">
          <a:off x="67464" y="491345"/>
          <a:ext cx="313572" cy="313572"/>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955AB-F650-9142-B63C-0D021DD37D8C}">
      <dsp:nvSpPr>
        <dsp:cNvPr id="0" name=""/>
        <dsp:cNvSpPr/>
      </dsp:nvSpPr>
      <dsp:spPr>
        <a:xfrm>
          <a:off x="102299" y="526180"/>
          <a:ext cx="243902" cy="24390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222825B8-C6A2-204A-BFC4-BA7B413A547D}">
      <dsp:nvSpPr>
        <dsp:cNvPr id="0" name=""/>
        <dsp:cNvSpPr/>
      </dsp:nvSpPr>
      <dsp:spPr>
        <a:xfrm>
          <a:off x="445979" y="869861"/>
          <a:ext cx="3345680"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FHIR Connectathon Track Proposals</a:t>
          </a:r>
        </a:p>
      </dsp:txBody>
      <dsp:txXfrm>
        <a:off x="445979" y="869861"/>
        <a:ext cx="3345680" cy="1262151"/>
      </dsp:txXfrm>
    </dsp:sp>
    <dsp:sp modelId="{428951AB-BB6A-F648-B176-1D75C034AFD7}">
      <dsp:nvSpPr>
        <dsp:cNvPr id="0" name=""/>
        <dsp:cNvSpPr/>
      </dsp:nvSpPr>
      <dsp:spPr>
        <a:xfrm>
          <a:off x="445979" y="426402"/>
          <a:ext cx="3345680"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3 April 2020</a:t>
          </a:r>
        </a:p>
      </dsp:txBody>
      <dsp:txXfrm>
        <a:off x="445979" y="426402"/>
        <a:ext cx="3345680" cy="443458"/>
      </dsp:txXfrm>
    </dsp:sp>
    <dsp:sp modelId="{7FCFF59F-0B47-BF41-81A9-57DA8D3ABC0C}">
      <dsp:nvSpPr>
        <dsp:cNvPr id="0" name=""/>
        <dsp:cNvSpPr/>
      </dsp:nvSpPr>
      <dsp:spPr>
        <a:xfrm>
          <a:off x="224250" y="869861"/>
          <a:ext cx="0" cy="1262151"/>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BDDFECB-58F9-7E4F-96F3-9E3731629F02}">
      <dsp:nvSpPr>
        <dsp:cNvPr id="0" name=""/>
        <dsp:cNvSpPr/>
      </dsp:nvSpPr>
      <dsp:spPr>
        <a:xfrm>
          <a:off x="183462" y="2092101"/>
          <a:ext cx="79822" cy="79822"/>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EA821-4383-CA40-92CD-A64D9EE7042D}">
      <dsp:nvSpPr>
        <dsp:cNvPr id="0" name=""/>
        <dsp:cNvSpPr/>
      </dsp:nvSpPr>
      <dsp:spPr>
        <a:xfrm rot="18900000">
          <a:off x="2074936" y="3459106"/>
          <a:ext cx="313572" cy="313572"/>
        </a:xfrm>
        <a:prstGeom prst="teardrop">
          <a:avLst>
            <a:gd name="adj" fmla="val 115000"/>
          </a:avLst>
        </a:prstGeom>
        <a:solidFill>
          <a:schemeClr val="accent2">
            <a:hueOff val="11784"/>
            <a:satOff val="-11496"/>
            <a:lumOff val="-589"/>
            <a:alphaOff val="0"/>
          </a:schemeClr>
        </a:solidFill>
        <a:ln w="15875" cap="flat" cmpd="sng" algn="ctr">
          <a:solidFill>
            <a:schemeClr val="accent2">
              <a:hueOff val="11784"/>
              <a:satOff val="-11496"/>
              <a:lumOff val="-5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5425A-1B47-BB44-BD4E-5320D08BF4D6}">
      <dsp:nvSpPr>
        <dsp:cNvPr id="0" name=""/>
        <dsp:cNvSpPr/>
      </dsp:nvSpPr>
      <dsp:spPr>
        <a:xfrm>
          <a:off x="2109771" y="3493942"/>
          <a:ext cx="243902" cy="24390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5C51893C-175B-7E43-AAA7-68EAF105DD78}">
      <dsp:nvSpPr>
        <dsp:cNvPr id="0" name=""/>
        <dsp:cNvSpPr/>
      </dsp:nvSpPr>
      <dsp:spPr>
        <a:xfrm>
          <a:off x="2453452" y="2132012"/>
          <a:ext cx="3345680"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Implementation Guide Draft Complete</a:t>
          </a:r>
        </a:p>
      </dsp:txBody>
      <dsp:txXfrm>
        <a:off x="2453452" y="2132012"/>
        <a:ext cx="3345680" cy="1262151"/>
      </dsp:txXfrm>
    </dsp:sp>
    <dsp:sp modelId="{EDFEEC61-84D1-CC45-981A-C6422C8B7C7A}">
      <dsp:nvSpPr>
        <dsp:cNvPr id="0" name=""/>
        <dsp:cNvSpPr/>
      </dsp:nvSpPr>
      <dsp:spPr>
        <a:xfrm>
          <a:off x="2453452" y="3394163"/>
          <a:ext cx="3345680"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10 April 2020</a:t>
          </a:r>
        </a:p>
      </dsp:txBody>
      <dsp:txXfrm>
        <a:off x="2453452" y="3394163"/>
        <a:ext cx="3345680" cy="443458"/>
      </dsp:txXfrm>
    </dsp:sp>
    <dsp:sp modelId="{80831DF7-126B-AB4C-B8B6-E96D816CCD5F}">
      <dsp:nvSpPr>
        <dsp:cNvPr id="0" name=""/>
        <dsp:cNvSpPr/>
      </dsp:nvSpPr>
      <dsp:spPr>
        <a:xfrm>
          <a:off x="2231723" y="2132012"/>
          <a:ext cx="0" cy="1262151"/>
        </a:xfrm>
        <a:prstGeom prst="line">
          <a:avLst/>
        </a:prstGeom>
        <a:noFill/>
        <a:ln w="12700" cap="flat" cmpd="sng" algn="ctr">
          <a:solidFill>
            <a:schemeClr val="accent2">
              <a:hueOff val="8838"/>
              <a:satOff val="-8622"/>
              <a:lumOff val="-442"/>
              <a:alphaOff val="0"/>
            </a:schemeClr>
          </a:solidFill>
          <a:prstDash val="dash"/>
        </a:ln>
        <a:effectLst/>
      </dsp:spPr>
      <dsp:style>
        <a:lnRef idx="1">
          <a:scrgbClr r="0" g="0" b="0"/>
        </a:lnRef>
        <a:fillRef idx="0">
          <a:scrgbClr r="0" g="0" b="0"/>
        </a:fillRef>
        <a:effectRef idx="0">
          <a:scrgbClr r="0" g="0" b="0"/>
        </a:effectRef>
        <a:fontRef idx="minor"/>
      </dsp:style>
    </dsp:sp>
    <dsp:sp modelId="{02B496B5-796A-C445-AF7B-EF62A8B757C0}">
      <dsp:nvSpPr>
        <dsp:cNvPr id="0" name=""/>
        <dsp:cNvSpPr/>
      </dsp:nvSpPr>
      <dsp:spPr>
        <a:xfrm>
          <a:off x="2190935" y="2092101"/>
          <a:ext cx="79822" cy="79822"/>
        </a:xfrm>
        <a:prstGeom prst="ellipse">
          <a:avLst/>
        </a:prstGeom>
        <a:solidFill>
          <a:schemeClr val="accent2">
            <a:hueOff val="8838"/>
            <a:satOff val="-8622"/>
            <a:lumOff val="-442"/>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07EDF-F1FE-CC41-996A-054CDD2EC7E9}">
      <dsp:nvSpPr>
        <dsp:cNvPr id="0" name=""/>
        <dsp:cNvSpPr/>
      </dsp:nvSpPr>
      <dsp:spPr>
        <a:xfrm rot="8100000">
          <a:off x="4082409" y="491345"/>
          <a:ext cx="313572" cy="313572"/>
        </a:xfrm>
        <a:prstGeom prst="teardrop">
          <a:avLst>
            <a:gd name="adj" fmla="val 115000"/>
          </a:avLst>
        </a:prstGeom>
        <a:solidFill>
          <a:schemeClr val="accent2">
            <a:hueOff val="23569"/>
            <a:satOff val="-22991"/>
            <a:lumOff val="-1177"/>
            <a:alphaOff val="0"/>
          </a:schemeClr>
        </a:solidFill>
        <a:ln w="15875" cap="flat" cmpd="sng" algn="ctr">
          <a:solidFill>
            <a:schemeClr val="accent2">
              <a:hueOff val="23569"/>
              <a:satOff val="-22991"/>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A47A2-AA8B-B94F-A4FD-01D5089BB175}">
      <dsp:nvSpPr>
        <dsp:cNvPr id="0" name=""/>
        <dsp:cNvSpPr/>
      </dsp:nvSpPr>
      <dsp:spPr>
        <a:xfrm>
          <a:off x="4117244" y="526180"/>
          <a:ext cx="243902" cy="24390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DE60B8C2-1039-1642-9686-063D203E9038}">
      <dsp:nvSpPr>
        <dsp:cNvPr id="0" name=""/>
        <dsp:cNvSpPr/>
      </dsp:nvSpPr>
      <dsp:spPr>
        <a:xfrm>
          <a:off x="4460925" y="869861"/>
          <a:ext cx="3345680"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Reference Implementation Functionally Complete</a:t>
          </a:r>
        </a:p>
      </dsp:txBody>
      <dsp:txXfrm>
        <a:off x="4460925" y="869861"/>
        <a:ext cx="3345680" cy="1262151"/>
      </dsp:txXfrm>
    </dsp:sp>
    <dsp:sp modelId="{67E45D37-2DA0-5C4C-89A8-B627828621A0}">
      <dsp:nvSpPr>
        <dsp:cNvPr id="0" name=""/>
        <dsp:cNvSpPr/>
      </dsp:nvSpPr>
      <dsp:spPr>
        <a:xfrm>
          <a:off x="4460925" y="426402"/>
          <a:ext cx="3345680"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1 May 2020</a:t>
          </a:r>
        </a:p>
      </dsp:txBody>
      <dsp:txXfrm>
        <a:off x="4460925" y="426402"/>
        <a:ext cx="3345680" cy="443458"/>
      </dsp:txXfrm>
    </dsp:sp>
    <dsp:sp modelId="{71964C60-F491-684D-AF01-AA4706D99C7F}">
      <dsp:nvSpPr>
        <dsp:cNvPr id="0" name=""/>
        <dsp:cNvSpPr/>
      </dsp:nvSpPr>
      <dsp:spPr>
        <a:xfrm>
          <a:off x="4239195" y="869861"/>
          <a:ext cx="0" cy="1262151"/>
        </a:xfrm>
        <a:prstGeom prst="line">
          <a:avLst/>
        </a:prstGeom>
        <a:noFill/>
        <a:ln w="12700" cap="flat" cmpd="sng" algn="ctr">
          <a:solidFill>
            <a:schemeClr val="accent2">
              <a:hueOff val="26515"/>
              <a:satOff val="-25865"/>
              <a:lumOff val="-1325"/>
              <a:alphaOff val="0"/>
            </a:schemeClr>
          </a:solidFill>
          <a:prstDash val="dash"/>
        </a:ln>
        <a:effectLst/>
      </dsp:spPr>
      <dsp:style>
        <a:lnRef idx="1">
          <a:scrgbClr r="0" g="0" b="0"/>
        </a:lnRef>
        <a:fillRef idx="0">
          <a:scrgbClr r="0" g="0" b="0"/>
        </a:fillRef>
        <a:effectRef idx="0">
          <a:scrgbClr r="0" g="0" b="0"/>
        </a:effectRef>
        <a:fontRef idx="minor"/>
      </dsp:style>
    </dsp:sp>
    <dsp:sp modelId="{CC1A7B53-FB69-414E-851E-4AE5D531C5BF}">
      <dsp:nvSpPr>
        <dsp:cNvPr id="0" name=""/>
        <dsp:cNvSpPr/>
      </dsp:nvSpPr>
      <dsp:spPr>
        <a:xfrm>
          <a:off x="4198408" y="2092101"/>
          <a:ext cx="79822" cy="79822"/>
        </a:xfrm>
        <a:prstGeom prst="ellipse">
          <a:avLst/>
        </a:prstGeom>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152AD-256E-0240-A1FC-96C3B9676B44}">
      <dsp:nvSpPr>
        <dsp:cNvPr id="0" name=""/>
        <dsp:cNvSpPr/>
      </dsp:nvSpPr>
      <dsp:spPr>
        <a:xfrm rot="18900000">
          <a:off x="6089882" y="3459106"/>
          <a:ext cx="313572" cy="313572"/>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8C087C-54EA-164F-91B9-13EDBE8131E7}">
      <dsp:nvSpPr>
        <dsp:cNvPr id="0" name=""/>
        <dsp:cNvSpPr/>
      </dsp:nvSpPr>
      <dsp:spPr>
        <a:xfrm>
          <a:off x="6124717" y="3493942"/>
          <a:ext cx="243902" cy="24390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9D45CB94-39AF-C447-A3BB-5CB0B6016201}">
      <dsp:nvSpPr>
        <dsp:cNvPr id="0" name=""/>
        <dsp:cNvSpPr/>
      </dsp:nvSpPr>
      <dsp:spPr>
        <a:xfrm>
          <a:off x="6468397" y="2132012"/>
          <a:ext cx="3345680"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HL7 Connectathon </a:t>
          </a:r>
        </a:p>
      </dsp:txBody>
      <dsp:txXfrm>
        <a:off x="6468397" y="2132012"/>
        <a:ext cx="3345680" cy="1262151"/>
      </dsp:txXfrm>
    </dsp:sp>
    <dsp:sp modelId="{5F6774F2-7971-8047-B174-A657E97DD73E}">
      <dsp:nvSpPr>
        <dsp:cNvPr id="0" name=""/>
        <dsp:cNvSpPr/>
      </dsp:nvSpPr>
      <dsp:spPr>
        <a:xfrm>
          <a:off x="6468397" y="3394163"/>
          <a:ext cx="3345680"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16-17 May 2020</a:t>
          </a:r>
        </a:p>
      </dsp:txBody>
      <dsp:txXfrm>
        <a:off x="6468397" y="3394163"/>
        <a:ext cx="3345680" cy="443458"/>
      </dsp:txXfrm>
    </dsp:sp>
    <dsp:sp modelId="{A5F9FA8C-94F4-5441-919B-0CBF0B1C37CE}">
      <dsp:nvSpPr>
        <dsp:cNvPr id="0" name=""/>
        <dsp:cNvSpPr/>
      </dsp:nvSpPr>
      <dsp:spPr>
        <a:xfrm>
          <a:off x="6246668" y="2132012"/>
          <a:ext cx="0" cy="1262151"/>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4CBA546B-1A6E-4247-A337-51AEB547C5F9}">
      <dsp:nvSpPr>
        <dsp:cNvPr id="0" name=""/>
        <dsp:cNvSpPr/>
      </dsp:nvSpPr>
      <dsp:spPr>
        <a:xfrm>
          <a:off x="6205880" y="2092101"/>
          <a:ext cx="79822" cy="79822"/>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48AA3-365A-4E0C-A116-F1B0C1A9D326}">
      <dsp:nvSpPr>
        <dsp:cNvPr id="0" name=""/>
        <dsp:cNvSpPr/>
      </dsp:nvSpPr>
      <dsp:spPr>
        <a:xfrm>
          <a:off x="0" y="2132012"/>
          <a:ext cx="1005839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55BCC3C-4D46-7B44-A7F7-69F92D4D44D8}">
      <dsp:nvSpPr>
        <dsp:cNvPr id="0" name=""/>
        <dsp:cNvSpPr/>
      </dsp:nvSpPr>
      <dsp:spPr>
        <a:xfrm rot="8100000">
          <a:off x="66815" y="495605"/>
          <a:ext cx="305052" cy="305052"/>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955AB-F650-9142-B63C-0D021DD37D8C}">
      <dsp:nvSpPr>
        <dsp:cNvPr id="0" name=""/>
        <dsp:cNvSpPr/>
      </dsp:nvSpPr>
      <dsp:spPr>
        <a:xfrm>
          <a:off x="100704" y="529494"/>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222825B8-C6A2-204A-BFC4-BA7B413A547D}">
      <dsp:nvSpPr>
        <dsp:cNvPr id="0" name=""/>
        <dsp:cNvSpPr/>
      </dsp:nvSpPr>
      <dsp:spPr>
        <a:xfrm>
          <a:off x="435047" y="869861"/>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FHIR Resource Proposals Due</a:t>
          </a:r>
        </a:p>
      </dsp:txBody>
      <dsp:txXfrm>
        <a:off x="435047" y="869861"/>
        <a:ext cx="1809088" cy="1262151"/>
      </dsp:txXfrm>
    </dsp:sp>
    <dsp:sp modelId="{428951AB-BB6A-F648-B176-1D75C034AFD7}">
      <dsp:nvSpPr>
        <dsp:cNvPr id="0" name=""/>
        <dsp:cNvSpPr/>
      </dsp:nvSpPr>
      <dsp:spPr>
        <a:xfrm>
          <a:off x="435047" y="426402"/>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22 May 2020</a:t>
          </a:r>
        </a:p>
      </dsp:txBody>
      <dsp:txXfrm>
        <a:off x="435047" y="426402"/>
        <a:ext cx="1809088" cy="443458"/>
      </dsp:txXfrm>
    </dsp:sp>
    <dsp:sp modelId="{7FCFF59F-0B47-BF41-81A9-57DA8D3ABC0C}">
      <dsp:nvSpPr>
        <dsp:cNvPr id="0" name=""/>
        <dsp:cNvSpPr/>
      </dsp:nvSpPr>
      <dsp:spPr>
        <a:xfrm>
          <a:off x="219342" y="869861"/>
          <a:ext cx="0" cy="1262151"/>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BDDFECB-58F9-7E4F-96F3-9E3731629F02}">
      <dsp:nvSpPr>
        <dsp:cNvPr id="0" name=""/>
        <dsp:cNvSpPr/>
      </dsp:nvSpPr>
      <dsp:spPr>
        <a:xfrm>
          <a:off x="186539" y="2092101"/>
          <a:ext cx="77653" cy="79822"/>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EA821-4383-CA40-92CD-A64D9EE7042D}">
      <dsp:nvSpPr>
        <dsp:cNvPr id="0" name=""/>
        <dsp:cNvSpPr/>
      </dsp:nvSpPr>
      <dsp:spPr>
        <a:xfrm rot="18900000">
          <a:off x="1182619" y="3463366"/>
          <a:ext cx="305052" cy="305052"/>
        </a:xfrm>
        <a:prstGeom prst="teardrop">
          <a:avLst>
            <a:gd name="adj" fmla="val 115000"/>
          </a:avLst>
        </a:prstGeom>
        <a:solidFill>
          <a:schemeClr val="accent2">
            <a:hueOff val="5050"/>
            <a:satOff val="-4927"/>
            <a:lumOff val="-252"/>
            <a:alphaOff val="0"/>
          </a:schemeClr>
        </a:solidFill>
        <a:ln w="15875" cap="flat" cmpd="sng" algn="ctr">
          <a:solidFill>
            <a:schemeClr val="accent2">
              <a:hueOff val="5050"/>
              <a:satOff val="-4927"/>
              <a:lumOff val="-2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5425A-1B47-BB44-BD4E-5320D08BF4D6}">
      <dsp:nvSpPr>
        <dsp:cNvPr id="0" name=""/>
        <dsp:cNvSpPr/>
      </dsp:nvSpPr>
      <dsp:spPr>
        <a:xfrm>
          <a:off x="1216508" y="3497255"/>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5C51893C-175B-7E43-AAA7-68EAF105DD78}">
      <dsp:nvSpPr>
        <dsp:cNvPr id="0" name=""/>
        <dsp:cNvSpPr/>
      </dsp:nvSpPr>
      <dsp:spPr>
        <a:xfrm>
          <a:off x="1550851" y="2132012"/>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FHIR Implementation Guide Proposals Due</a:t>
          </a:r>
        </a:p>
      </dsp:txBody>
      <dsp:txXfrm>
        <a:off x="1550851" y="2132012"/>
        <a:ext cx="1809088" cy="1262151"/>
      </dsp:txXfrm>
    </dsp:sp>
    <dsp:sp modelId="{EDFEEC61-84D1-CC45-981A-C6422C8B7C7A}">
      <dsp:nvSpPr>
        <dsp:cNvPr id="0" name=""/>
        <dsp:cNvSpPr/>
      </dsp:nvSpPr>
      <dsp:spPr>
        <a:xfrm>
          <a:off x="1550851" y="3394163"/>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21 June 2020</a:t>
          </a:r>
        </a:p>
      </dsp:txBody>
      <dsp:txXfrm>
        <a:off x="1550851" y="3394163"/>
        <a:ext cx="1809088" cy="443458"/>
      </dsp:txXfrm>
    </dsp:sp>
    <dsp:sp modelId="{80831DF7-126B-AB4C-B8B6-E96D816CCD5F}">
      <dsp:nvSpPr>
        <dsp:cNvPr id="0" name=""/>
        <dsp:cNvSpPr/>
      </dsp:nvSpPr>
      <dsp:spPr>
        <a:xfrm>
          <a:off x="1335146" y="2132012"/>
          <a:ext cx="0" cy="1262151"/>
        </a:xfrm>
        <a:prstGeom prst="line">
          <a:avLst/>
        </a:prstGeom>
        <a:noFill/>
        <a:ln w="12700" cap="flat" cmpd="sng" algn="ctr">
          <a:solidFill>
            <a:schemeClr val="accent2">
              <a:hueOff val="5050"/>
              <a:satOff val="-4927"/>
              <a:lumOff val="-252"/>
              <a:alphaOff val="0"/>
            </a:schemeClr>
          </a:solidFill>
          <a:prstDash val="dash"/>
        </a:ln>
        <a:effectLst/>
      </dsp:spPr>
      <dsp:style>
        <a:lnRef idx="1">
          <a:scrgbClr r="0" g="0" b="0"/>
        </a:lnRef>
        <a:fillRef idx="0">
          <a:scrgbClr r="0" g="0" b="0"/>
        </a:fillRef>
        <a:effectRef idx="0">
          <a:scrgbClr r="0" g="0" b="0"/>
        </a:effectRef>
        <a:fontRef idx="minor"/>
      </dsp:style>
    </dsp:sp>
    <dsp:sp modelId="{02B496B5-796A-C445-AF7B-EF62A8B757C0}">
      <dsp:nvSpPr>
        <dsp:cNvPr id="0" name=""/>
        <dsp:cNvSpPr/>
      </dsp:nvSpPr>
      <dsp:spPr>
        <a:xfrm>
          <a:off x="1302343" y="2092101"/>
          <a:ext cx="77653" cy="79822"/>
        </a:xfrm>
        <a:prstGeom prst="ellipse">
          <a:avLst/>
        </a:prstGeom>
        <a:solidFill>
          <a:schemeClr val="accent2">
            <a:hueOff val="5050"/>
            <a:satOff val="-4927"/>
            <a:lumOff val="-252"/>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07EDF-F1FE-CC41-996A-054CDD2EC7E9}">
      <dsp:nvSpPr>
        <dsp:cNvPr id="0" name=""/>
        <dsp:cNvSpPr/>
      </dsp:nvSpPr>
      <dsp:spPr>
        <a:xfrm rot="8100000">
          <a:off x="2298423" y="495605"/>
          <a:ext cx="305052" cy="305052"/>
        </a:xfrm>
        <a:prstGeom prst="teardrop">
          <a:avLst>
            <a:gd name="adj" fmla="val 115000"/>
          </a:avLst>
        </a:prstGeom>
        <a:solidFill>
          <a:schemeClr val="accent2">
            <a:hueOff val="10101"/>
            <a:satOff val="-9853"/>
            <a:lumOff val="-505"/>
            <a:alphaOff val="0"/>
          </a:schemeClr>
        </a:solidFill>
        <a:ln w="15875" cap="flat" cmpd="sng" algn="ctr">
          <a:solidFill>
            <a:schemeClr val="accent2">
              <a:hueOff val="10101"/>
              <a:satOff val="-9853"/>
              <a:lumOff val="-5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A47A2-AA8B-B94F-A4FD-01D5089BB175}">
      <dsp:nvSpPr>
        <dsp:cNvPr id="0" name=""/>
        <dsp:cNvSpPr/>
      </dsp:nvSpPr>
      <dsp:spPr>
        <a:xfrm>
          <a:off x="2332312" y="529494"/>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DE60B8C2-1039-1642-9686-063D203E9038}">
      <dsp:nvSpPr>
        <dsp:cNvPr id="0" name=""/>
        <dsp:cNvSpPr/>
      </dsp:nvSpPr>
      <dsp:spPr>
        <a:xfrm>
          <a:off x="2666654" y="869861"/>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Notice of Intent to Ballot</a:t>
          </a:r>
        </a:p>
        <a:p>
          <a:pPr marL="0" lvl="0" indent="0" algn="l" defTabSz="488950">
            <a:lnSpc>
              <a:spcPct val="90000"/>
            </a:lnSpc>
            <a:spcBef>
              <a:spcPct val="0"/>
            </a:spcBef>
            <a:spcAft>
              <a:spcPct val="35000"/>
            </a:spcAft>
            <a:buNone/>
          </a:pPr>
          <a:r>
            <a:rPr lang="en-US" sz="1100" kern="1200" dirty="0"/>
            <a:t>FHIR Implementation Guides must be substantially complete</a:t>
          </a:r>
        </a:p>
      </dsp:txBody>
      <dsp:txXfrm>
        <a:off x="2666654" y="869861"/>
        <a:ext cx="1809088" cy="1262151"/>
      </dsp:txXfrm>
    </dsp:sp>
    <dsp:sp modelId="{67E45D37-2DA0-5C4C-89A8-B627828621A0}">
      <dsp:nvSpPr>
        <dsp:cNvPr id="0" name=""/>
        <dsp:cNvSpPr/>
      </dsp:nvSpPr>
      <dsp:spPr>
        <a:xfrm>
          <a:off x="2666654" y="426402"/>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5 July 2020</a:t>
          </a:r>
        </a:p>
      </dsp:txBody>
      <dsp:txXfrm>
        <a:off x="2666654" y="426402"/>
        <a:ext cx="1809088" cy="443458"/>
      </dsp:txXfrm>
    </dsp:sp>
    <dsp:sp modelId="{71964C60-F491-684D-AF01-AA4706D99C7F}">
      <dsp:nvSpPr>
        <dsp:cNvPr id="0" name=""/>
        <dsp:cNvSpPr/>
      </dsp:nvSpPr>
      <dsp:spPr>
        <a:xfrm>
          <a:off x="2450950" y="869861"/>
          <a:ext cx="0" cy="1262151"/>
        </a:xfrm>
        <a:prstGeom prst="line">
          <a:avLst/>
        </a:prstGeom>
        <a:noFill/>
        <a:ln w="12700" cap="flat" cmpd="sng" algn="ctr">
          <a:solidFill>
            <a:schemeClr val="accent2">
              <a:hueOff val="26515"/>
              <a:satOff val="-25865"/>
              <a:lumOff val="-1325"/>
              <a:alphaOff val="0"/>
            </a:schemeClr>
          </a:solidFill>
          <a:prstDash val="dash"/>
        </a:ln>
        <a:effectLst/>
      </dsp:spPr>
      <dsp:style>
        <a:lnRef idx="1">
          <a:scrgbClr r="0" g="0" b="0"/>
        </a:lnRef>
        <a:fillRef idx="0">
          <a:scrgbClr r="0" g="0" b="0"/>
        </a:fillRef>
        <a:effectRef idx="0">
          <a:scrgbClr r="0" g="0" b="0"/>
        </a:effectRef>
        <a:fontRef idx="minor"/>
      </dsp:style>
    </dsp:sp>
    <dsp:sp modelId="{CC1A7B53-FB69-414E-851E-4AE5D531C5BF}">
      <dsp:nvSpPr>
        <dsp:cNvPr id="0" name=""/>
        <dsp:cNvSpPr/>
      </dsp:nvSpPr>
      <dsp:spPr>
        <a:xfrm>
          <a:off x="2418147" y="2092101"/>
          <a:ext cx="77653" cy="79822"/>
        </a:xfrm>
        <a:prstGeom prst="ellipse">
          <a:avLst/>
        </a:prstGeom>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152AD-256E-0240-A1FC-96C3B9676B44}">
      <dsp:nvSpPr>
        <dsp:cNvPr id="0" name=""/>
        <dsp:cNvSpPr/>
      </dsp:nvSpPr>
      <dsp:spPr>
        <a:xfrm rot="18900000">
          <a:off x="3414227" y="3463366"/>
          <a:ext cx="305052" cy="305052"/>
        </a:xfrm>
        <a:prstGeom prst="teardrop">
          <a:avLst>
            <a:gd name="adj" fmla="val 115000"/>
          </a:avLst>
        </a:prstGeom>
        <a:solidFill>
          <a:schemeClr val="accent2">
            <a:hueOff val="15151"/>
            <a:satOff val="-14780"/>
            <a:lumOff val="-757"/>
            <a:alphaOff val="0"/>
          </a:schemeClr>
        </a:solidFill>
        <a:ln w="15875" cap="flat" cmpd="sng" algn="ctr">
          <a:solidFill>
            <a:schemeClr val="accent2">
              <a:hueOff val="15151"/>
              <a:satOff val="-14780"/>
              <a:lumOff val="-7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8C087C-54EA-164F-91B9-13EDBE8131E7}">
      <dsp:nvSpPr>
        <dsp:cNvPr id="0" name=""/>
        <dsp:cNvSpPr/>
      </dsp:nvSpPr>
      <dsp:spPr>
        <a:xfrm>
          <a:off x="3448116" y="3497255"/>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9D45CB94-39AF-C447-A3BB-5CB0B6016201}">
      <dsp:nvSpPr>
        <dsp:cNvPr id="0" name=""/>
        <dsp:cNvSpPr/>
      </dsp:nvSpPr>
      <dsp:spPr>
        <a:xfrm>
          <a:off x="3782458" y="2132012"/>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Ballot Open for Voting</a:t>
          </a:r>
        </a:p>
      </dsp:txBody>
      <dsp:txXfrm>
        <a:off x="3782458" y="2132012"/>
        <a:ext cx="1809088" cy="1262151"/>
      </dsp:txXfrm>
    </dsp:sp>
    <dsp:sp modelId="{5F6774F2-7971-8047-B174-A657E97DD73E}">
      <dsp:nvSpPr>
        <dsp:cNvPr id="0" name=""/>
        <dsp:cNvSpPr/>
      </dsp:nvSpPr>
      <dsp:spPr>
        <a:xfrm>
          <a:off x="3782458" y="3394163"/>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16 August – 14 September  2020</a:t>
          </a:r>
        </a:p>
      </dsp:txBody>
      <dsp:txXfrm>
        <a:off x="3782458" y="3394163"/>
        <a:ext cx="1809088" cy="443458"/>
      </dsp:txXfrm>
    </dsp:sp>
    <dsp:sp modelId="{A5F9FA8C-94F4-5441-919B-0CBF0B1C37CE}">
      <dsp:nvSpPr>
        <dsp:cNvPr id="0" name=""/>
        <dsp:cNvSpPr/>
      </dsp:nvSpPr>
      <dsp:spPr>
        <a:xfrm>
          <a:off x="3566753" y="2132012"/>
          <a:ext cx="0" cy="1262151"/>
        </a:xfrm>
        <a:prstGeom prst="line">
          <a:avLst/>
        </a:prstGeom>
        <a:noFill/>
        <a:ln w="12700" cap="flat" cmpd="sng" algn="ctr">
          <a:solidFill>
            <a:schemeClr val="accent2">
              <a:hueOff val="15151"/>
              <a:satOff val="-14780"/>
              <a:lumOff val="-757"/>
              <a:alphaOff val="0"/>
            </a:schemeClr>
          </a:solidFill>
          <a:prstDash val="dash"/>
        </a:ln>
        <a:effectLst/>
      </dsp:spPr>
      <dsp:style>
        <a:lnRef idx="1">
          <a:scrgbClr r="0" g="0" b="0"/>
        </a:lnRef>
        <a:fillRef idx="0">
          <a:scrgbClr r="0" g="0" b="0"/>
        </a:fillRef>
        <a:effectRef idx="0">
          <a:scrgbClr r="0" g="0" b="0"/>
        </a:effectRef>
        <a:fontRef idx="minor"/>
      </dsp:style>
    </dsp:sp>
    <dsp:sp modelId="{4CBA546B-1A6E-4247-A337-51AEB547C5F9}">
      <dsp:nvSpPr>
        <dsp:cNvPr id="0" name=""/>
        <dsp:cNvSpPr/>
      </dsp:nvSpPr>
      <dsp:spPr>
        <a:xfrm>
          <a:off x="3533951" y="2092101"/>
          <a:ext cx="77653" cy="79822"/>
        </a:xfrm>
        <a:prstGeom prst="ellipse">
          <a:avLst/>
        </a:prstGeom>
        <a:solidFill>
          <a:schemeClr val="accent2">
            <a:hueOff val="15151"/>
            <a:satOff val="-14780"/>
            <a:lumOff val="-757"/>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A811D-DF95-6D4F-AF62-B6FBFA402AAF}">
      <dsp:nvSpPr>
        <dsp:cNvPr id="0" name=""/>
        <dsp:cNvSpPr/>
      </dsp:nvSpPr>
      <dsp:spPr>
        <a:xfrm rot="8100000">
          <a:off x="4530031" y="495605"/>
          <a:ext cx="305052" cy="305052"/>
        </a:xfrm>
        <a:prstGeom prst="teardrop">
          <a:avLst>
            <a:gd name="adj" fmla="val 115000"/>
          </a:avLst>
        </a:prstGeom>
        <a:solidFill>
          <a:schemeClr val="accent2">
            <a:hueOff val="20202"/>
            <a:satOff val="-19707"/>
            <a:lumOff val="-1009"/>
            <a:alphaOff val="0"/>
          </a:schemeClr>
        </a:solidFill>
        <a:ln w="15875" cap="flat" cmpd="sng" algn="ctr">
          <a:solidFill>
            <a:schemeClr val="accent2">
              <a:hueOff val="20202"/>
              <a:satOff val="-19707"/>
              <a:lumOff val="-10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70EC3-0433-3D42-9D69-4C90C4D34648}">
      <dsp:nvSpPr>
        <dsp:cNvPr id="0" name=""/>
        <dsp:cNvSpPr/>
      </dsp:nvSpPr>
      <dsp:spPr>
        <a:xfrm>
          <a:off x="4563920" y="529494"/>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A3353EE0-DEF9-9244-AC0B-68CF441402B7}">
      <dsp:nvSpPr>
        <dsp:cNvPr id="0" name=""/>
        <dsp:cNvSpPr/>
      </dsp:nvSpPr>
      <dsp:spPr>
        <a:xfrm>
          <a:off x="4898262" y="869861"/>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1" kern="1200" dirty="0"/>
            <a:t>Ballot Triaging </a:t>
          </a:r>
          <a:endParaRPr lang="en-US" sz="1100" kern="1200" dirty="0"/>
        </a:p>
        <a:p>
          <a:pPr marL="0" lvl="0" indent="0" algn="l" defTabSz="488950">
            <a:lnSpc>
              <a:spcPct val="90000"/>
            </a:lnSpc>
            <a:spcBef>
              <a:spcPct val="0"/>
            </a:spcBef>
            <a:spcAft>
              <a:spcPct val="35000"/>
            </a:spcAft>
            <a:buNone/>
          </a:pPr>
          <a:r>
            <a:rPr lang="en-US" sz="1100" kern="1200" dirty="0"/>
            <a:t>Prioritizing, categorizing, grouping</a:t>
          </a:r>
        </a:p>
      </dsp:txBody>
      <dsp:txXfrm>
        <a:off x="4898262" y="869861"/>
        <a:ext cx="1809088" cy="1262151"/>
      </dsp:txXfrm>
    </dsp:sp>
    <dsp:sp modelId="{633A1DE5-18F0-6349-9DC6-B610E7512BE1}">
      <dsp:nvSpPr>
        <dsp:cNvPr id="0" name=""/>
        <dsp:cNvSpPr/>
      </dsp:nvSpPr>
      <dsp:spPr>
        <a:xfrm>
          <a:off x="4898262" y="426402"/>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14 Sept – 28 Sept 2020</a:t>
          </a:r>
        </a:p>
      </dsp:txBody>
      <dsp:txXfrm>
        <a:off x="4898262" y="426402"/>
        <a:ext cx="1809088" cy="443458"/>
      </dsp:txXfrm>
    </dsp:sp>
    <dsp:sp modelId="{6E0E8F1F-237B-224B-9BB3-46AC937F6558}">
      <dsp:nvSpPr>
        <dsp:cNvPr id="0" name=""/>
        <dsp:cNvSpPr/>
      </dsp:nvSpPr>
      <dsp:spPr>
        <a:xfrm>
          <a:off x="4682557" y="869861"/>
          <a:ext cx="0" cy="1262151"/>
        </a:xfrm>
        <a:prstGeom prst="line">
          <a:avLst/>
        </a:prstGeom>
        <a:noFill/>
        <a:ln w="12700" cap="flat" cmpd="sng" algn="ctr">
          <a:solidFill>
            <a:schemeClr val="accent2">
              <a:hueOff val="20202"/>
              <a:satOff val="-19707"/>
              <a:lumOff val="-1009"/>
              <a:alphaOff val="0"/>
            </a:schemeClr>
          </a:solidFill>
          <a:prstDash val="dash"/>
        </a:ln>
        <a:effectLst/>
      </dsp:spPr>
      <dsp:style>
        <a:lnRef idx="1">
          <a:scrgbClr r="0" g="0" b="0"/>
        </a:lnRef>
        <a:fillRef idx="0">
          <a:scrgbClr r="0" g="0" b="0"/>
        </a:fillRef>
        <a:effectRef idx="0">
          <a:scrgbClr r="0" g="0" b="0"/>
        </a:effectRef>
        <a:fontRef idx="minor"/>
      </dsp:style>
    </dsp:sp>
    <dsp:sp modelId="{D217AFAF-8F28-2C49-8E53-C665E4278BA8}">
      <dsp:nvSpPr>
        <dsp:cNvPr id="0" name=""/>
        <dsp:cNvSpPr/>
      </dsp:nvSpPr>
      <dsp:spPr>
        <a:xfrm>
          <a:off x="4649755" y="2092101"/>
          <a:ext cx="77653" cy="79822"/>
        </a:xfrm>
        <a:prstGeom prst="ellipse">
          <a:avLst/>
        </a:prstGeom>
        <a:solidFill>
          <a:schemeClr val="accent2">
            <a:hueOff val="20202"/>
            <a:satOff val="-19707"/>
            <a:lumOff val="-100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6A7D40-AB73-FE42-A66A-1B2159D8B800}">
      <dsp:nvSpPr>
        <dsp:cNvPr id="0" name=""/>
        <dsp:cNvSpPr/>
      </dsp:nvSpPr>
      <dsp:spPr>
        <a:xfrm rot="18900000">
          <a:off x="5645835" y="3463366"/>
          <a:ext cx="305052" cy="305052"/>
        </a:xfrm>
        <a:prstGeom prst="teardrop">
          <a:avLst>
            <a:gd name="adj" fmla="val 115000"/>
          </a:avLst>
        </a:prstGeom>
        <a:solidFill>
          <a:schemeClr val="accent2">
            <a:hueOff val="25252"/>
            <a:satOff val="-24634"/>
            <a:lumOff val="-1261"/>
            <a:alphaOff val="0"/>
          </a:schemeClr>
        </a:solidFill>
        <a:ln w="15875" cap="flat" cmpd="sng" algn="ctr">
          <a:solidFill>
            <a:schemeClr val="accent2">
              <a:hueOff val="25252"/>
              <a:satOff val="-24634"/>
              <a:lumOff val="-1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985D-F730-F34F-B4DB-1C250F29C929}">
      <dsp:nvSpPr>
        <dsp:cNvPr id="0" name=""/>
        <dsp:cNvSpPr/>
      </dsp:nvSpPr>
      <dsp:spPr>
        <a:xfrm>
          <a:off x="5679724" y="3497255"/>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D9111AF-C484-4743-82B6-26800D91A39F}">
      <dsp:nvSpPr>
        <dsp:cNvPr id="0" name=""/>
        <dsp:cNvSpPr/>
      </dsp:nvSpPr>
      <dsp:spPr>
        <a:xfrm>
          <a:off x="6014066" y="2132012"/>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1" kern="1200" dirty="0"/>
            <a:t>Ballot Reconciliation</a:t>
          </a:r>
        </a:p>
        <a:p>
          <a:pPr marL="0" lvl="0" indent="0" algn="l" defTabSz="488950">
            <a:lnSpc>
              <a:spcPct val="90000"/>
            </a:lnSpc>
            <a:spcBef>
              <a:spcPct val="0"/>
            </a:spcBef>
            <a:spcAft>
              <a:spcPct val="35000"/>
            </a:spcAft>
            <a:buNone/>
          </a:pPr>
          <a:r>
            <a:rPr lang="en-US" sz="1100" kern="1200" dirty="0"/>
            <a:t>Address all comments and develop responses</a:t>
          </a:r>
        </a:p>
      </dsp:txBody>
      <dsp:txXfrm>
        <a:off x="6014066" y="2132012"/>
        <a:ext cx="1809088" cy="1262151"/>
      </dsp:txXfrm>
    </dsp:sp>
    <dsp:sp modelId="{B1A3E4A7-F447-B04C-B93A-EC99D5B7C5C4}">
      <dsp:nvSpPr>
        <dsp:cNvPr id="0" name=""/>
        <dsp:cNvSpPr/>
      </dsp:nvSpPr>
      <dsp:spPr>
        <a:xfrm>
          <a:off x="6014066" y="3394163"/>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Oct – Dec 2020 (estimate)</a:t>
          </a:r>
        </a:p>
      </dsp:txBody>
      <dsp:txXfrm>
        <a:off x="6014066" y="3394163"/>
        <a:ext cx="1809088" cy="443458"/>
      </dsp:txXfrm>
    </dsp:sp>
    <dsp:sp modelId="{3CEDCDAA-39EF-2E40-BF34-127D2A2E67A1}">
      <dsp:nvSpPr>
        <dsp:cNvPr id="0" name=""/>
        <dsp:cNvSpPr/>
      </dsp:nvSpPr>
      <dsp:spPr>
        <a:xfrm>
          <a:off x="5798361" y="2132012"/>
          <a:ext cx="0" cy="1262151"/>
        </a:xfrm>
        <a:prstGeom prst="line">
          <a:avLst/>
        </a:prstGeom>
        <a:noFill/>
        <a:ln w="12700" cap="flat" cmpd="sng" algn="ctr">
          <a:solidFill>
            <a:schemeClr val="accent2">
              <a:hueOff val="26515"/>
              <a:satOff val="-25865"/>
              <a:lumOff val="-1325"/>
              <a:alphaOff val="0"/>
            </a:schemeClr>
          </a:solidFill>
          <a:prstDash val="dash"/>
        </a:ln>
        <a:effectLst/>
      </dsp:spPr>
      <dsp:style>
        <a:lnRef idx="1">
          <a:scrgbClr r="0" g="0" b="0"/>
        </a:lnRef>
        <a:fillRef idx="0">
          <a:scrgbClr r="0" g="0" b="0"/>
        </a:fillRef>
        <a:effectRef idx="0">
          <a:scrgbClr r="0" g="0" b="0"/>
        </a:effectRef>
        <a:fontRef idx="minor"/>
      </dsp:style>
    </dsp:sp>
    <dsp:sp modelId="{41D085C2-D67C-9E4C-A71A-A9972A337F29}">
      <dsp:nvSpPr>
        <dsp:cNvPr id="0" name=""/>
        <dsp:cNvSpPr/>
      </dsp:nvSpPr>
      <dsp:spPr>
        <a:xfrm>
          <a:off x="5765559" y="2092101"/>
          <a:ext cx="77653" cy="79822"/>
        </a:xfrm>
        <a:prstGeom prst="ellipse">
          <a:avLst/>
        </a:prstGeom>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E0271-EF51-3246-A4F2-5E91A2BCE0F2}">
      <dsp:nvSpPr>
        <dsp:cNvPr id="0" name=""/>
        <dsp:cNvSpPr/>
      </dsp:nvSpPr>
      <dsp:spPr>
        <a:xfrm rot="8100000">
          <a:off x="6761639" y="495605"/>
          <a:ext cx="305052" cy="305052"/>
        </a:xfrm>
        <a:prstGeom prst="teardrop">
          <a:avLst>
            <a:gd name="adj" fmla="val 115000"/>
          </a:avLst>
        </a:prstGeom>
        <a:solidFill>
          <a:schemeClr val="accent2">
            <a:hueOff val="30303"/>
            <a:satOff val="-29560"/>
            <a:lumOff val="-1514"/>
            <a:alphaOff val="0"/>
          </a:schemeClr>
        </a:solidFill>
        <a:ln w="15875" cap="flat" cmpd="sng" algn="ctr">
          <a:solidFill>
            <a:schemeClr val="accent2">
              <a:hueOff val="30303"/>
              <a:satOff val="-29560"/>
              <a:lumOff val="-15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D6999-0039-A146-9939-5B85691FBD3C}">
      <dsp:nvSpPr>
        <dsp:cNvPr id="0" name=""/>
        <dsp:cNvSpPr/>
      </dsp:nvSpPr>
      <dsp:spPr>
        <a:xfrm>
          <a:off x="6795528" y="529494"/>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5DA385F0-315F-1740-B211-2B7C27806820}">
      <dsp:nvSpPr>
        <dsp:cNvPr id="0" name=""/>
        <dsp:cNvSpPr/>
      </dsp:nvSpPr>
      <dsp:spPr>
        <a:xfrm>
          <a:off x="7129870" y="869861"/>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1" kern="1200" dirty="0"/>
            <a:t>STU1 Ballot Approval</a:t>
          </a:r>
        </a:p>
        <a:p>
          <a:pPr marL="0" lvl="0" indent="0" algn="l" defTabSz="488950">
            <a:lnSpc>
              <a:spcPct val="90000"/>
            </a:lnSpc>
            <a:spcBef>
              <a:spcPct val="0"/>
            </a:spcBef>
            <a:spcAft>
              <a:spcPct val="35000"/>
            </a:spcAft>
            <a:buNone/>
          </a:pPr>
          <a:r>
            <a:rPr lang="en-US" sz="1100" kern="1200" dirty="0"/>
            <a:t>Gain approval from sponsoring work groups</a:t>
          </a:r>
        </a:p>
      </dsp:txBody>
      <dsp:txXfrm>
        <a:off x="7129870" y="869861"/>
        <a:ext cx="1809088" cy="1262151"/>
      </dsp:txXfrm>
    </dsp:sp>
    <dsp:sp modelId="{988E897B-95A7-CB42-B8A2-A8DBCFD0F397}">
      <dsp:nvSpPr>
        <dsp:cNvPr id="0" name=""/>
        <dsp:cNvSpPr/>
      </dsp:nvSpPr>
      <dsp:spPr>
        <a:xfrm>
          <a:off x="7129870" y="426402"/>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January 2021 (estimate)</a:t>
          </a:r>
        </a:p>
      </dsp:txBody>
      <dsp:txXfrm>
        <a:off x="7129870" y="426402"/>
        <a:ext cx="1809088" cy="443458"/>
      </dsp:txXfrm>
    </dsp:sp>
    <dsp:sp modelId="{C4DF2309-3676-F84E-8398-ADCB560D29D8}">
      <dsp:nvSpPr>
        <dsp:cNvPr id="0" name=""/>
        <dsp:cNvSpPr/>
      </dsp:nvSpPr>
      <dsp:spPr>
        <a:xfrm>
          <a:off x="6914165" y="869861"/>
          <a:ext cx="0" cy="1262151"/>
        </a:xfrm>
        <a:prstGeom prst="line">
          <a:avLst/>
        </a:prstGeom>
        <a:noFill/>
        <a:ln w="12700" cap="flat" cmpd="sng" algn="ctr">
          <a:solidFill>
            <a:schemeClr val="accent2">
              <a:hueOff val="30303"/>
              <a:satOff val="-29560"/>
              <a:lumOff val="-1514"/>
              <a:alphaOff val="0"/>
            </a:schemeClr>
          </a:solidFill>
          <a:prstDash val="dash"/>
        </a:ln>
        <a:effectLst/>
      </dsp:spPr>
      <dsp:style>
        <a:lnRef idx="1">
          <a:scrgbClr r="0" g="0" b="0"/>
        </a:lnRef>
        <a:fillRef idx="0">
          <a:scrgbClr r="0" g="0" b="0"/>
        </a:fillRef>
        <a:effectRef idx="0">
          <a:scrgbClr r="0" g="0" b="0"/>
        </a:effectRef>
        <a:fontRef idx="minor"/>
      </dsp:style>
    </dsp:sp>
    <dsp:sp modelId="{02E71A40-6F18-0245-8A07-0DEA6FAE188C}">
      <dsp:nvSpPr>
        <dsp:cNvPr id="0" name=""/>
        <dsp:cNvSpPr/>
      </dsp:nvSpPr>
      <dsp:spPr>
        <a:xfrm>
          <a:off x="6881363" y="2092101"/>
          <a:ext cx="77653" cy="79822"/>
        </a:xfrm>
        <a:prstGeom prst="ellipse">
          <a:avLst/>
        </a:prstGeom>
        <a:solidFill>
          <a:schemeClr val="accent2">
            <a:hueOff val="30303"/>
            <a:satOff val="-29560"/>
            <a:lumOff val="-1514"/>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142F2F-C0E9-6A47-AB14-3A38AEF46B6F}">
      <dsp:nvSpPr>
        <dsp:cNvPr id="0" name=""/>
        <dsp:cNvSpPr/>
      </dsp:nvSpPr>
      <dsp:spPr>
        <a:xfrm rot="18900000">
          <a:off x="7877443" y="3463366"/>
          <a:ext cx="305052" cy="305052"/>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CEDE1-9467-5C4F-8456-E67FC2602592}">
      <dsp:nvSpPr>
        <dsp:cNvPr id="0" name=""/>
        <dsp:cNvSpPr/>
      </dsp:nvSpPr>
      <dsp:spPr>
        <a:xfrm>
          <a:off x="7911332" y="3497255"/>
          <a:ext cx="237275" cy="237275"/>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9032B03F-5715-4240-B9B3-801A3A8620EE}">
      <dsp:nvSpPr>
        <dsp:cNvPr id="0" name=""/>
        <dsp:cNvSpPr/>
      </dsp:nvSpPr>
      <dsp:spPr>
        <a:xfrm>
          <a:off x="8245674" y="2132012"/>
          <a:ext cx="1809088" cy="126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1" kern="1200" dirty="0"/>
            <a:t>Publishing STU1 IG</a:t>
          </a:r>
        </a:p>
        <a:p>
          <a:pPr marL="0" lvl="0" indent="0" algn="l" defTabSz="488950">
            <a:lnSpc>
              <a:spcPct val="90000"/>
            </a:lnSpc>
            <a:spcBef>
              <a:spcPct val="0"/>
            </a:spcBef>
            <a:spcAft>
              <a:spcPct val="35000"/>
            </a:spcAft>
            <a:buNone/>
          </a:pPr>
          <a:r>
            <a:rPr lang="en-US" sz="1100" kern="1200" dirty="0"/>
            <a:t>Gain approval of FHIR Management Group and Technical Standards Committee</a:t>
          </a:r>
        </a:p>
      </dsp:txBody>
      <dsp:txXfrm>
        <a:off x="8245674" y="2132012"/>
        <a:ext cx="1809088" cy="1262151"/>
      </dsp:txXfrm>
    </dsp:sp>
    <dsp:sp modelId="{EF1E9A16-2E69-B142-9794-1292C285E98D}">
      <dsp:nvSpPr>
        <dsp:cNvPr id="0" name=""/>
        <dsp:cNvSpPr/>
      </dsp:nvSpPr>
      <dsp:spPr>
        <a:xfrm>
          <a:off x="8245674" y="3394163"/>
          <a:ext cx="1809088" cy="44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February 2021 (estimate)</a:t>
          </a:r>
        </a:p>
      </dsp:txBody>
      <dsp:txXfrm>
        <a:off x="8245674" y="3394163"/>
        <a:ext cx="1809088" cy="443458"/>
      </dsp:txXfrm>
    </dsp:sp>
    <dsp:sp modelId="{4215F652-4B57-464C-B3B5-DEAE19E9989C}">
      <dsp:nvSpPr>
        <dsp:cNvPr id="0" name=""/>
        <dsp:cNvSpPr/>
      </dsp:nvSpPr>
      <dsp:spPr>
        <a:xfrm>
          <a:off x="8029969" y="2132012"/>
          <a:ext cx="0" cy="1262151"/>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342FDDF8-ED44-0844-BA8A-B553CE70CEDA}">
      <dsp:nvSpPr>
        <dsp:cNvPr id="0" name=""/>
        <dsp:cNvSpPr/>
      </dsp:nvSpPr>
      <dsp:spPr>
        <a:xfrm>
          <a:off x="7997167" y="2092101"/>
          <a:ext cx="77653" cy="79822"/>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80388-F1EB-49F1-8885-6CD1094DDC8D}" type="datetimeFigureOut">
              <a:rPr lang="en-US" smtClean="0"/>
              <a:t>3/11/20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BB080-279B-4550-9DC2-C1F712477AFB}" type="slidenum">
              <a:rPr lang="en-US" smtClean="0"/>
              <a:t>‹#›</a:t>
            </a:fld>
            <a:endParaRPr lang="en-US" dirty="0"/>
          </a:p>
        </p:txBody>
      </p:sp>
    </p:spTree>
    <p:extLst>
      <p:ext uri="{BB962C8B-B14F-4D97-AF65-F5344CB8AC3E}">
        <p14:creationId xmlns:p14="http://schemas.microsoft.com/office/powerpoint/2010/main" val="287330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hyperlink" Target="https://twitter.com/pacioproject" TargetMode="External"/><Relationship Id="rId7" Type="http://schemas.openxmlformats.org/officeDocument/2006/relationships/hyperlink" Target="https://pacioproject.slack.com/" TargetMode="External"/><Relationship Id="rId2" Type="http://schemas.openxmlformats.org/officeDocument/2006/relationships/hyperlink" Target="http://www.mitre.org/"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github.com/paciowg/PACIO-Project" TargetMode="External"/><Relationship Id="rId4" Type="http://schemas.openxmlformats.org/officeDocument/2006/relationships/image" Target="../media/image3.png"/><Relationship Id="rId9"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3/11/20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E3B8DB8-9B87-4348-BCF9-95ECFD9727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255"/>
            <a:ext cx="2597727" cy="1126769"/>
          </a:xfrm>
          <a:prstGeom prst="rect">
            <a:avLst/>
          </a:prstGeom>
        </p:spPr>
      </p:pic>
    </p:spTree>
    <p:extLst>
      <p:ext uri="{BB962C8B-B14F-4D97-AF65-F5344CB8AC3E}">
        <p14:creationId xmlns:p14="http://schemas.microsoft.com/office/powerpoint/2010/main" val="145051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hasCustomPrompt="1"/>
          </p:nvPr>
        </p:nvSpPr>
        <p:spPr>
          <a:xfrm>
            <a:off x="1097280" y="1184564"/>
            <a:ext cx="10058400" cy="4684530"/>
          </a:xfrm>
        </p:spPr>
        <p:txBody>
          <a:bodyPr/>
          <a:lstStyle>
            <a:lvl1pPr>
              <a:defRPr>
                <a:solidFill>
                  <a:schemeClr val="tx1"/>
                </a:solidFill>
              </a:defRPr>
            </a:lvl1pPr>
            <a:lvl2pPr marL="384048" indent="-182880">
              <a:buClrTx/>
              <a:buFont typeface="Arial" panose="020B0604020202020204" pitchFamily="34" charset="0"/>
              <a:buChar char="•"/>
              <a:defRPr>
                <a:solidFill>
                  <a:schemeClr val="tx1"/>
                </a:solidFill>
              </a:defRPr>
            </a:lvl2pPr>
            <a:lvl3pPr marL="566928" indent="-182880">
              <a:buClrTx/>
              <a:buFont typeface="Arial" panose="020B0604020202020204" pitchFamily="34" charset="0"/>
              <a:buChar char="•"/>
              <a:defRPr>
                <a:solidFill>
                  <a:schemeClr val="tx1"/>
                </a:solidFill>
              </a:defRPr>
            </a:lvl3pPr>
            <a:lvl4pPr marL="749808" indent="-182880">
              <a:buClrTx/>
              <a:buFont typeface="Arial" panose="020B0604020202020204" pitchFamily="34" charset="0"/>
              <a:buChar char="•"/>
              <a:defRPr>
                <a:solidFill>
                  <a:schemeClr val="tx1"/>
                </a:solidFill>
              </a:defRPr>
            </a:lvl4pPr>
            <a:lvl5pPr marL="932688" indent="-182880">
              <a:buClrTx/>
              <a:buFont typeface="Arial" panose="020B0604020202020204" pitchFamily="34" charset="0"/>
              <a:buChar char="•"/>
              <a:defRPr>
                <a:solidFill>
                  <a:schemeClr val="tx1"/>
                </a:solidFill>
              </a:defRPr>
            </a:lvl5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3/11/20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7" name="Picture 6">
            <a:extLst>
              <a:ext uri="{FF2B5EF4-FFF2-40B4-BE49-F238E27FC236}">
                <a16:creationId xmlns:a16="http://schemas.microsoft.com/office/drawing/2014/main" id="{4C8DA96C-9AAA-4011-955A-EDABBC8275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611" y="240728"/>
            <a:ext cx="929669" cy="794052"/>
          </a:xfrm>
          <a:prstGeom prst="rect">
            <a:avLst/>
          </a:prstGeom>
        </p:spPr>
      </p:pic>
      <p:pic>
        <p:nvPicPr>
          <p:cNvPr id="8" name="Picture 7" descr="A picture containing clipart&#10;&#10;Description automatically generated">
            <a:extLst>
              <a:ext uri="{FF2B5EF4-FFF2-40B4-BE49-F238E27FC236}">
                <a16:creationId xmlns:a16="http://schemas.microsoft.com/office/drawing/2014/main" id="{ABB7159C-7AF6-45E9-B8F4-B30B8F8EB5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394467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hasCustomPrompt="1"/>
          </p:nvPr>
        </p:nvSpPr>
        <p:spPr>
          <a:xfrm>
            <a:off x="1097279" y="1241517"/>
            <a:ext cx="4937760" cy="4627577"/>
          </a:xfrm>
        </p:spPr>
        <p:txBody>
          <a:bodyPr/>
          <a:lstStyle>
            <a:lvl1pPr>
              <a:defRPr/>
            </a:lvl1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17920" y="1241517"/>
            <a:ext cx="4937760" cy="4627578"/>
          </a:xfrm>
        </p:spPr>
        <p:txBody>
          <a:bodyPr/>
          <a:lstStyle>
            <a:lvl1pPr>
              <a:defRPr/>
            </a:lvl1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3/11/20</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9" name="Picture 8">
            <a:extLst>
              <a:ext uri="{FF2B5EF4-FFF2-40B4-BE49-F238E27FC236}">
                <a16:creationId xmlns:a16="http://schemas.microsoft.com/office/drawing/2014/main" id="{18F198A8-2B0A-436E-A692-CF8495731C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019"/>
            <a:ext cx="1118004" cy="954913"/>
          </a:xfrm>
          <a:prstGeom prst="rect">
            <a:avLst/>
          </a:prstGeom>
        </p:spPr>
      </p:pic>
    </p:spTree>
    <p:extLst>
      <p:ext uri="{BB962C8B-B14F-4D97-AF65-F5344CB8AC3E}">
        <p14:creationId xmlns:p14="http://schemas.microsoft.com/office/powerpoint/2010/main" val="50807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36282"/>
          </a:xfrm>
        </p:spPr>
        <p:txBody>
          <a:bodyPr/>
          <a:lstStyle/>
          <a:p>
            <a:r>
              <a:rPr lang="en-US" dirty="0"/>
              <a:t>Click to edit Master title style</a:t>
            </a:r>
          </a:p>
        </p:txBody>
      </p:sp>
      <p:sp>
        <p:nvSpPr>
          <p:cNvPr id="3" name="Text Placeholder 2"/>
          <p:cNvSpPr>
            <a:spLocks noGrp="1"/>
          </p:cNvSpPr>
          <p:nvPr>
            <p:ph type="body" idx="1"/>
          </p:nvPr>
        </p:nvSpPr>
        <p:spPr>
          <a:xfrm>
            <a:off x="1097280" y="1132201"/>
            <a:ext cx="4937760" cy="499251"/>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1631452"/>
            <a:ext cx="4937760" cy="43290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32201"/>
            <a:ext cx="4937760" cy="499251"/>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1631452"/>
            <a:ext cx="4937760" cy="43290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3/11/20</a:t>
            </a:fld>
            <a:endParaRPr lang="en-US" dirty="0"/>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12" name="Picture 11">
            <a:extLst>
              <a:ext uri="{FF2B5EF4-FFF2-40B4-BE49-F238E27FC236}">
                <a16:creationId xmlns:a16="http://schemas.microsoft.com/office/drawing/2014/main" id="{77E9E328-B74B-4200-9AAA-4529689ACA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019"/>
            <a:ext cx="1118004" cy="954913"/>
          </a:xfrm>
          <a:prstGeom prst="rect">
            <a:avLst/>
          </a:prstGeom>
        </p:spPr>
      </p:pic>
    </p:spTree>
    <p:extLst>
      <p:ext uri="{BB962C8B-B14F-4D97-AF65-F5344CB8AC3E}">
        <p14:creationId xmlns:p14="http://schemas.microsoft.com/office/powerpoint/2010/main" val="385433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5D2C7AD-B8EC-41AF-BCD4-89B09F0B166A}" type="datetimeFigureOut">
              <a:rPr lang="en-US" smtClean="0"/>
              <a:t>3/11/20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2FD9E6-397B-4FFA-A076-79D9C6357D9F}" type="slidenum">
              <a:rPr lang="en-US" smtClean="0"/>
              <a:t>‹#›</a:t>
            </a:fld>
            <a:endParaRPr lang="en-US" dirty="0"/>
          </a:p>
        </p:txBody>
      </p:sp>
      <p:pic>
        <p:nvPicPr>
          <p:cNvPr id="7" name="Picture 6">
            <a:extLst>
              <a:ext uri="{FF2B5EF4-FFF2-40B4-BE49-F238E27FC236}">
                <a16:creationId xmlns:a16="http://schemas.microsoft.com/office/drawing/2014/main" id="{0193AC10-EC41-4E7C-AF81-4D874CB1AA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019"/>
            <a:ext cx="1118004" cy="954913"/>
          </a:xfrm>
          <a:prstGeom prst="rect">
            <a:avLst/>
          </a:prstGeom>
        </p:spPr>
      </p:pic>
    </p:spTree>
    <p:extLst>
      <p:ext uri="{BB962C8B-B14F-4D97-AF65-F5344CB8AC3E}">
        <p14:creationId xmlns:p14="http://schemas.microsoft.com/office/powerpoint/2010/main" val="388665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hasCustomPrompt="1"/>
          </p:nvPr>
        </p:nvSpPr>
        <p:spPr>
          <a:xfrm>
            <a:off x="4800600" y="731520"/>
            <a:ext cx="6492240" cy="5257800"/>
          </a:xfrm>
        </p:spPr>
        <p:txBody>
          <a:bodyPr/>
          <a:lstStyle>
            <a:lvl1pPr>
              <a:defRPr/>
            </a:lvl1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D2C7AD-B8EC-41AF-BCD4-89B09F0B166A}" type="datetimeFigureOut">
              <a:rPr lang="en-US" smtClean="0"/>
              <a:t>3/11/20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2FD9E6-397B-4FFA-A076-79D9C6357D9F}" type="slidenum">
              <a:rPr lang="en-US" smtClean="0"/>
              <a:t>‹#›</a:t>
            </a:fld>
            <a:endParaRPr lang="en-US" dirty="0"/>
          </a:p>
        </p:txBody>
      </p:sp>
      <p:pic>
        <p:nvPicPr>
          <p:cNvPr id="10" name="Picture 9" descr="A picture containing clipart&#10;&#10;Description automatically generated">
            <a:extLst>
              <a:ext uri="{FF2B5EF4-FFF2-40B4-BE49-F238E27FC236}">
                <a16:creationId xmlns:a16="http://schemas.microsoft.com/office/drawing/2014/main" id="{4FC0F5C3-2B23-4BD1-AF4F-9A82DB6EEF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55675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A9F-7495-4728-9613-574AA8455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DE25D-76B3-49FB-81C5-537870E98E94}"/>
              </a:ext>
            </a:extLst>
          </p:cNvPr>
          <p:cNvSpPr>
            <a:spLocks noGrp="1"/>
          </p:cNvSpPr>
          <p:nvPr>
            <p:ph type="dt" sz="half" idx="10"/>
          </p:nvPr>
        </p:nvSpPr>
        <p:spPr/>
        <p:txBody>
          <a:bodyPr/>
          <a:lstStyle/>
          <a:p>
            <a:fld id="{A5D2C7AD-B8EC-41AF-BCD4-89B09F0B166A}" type="datetimeFigureOut">
              <a:rPr lang="en-US" smtClean="0"/>
              <a:t>3/11/20</a:t>
            </a:fld>
            <a:endParaRPr lang="en-US" dirty="0"/>
          </a:p>
        </p:txBody>
      </p:sp>
      <p:sp>
        <p:nvSpPr>
          <p:cNvPr id="4" name="Footer Placeholder 3">
            <a:extLst>
              <a:ext uri="{FF2B5EF4-FFF2-40B4-BE49-F238E27FC236}">
                <a16:creationId xmlns:a16="http://schemas.microsoft.com/office/drawing/2014/main" id="{CB403133-C030-471E-B3AD-DFBEC6728F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C0A6891-E27B-4870-BE1D-92B4DE0E342C}"/>
              </a:ext>
            </a:extLst>
          </p:cNvPr>
          <p:cNvSpPr>
            <a:spLocks noGrp="1"/>
          </p:cNvSpPr>
          <p:nvPr>
            <p:ph type="sldNum" sz="quarter" idx="12"/>
          </p:nvPr>
        </p:nvSpPr>
        <p:spPr/>
        <p:txBody>
          <a:bodyPr/>
          <a:lstStyle/>
          <a:p>
            <a:fld id="{A72FD9E6-397B-4FFA-A076-79D9C6357D9F}" type="slidenum">
              <a:rPr lang="en-US" smtClean="0"/>
              <a:t>‹#›</a:t>
            </a:fld>
            <a:endParaRPr lang="en-US" dirty="0"/>
          </a:p>
        </p:txBody>
      </p:sp>
      <p:graphicFrame>
        <p:nvGraphicFramePr>
          <p:cNvPr id="6" name="Table 4">
            <a:extLst>
              <a:ext uri="{FF2B5EF4-FFF2-40B4-BE49-F238E27FC236}">
                <a16:creationId xmlns:a16="http://schemas.microsoft.com/office/drawing/2014/main" id="{15AC6484-0F19-4683-9D77-973FA5710D77}"/>
              </a:ext>
            </a:extLst>
          </p:cNvPr>
          <p:cNvGraphicFramePr>
            <a:graphicFrameLocks/>
          </p:cNvGraphicFramePr>
          <p:nvPr userDrawn="1">
            <p:extLst>
              <p:ext uri="{D42A27DB-BD31-4B8C-83A1-F6EECF244321}">
                <p14:modId xmlns:p14="http://schemas.microsoft.com/office/powerpoint/2010/main" val="429800978"/>
              </p:ext>
            </p:extLst>
          </p:nvPr>
        </p:nvGraphicFramePr>
        <p:xfrm>
          <a:off x="1096963" y="1184276"/>
          <a:ext cx="10058399" cy="3182882"/>
        </p:xfrm>
        <a:graphic>
          <a:graphicData uri="http://schemas.openxmlformats.org/drawingml/2006/table">
            <a:tbl>
              <a:tblPr firstRow="1" bandRow="1">
                <a:tableStyleId>{5940675A-B579-460E-94D1-54222C63F5DA}</a:tableStyleId>
              </a:tblPr>
              <a:tblGrid>
                <a:gridCol w="4739993">
                  <a:extLst>
                    <a:ext uri="{9D8B030D-6E8A-4147-A177-3AD203B41FA5}">
                      <a16:colId xmlns:a16="http://schemas.microsoft.com/office/drawing/2014/main" val="2733080639"/>
                    </a:ext>
                  </a:extLst>
                </a:gridCol>
                <a:gridCol w="5318406">
                  <a:extLst>
                    <a:ext uri="{9D8B030D-6E8A-4147-A177-3AD203B41FA5}">
                      <a16:colId xmlns:a16="http://schemas.microsoft.com/office/drawing/2014/main" val="3811224310"/>
                    </a:ext>
                  </a:extLst>
                </a:gridCol>
              </a:tblGrid>
              <a:tr h="353486">
                <a:tc>
                  <a:txBody>
                    <a:bodyPr/>
                    <a:lstStyle/>
                    <a:p>
                      <a:endParaRPr lang="en-US" b="1" dirty="0"/>
                    </a:p>
                  </a:txBody>
                  <a:tcPr>
                    <a:solidFill>
                      <a:schemeClr val="accent1"/>
                    </a:solidFill>
                  </a:tcPr>
                </a:tc>
                <a:tc>
                  <a:txBody>
                    <a:bodyPr/>
                    <a:lstStyle/>
                    <a:p>
                      <a:endParaRPr lang="en-US" b="1" dirty="0"/>
                    </a:p>
                  </a:txBody>
                  <a:tcPr>
                    <a:solidFill>
                      <a:schemeClr val="accent1"/>
                    </a:solidFill>
                  </a:tcPr>
                </a:tc>
                <a:extLst>
                  <a:ext uri="{0D108BD9-81ED-4DB2-BD59-A6C34878D82A}">
                    <a16:rowId xmlns:a16="http://schemas.microsoft.com/office/drawing/2014/main" val="740159772"/>
                  </a:ext>
                </a:extLst>
              </a:tr>
              <a:tr h="402446">
                <a:tc>
                  <a:txBody>
                    <a:bodyPr/>
                    <a:lstStyle/>
                    <a:p>
                      <a:pPr marL="0" indent="0">
                        <a:buNone/>
                      </a:pPr>
                      <a:endParaRPr lang="en-US" dirty="0"/>
                    </a:p>
                  </a:txBody>
                  <a:tcPr/>
                </a:tc>
                <a:tc>
                  <a:txBody>
                    <a:bodyPr/>
                    <a:lstStyle/>
                    <a:p>
                      <a:endParaRPr lang="en-US" dirty="0"/>
                    </a:p>
                  </a:txBody>
                  <a:tcPr/>
                </a:tc>
                <a:extLst>
                  <a:ext uri="{0D108BD9-81ED-4DB2-BD59-A6C34878D82A}">
                    <a16:rowId xmlns:a16="http://schemas.microsoft.com/office/drawing/2014/main" val="3617590892"/>
                  </a:ext>
                </a:extLst>
              </a:tr>
              <a:tr h="402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920024402"/>
                  </a:ext>
                </a:extLst>
              </a:tr>
              <a:tr h="402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983168595"/>
                  </a:ext>
                </a:extLst>
              </a:tr>
              <a:tr h="402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4244168846"/>
                  </a:ext>
                </a:extLst>
              </a:tr>
              <a:tr h="402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296857020"/>
                  </a:ext>
                </a:extLst>
              </a:tr>
              <a:tr h="402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685600379"/>
                  </a:ext>
                </a:extLst>
              </a:tr>
              <a:tr h="402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807978161"/>
                  </a:ext>
                </a:extLst>
              </a:tr>
            </a:tbl>
          </a:graphicData>
        </a:graphic>
      </p:graphicFrame>
      <p:pic>
        <p:nvPicPr>
          <p:cNvPr id="7" name="Picture 6">
            <a:extLst>
              <a:ext uri="{FF2B5EF4-FFF2-40B4-BE49-F238E27FC236}">
                <a16:creationId xmlns:a16="http://schemas.microsoft.com/office/drawing/2014/main" id="{D5E23B5E-2240-4954-B180-F2804C4608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611" y="240728"/>
            <a:ext cx="929669" cy="794052"/>
          </a:xfrm>
          <a:prstGeom prst="rect">
            <a:avLst/>
          </a:prstGeom>
        </p:spPr>
      </p:pic>
    </p:spTree>
    <p:extLst>
      <p:ext uri="{BB962C8B-B14F-4D97-AF65-F5344CB8AC3E}">
        <p14:creationId xmlns:p14="http://schemas.microsoft.com/office/powerpoint/2010/main" val="118631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3701-1972-4590-9ECB-11982285C3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3A30D4-14E5-4597-BF7D-BBB232914E94}"/>
              </a:ext>
            </a:extLst>
          </p:cNvPr>
          <p:cNvSpPr>
            <a:spLocks noGrp="1"/>
          </p:cNvSpPr>
          <p:nvPr>
            <p:ph type="dt" sz="half" idx="10"/>
          </p:nvPr>
        </p:nvSpPr>
        <p:spPr/>
        <p:txBody>
          <a:bodyPr/>
          <a:lstStyle/>
          <a:p>
            <a:fld id="{A5D2C7AD-B8EC-41AF-BCD4-89B09F0B166A}" type="datetimeFigureOut">
              <a:rPr lang="en-US" smtClean="0"/>
              <a:t>3/11/20</a:t>
            </a:fld>
            <a:endParaRPr lang="en-US" dirty="0"/>
          </a:p>
        </p:txBody>
      </p:sp>
      <p:sp>
        <p:nvSpPr>
          <p:cNvPr id="4" name="Footer Placeholder 3">
            <a:extLst>
              <a:ext uri="{FF2B5EF4-FFF2-40B4-BE49-F238E27FC236}">
                <a16:creationId xmlns:a16="http://schemas.microsoft.com/office/drawing/2014/main" id="{DB4F972F-4DCB-4BF0-9D6A-04610C6769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DE52ED-6E2D-4CD3-A270-988B8B724279}"/>
              </a:ext>
            </a:extLst>
          </p:cNvPr>
          <p:cNvSpPr>
            <a:spLocks noGrp="1"/>
          </p:cNvSpPr>
          <p:nvPr>
            <p:ph type="sldNum" sz="quarter" idx="12"/>
          </p:nvPr>
        </p:nvSpPr>
        <p:spPr/>
        <p:txBody>
          <a:bodyPr/>
          <a:lstStyle/>
          <a:p>
            <a:fld id="{A72FD9E6-397B-4FFA-A076-79D9C6357D9F}" type="slidenum">
              <a:rPr lang="en-US" smtClean="0"/>
              <a:t>‹#›</a:t>
            </a:fld>
            <a:endParaRPr lang="en-US" dirty="0"/>
          </a:p>
        </p:txBody>
      </p:sp>
    </p:spTree>
    <p:extLst>
      <p:ext uri="{BB962C8B-B14F-4D97-AF65-F5344CB8AC3E}">
        <p14:creationId xmlns:p14="http://schemas.microsoft.com/office/powerpoint/2010/main" val="253415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Final Slide">
    <p:spTree>
      <p:nvGrpSpPr>
        <p:cNvPr id="1" name=""/>
        <p:cNvGrpSpPr/>
        <p:nvPr/>
      </p:nvGrpSpPr>
      <p:grpSpPr>
        <a:xfrm>
          <a:off x="0" y="0"/>
          <a:ext cx="0" cy="0"/>
          <a:chOff x="0" y="0"/>
          <a:chExt cx="0" cy="0"/>
        </a:xfrm>
      </p:grpSpPr>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D2C7AD-B8EC-41AF-BCD4-89B09F0B166A}" type="datetimeFigureOut">
              <a:rPr lang="en-US" smtClean="0"/>
              <a:t>3/11/20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72FD9E6-397B-4FFA-A076-79D9C6357D9F}" type="slidenum">
              <a:rPr lang="en-US" smtClean="0"/>
              <a:t>‹#›</a:t>
            </a:fld>
            <a:endParaRPr lang="en-US" dirty="0"/>
          </a:p>
        </p:txBody>
      </p:sp>
      <p:sp>
        <p:nvSpPr>
          <p:cNvPr id="10" name="TextBox 9">
            <a:extLst>
              <a:ext uri="{FF2B5EF4-FFF2-40B4-BE49-F238E27FC236}">
                <a16:creationId xmlns:a16="http://schemas.microsoft.com/office/drawing/2014/main" id="{F7CDD758-BE3D-46B6-9180-8EE07170224E}"/>
              </a:ext>
            </a:extLst>
          </p:cNvPr>
          <p:cNvSpPr txBox="1"/>
          <p:nvPr userDrawn="1"/>
        </p:nvSpPr>
        <p:spPr>
          <a:xfrm>
            <a:off x="3153845" y="2396381"/>
            <a:ext cx="5784978" cy="2523768"/>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The PACIO Project is a collaborative effort to advance interoperable health data exchange between post-acute care (PAC) and other providers, patients, and key stakeholders across health care and to promote health data exchange in collaboration with policy makers, standards organizations, and industry through a consensus-based approach.</a:t>
            </a:r>
          </a:p>
          <a:p>
            <a:pPr algn="ctr">
              <a:spcAft>
                <a:spcPts val="600"/>
              </a:spcAft>
            </a:pPr>
            <a:r>
              <a:rPr lang="en-US" dirty="0">
                <a:solidFill>
                  <a:schemeClr val="tx1">
                    <a:lumMod val="50000"/>
                    <a:lumOff val="50000"/>
                  </a:schemeClr>
                </a:solidFill>
              </a:rPr>
              <a:t>Learn and share more about the PACIO Project at </a:t>
            </a:r>
            <a:r>
              <a:rPr lang="en-US" u="sng" dirty="0">
                <a:solidFill>
                  <a:schemeClr val="tx1">
                    <a:lumMod val="50000"/>
                    <a:lumOff val="50000"/>
                  </a:schemeClr>
                </a:solidFill>
                <a:hlinkClick r:id="rId2"/>
              </a:rPr>
              <a:t>www.PACIOproject.org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1" name="Picture 10">
            <a:hlinkClick r:id="rId3"/>
            <a:extLst>
              <a:ext uri="{FF2B5EF4-FFF2-40B4-BE49-F238E27FC236}">
                <a16:creationId xmlns:a16="http://schemas.microsoft.com/office/drawing/2014/main" id="{CBBDA78D-7978-4396-B9C7-6269D51E84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82350" y="4871384"/>
            <a:ext cx="443605" cy="443605"/>
          </a:xfrm>
          <a:prstGeom prst="rect">
            <a:avLst/>
          </a:prstGeom>
        </p:spPr>
      </p:pic>
      <p:pic>
        <p:nvPicPr>
          <p:cNvPr id="12" name="Picture 11">
            <a:hlinkClick r:id="rId5"/>
            <a:extLst>
              <a:ext uri="{FF2B5EF4-FFF2-40B4-BE49-F238E27FC236}">
                <a16:creationId xmlns:a16="http://schemas.microsoft.com/office/drawing/2014/main" id="{B1E1AAF2-6467-4460-B5E5-8A859FBC693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795016" y="4690662"/>
            <a:ext cx="706302" cy="706302"/>
          </a:xfrm>
          <a:prstGeom prst="rect">
            <a:avLst/>
          </a:prstGeom>
        </p:spPr>
      </p:pic>
      <p:pic>
        <p:nvPicPr>
          <p:cNvPr id="13" name="Picture 12">
            <a:hlinkClick r:id="rId7"/>
            <a:extLst>
              <a:ext uri="{FF2B5EF4-FFF2-40B4-BE49-F238E27FC236}">
                <a16:creationId xmlns:a16="http://schemas.microsoft.com/office/drawing/2014/main" id="{AE1A56C7-0C12-4F06-B97B-BB5A256C064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854204" y="4795501"/>
            <a:ext cx="883906" cy="496628"/>
          </a:xfrm>
          <a:prstGeom prst="rect">
            <a:avLst/>
          </a:prstGeom>
        </p:spPr>
      </p:pic>
      <p:pic>
        <p:nvPicPr>
          <p:cNvPr id="14" name="Picture 13" descr="A picture containing clipart&#10;&#10;Description automatically generated">
            <a:extLst>
              <a:ext uri="{FF2B5EF4-FFF2-40B4-BE49-F238E27FC236}">
                <a16:creationId xmlns:a16="http://schemas.microsoft.com/office/drawing/2014/main" id="{9480FE53-1AFE-49FF-87E0-086535CB17B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545011" y="1162057"/>
            <a:ext cx="2850373" cy="1236355"/>
          </a:xfrm>
          <a:prstGeom prst="rect">
            <a:avLst/>
          </a:prstGeom>
        </p:spPr>
      </p:pic>
    </p:spTree>
    <p:extLst>
      <p:ext uri="{BB962C8B-B14F-4D97-AF65-F5344CB8AC3E}">
        <p14:creationId xmlns:p14="http://schemas.microsoft.com/office/powerpoint/2010/main" val="341257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4"/>
            <a:ext cx="10058400" cy="72624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184569"/>
            <a:ext cx="10058400" cy="4684525"/>
          </a:xfrm>
          <a:prstGeom prst="rect">
            <a:avLst/>
          </a:prstGeom>
        </p:spPr>
        <p:txBody>
          <a:bodyPr vert="horz" lIns="0" tIns="45720" rIns="0" bIns="45720" rtlCol="0">
            <a:normAutofit/>
          </a:body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D2C7AD-B8EC-41AF-BCD4-89B09F0B166A}" type="datetimeFigureOut">
              <a:rPr lang="en-US" smtClean="0"/>
              <a:t>3/11/20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174901"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2FD9E6-397B-4FFA-A076-79D9C6357D9F}" type="slidenum">
              <a:rPr lang="en-US" smtClean="0"/>
              <a:t>‹#›</a:t>
            </a:fld>
            <a:endParaRPr lang="en-US" dirty="0"/>
          </a:p>
        </p:txBody>
      </p:sp>
      <p:cxnSp>
        <p:nvCxnSpPr>
          <p:cNvPr id="10" name="Straight Connector 9"/>
          <p:cNvCxnSpPr/>
          <p:nvPr/>
        </p:nvCxnSpPr>
        <p:spPr>
          <a:xfrm>
            <a:off x="1097280" y="101285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clipart&#10;&#10;Description automatically generated">
            <a:extLst>
              <a:ext uri="{FF2B5EF4-FFF2-40B4-BE49-F238E27FC236}">
                <a16:creationId xmlns:a16="http://schemas.microsoft.com/office/drawing/2014/main" id="{D306814C-787C-445D-9AA0-E9BD6BE0225A}"/>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
        <p:nvSpPr>
          <p:cNvPr id="9" name="Footer Placeholder 4">
            <a:extLst>
              <a:ext uri="{FF2B5EF4-FFF2-40B4-BE49-F238E27FC236}">
                <a16:creationId xmlns:a16="http://schemas.microsoft.com/office/drawing/2014/main" id="{D434BDF3-F2DA-458B-89E6-4406AA253856}"/>
              </a:ext>
            </a:extLst>
          </p:cNvPr>
          <p:cNvSpPr txBox="1">
            <a:spLocks/>
          </p:cNvSpPr>
          <p:nvPr userDrawn="1"/>
        </p:nvSpPr>
        <p:spPr>
          <a:xfrm>
            <a:off x="560509" y="6661150"/>
            <a:ext cx="7536952" cy="196850"/>
          </a:xfrm>
          <a:prstGeom prst="rect">
            <a:avLst/>
          </a:prstGeom>
        </p:spPr>
        <p:txBody>
          <a:bodyPr vert="horz" lIns="0" tIns="0" rIns="0" bIns="0" rtlCol="0" anchor="ctr"/>
          <a:lstStyle>
            <a:defPPr>
              <a:defRPr lang="en-US"/>
            </a:defPPr>
            <a:lvl1pPr marL="0" algn="ct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en-US" dirty="0">
                <a:solidFill>
                  <a:schemeClr val="tx1">
                    <a:lumMod val="50000"/>
                    <a:lumOff val="50000"/>
                  </a:schemeClr>
                </a:solidFill>
                <a:latin typeface="Arial" pitchFamily="34" charset="0"/>
                <a:cs typeface="Arial" pitchFamily="34" charset="0"/>
              </a:rPr>
              <a:t>© 2020 The MITRE Corporation. All rights reserved.</a:t>
            </a:r>
          </a:p>
        </p:txBody>
      </p:sp>
    </p:spTree>
    <p:extLst>
      <p:ext uri="{BB962C8B-B14F-4D97-AF65-F5344CB8AC3E}">
        <p14:creationId xmlns:p14="http://schemas.microsoft.com/office/powerpoint/2010/main" val="11434288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8" r:id="rId3"/>
    <p:sldLayoutId id="2147483749" r:id="rId4"/>
    <p:sldLayoutId id="2147483750" r:id="rId5"/>
    <p:sldLayoutId id="2147483752" r:id="rId6"/>
    <p:sldLayoutId id="2147483753" r:id="rId7"/>
    <p:sldLayoutId id="2147483754" r:id="rId8"/>
    <p:sldLayoutId id="2147483751" r:id="rId9"/>
  </p:sldLayoutIdLst>
  <p:txStyles>
    <p:titleStyle>
      <a:lvl1pPr algn="l" defTabSz="914400" rtl="0" eaLnBrk="1" latinLnBrk="0" hangingPunct="1">
        <a:lnSpc>
          <a:spcPct val="85000"/>
        </a:lnSpc>
        <a:spcBef>
          <a:spcPct val="0"/>
        </a:spcBef>
        <a:buNone/>
        <a:defRPr sz="4800"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onfluence.hl7.org/display/FHIR/2020-05+Connectathon+24" TargetMode="External"/><Relationship Id="rId3" Type="http://schemas.openxmlformats.org/officeDocument/2006/relationships/diagramLayout" Target="../diagrams/layout1.xml"/><Relationship Id="rId7" Type="http://schemas.openxmlformats.org/officeDocument/2006/relationships/hyperlink" Target="https://confluence.hl7.org/display/HL7/HL7+Calendars"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confluence.hl7.org/display/HL7/HL7+Calendars"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l7.org/fhir/us/eltss/2019May/" TargetMode="External"/><Relationship Id="rId2" Type="http://schemas.openxmlformats.org/officeDocument/2006/relationships/hyperlink" Target="http://hl7.org/fhir/R4/index.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nc-healthit/eLTSS-reference-implementation" TargetMode="External"/><Relationship Id="rId2" Type="http://schemas.openxmlformats.org/officeDocument/2006/relationships/hyperlink" Target="https://altarum.org/" TargetMode="External"/><Relationship Id="rId1" Type="http://schemas.openxmlformats.org/officeDocument/2006/relationships/slideLayout" Target="../slideLayouts/slideLayout2.xml"/><Relationship Id="rId6" Type="http://schemas.openxmlformats.org/officeDocument/2006/relationships/hyperlink" Target="https://www.emiadvisors.net/" TargetMode="External"/><Relationship Id="rId5" Type="http://schemas.openxmlformats.org/officeDocument/2006/relationships/hyperlink" Target="https://confluence.hl7.org/display/FHIR/2019-09+Care+Planning+and+Management+Track?preview=/55936474/66914314/Use%20Case%20eLTSS%20FHIR%20Beneficiary%20Care%20Coordinator%2020190903.docx" TargetMode="External"/><Relationship Id="rId4" Type="http://schemas.openxmlformats.org/officeDocument/2006/relationships/hyperlink" Target="https://confluence.hl7.org/display/FHIR/2019-09+Care+Planning+and+Management+Trac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5513-94CB-4FED-A2E0-41E7E0D8B185}"/>
              </a:ext>
            </a:extLst>
          </p:cNvPr>
          <p:cNvSpPr>
            <a:spLocks noGrp="1"/>
          </p:cNvSpPr>
          <p:nvPr>
            <p:ph type="ctrTitle"/>
          </p:nvPr>
        </p:nvSpPr>
        <p:spPr/>
        <p:txBody>
          <a:bodyPr/>
          <a:lstStyle/>
          <a:p>
            <a:r>
              <a:rPr lang="en-US" b="1" dirty="0">
                <a:solidFill>
                  <a:schemeClr val="tx1"/>
                </a:solidFill>
              </a:rPr>
              <a:t>Leadership Updates</a:t>
            </a:r>
          </a:p>
        </p:txBody>
      </p:sp>
      <p:sp>
        <p:nvSpPr>
          <p:cNvPr id="3" name="Subtitle 2">
            <a:extLst>
              <a:ext uri="{FF2B5EF4-FFF2-40B4-BE49-F238E27FC236}">
                <a16:creationId xmlns:a16="http://schemas.microsoft.com/office/drawing/2014/main" id="{953134BC-0915-4BFB-A6E9-9DB2044B0FB5}"/>
              </a:ext>
            </a:extLst>
          </p:cNvPr>
          <p:cNvSpPr>
            <a:spLocks noGrp="1"/>
          </p:cNvSpPr>
          <p:nvPr>
            <p:ph type="subTitle" idx="1"/>
          </p:nvPr>
        </p:nvSpPr>
        <p:spPr/>
        <p:txBody>
          <a:bodyPr/>
          <a:lstStyle/>
          <a:p>
            <a:r>
              <a:rPr lang="en-US" dirty="0"/>
              <a:t>3/11/2020</a:t>
            </a:r>
          </a:p>
        </p:txBody>
      </p:sp>
    </p:spTree>
    <p:extLst>
      <p:ext uri="{BB962C8B-B14F-4D97-AF65-F5344CB8AC3E}">
        <p14:creationId xmlns:p14="http://schemas.microsoft.com/office/powerpoint/2010/main" val="49729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FE84-2FDF-0C49-B693-BB6E1735CC48}"/>
              </a:ext>
            </a:extLst>
          </p:cNvPr>
          <p:cNvSpPr>
            <a:spLocks noGrp="1"/>
          </p:cNvSpPr>
          <p:nvPr>
            <p:ph type="title"/>
          </p:nvPr>
        </p:nvSpPr>
        <p:spPr/>
        <p:txBody>
          <a:bodyPr>
            <a:normAutofit fontScale="90000"/>
          </a:bodyPr>
          <a:lstStyle/>
          <a:p>
            <a:r>
              <a:rPr lang="en-US" dirty="0"/>
              <a:t>Proposed Architecture for HL7 Connectathon</a:t>
            </a:r>
          </a:p>
        </p:txBody>
      </p:sp>
      <p:sp>
        <p:nvSpPr>
          <p:cNvPr id="4" name="Rounded Rectangle 3">
            <a:extLst>
              <a:ext uri="{FF2B5EF4-FFF2-40B4-BE49-F238E27FC236}">
                <a16:creationId xmlns:a16="http://schemas.microsoft.com/office/drawing/2014/main" id="{E9E18580-FE20-874B-805D-19B17C0AE3CF}"/>
              </a:ext>
            </a:extLst>
          </p:cNvPr>
          <p:cNvSpPr/>
          <p:nvPr/>
        </p:nvSpPr>
        <p:spPr>
          <a:xfrm>
            <a:off x="2767912" y="3163334"/>
            <a:ext cx="1346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Care Setting A EHR</a:t>
            </a:r>
          </a:p>
        </p:txBody>
      </p:sp>
      <p:sp>
        <p:nvSpPr>
          <p:cNvPr id="5" name="Rounded Rectangle 4">
            <a:extLst>
              <a:ext uri="{FF2B5EF4-FFF2-40B4-BE49-F238E27FC236}">
                <a16:creationId xmlns:a16="http://schemas.microsoft.com/office/drawing/2014/main" id="{3FA94823-ACB7-2B4F-BC9A-BC87FC391B0E}"/>
              </a:ext>
            </a:extLst>
          </p:cNvPr>
          <p:cNvSpPr/>
          <p:nvPr/>
        </p:nvSpPr>
        <p:spPr>
          <a:xfrm>
            <a:off x="7747685" y="3169512"/>
            <a:ext cx="1346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Care Setting B EHR</a:t>
            </a:r>
          </a:p>
        </p:txBody>
      </p:sp>
      <p:sp>
        <p:nvSpPr>
          <p:cNvPr id="6" name="Rounded Rectangle 5">
            <a:extLst>
              <a:ext uri="{FF2B5EF4-FFF2-40B4-BE49-F238E27FC236}">
                <a16:creationId xmlns:a16="http://schemas.microsoft.com/office/drawing/2014/main" id="{FFC2834C-6D22-3A46-9335-B6F9D1866630}"/>
              </a:ext>
            </a:extLst>
          </p:cNvPr>
          <p:cNvSpPr/>
          <p:nvPr/>
        </p:nvSpPr>
        <p:spPr>
          <a:xfrm>
            <a:off x="5251620" y="5016844"/>
            <a:ext cx="1346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CMS Pseudo DEL</a:t>
            </a:r>
          </a:p>
        </p:txBody>
      </p:sp>
      <p:sp>
        <p:nvSpPr>
          <p:cNvPr id="7" name="Rounded Rectangle 6">
            <a:extLst>
              <a:ext uri="{FF2B5EF4-FFF2-40B4-BE49-F238E27FC236}">
                <a16:creationId xmlns:a16="http://schemas.microsoft.com/office/drawing/2014/main" id="{9F4101BE-EA8A-1043-9CF8-E95B5C1AEC3E}"/>
              </a:ext>
            </a:extLst>
          </p:cNvPr>
          <p:cNvSpPr/>
          <p:nvPr/>
        </p:nvSpPr>
        <p:spPr>
          <a:xfrm>
            <a:off x="5183657" y="1383956"/>
            <a:ext cx="14828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Mobile/Web Portal</a:t>
            </a:r>
          </a:p>
        </p:txBody>
      </p:sp>
      <p:cxnSp>
        <p:nvCxnSpPr>
          <p:cNvPr id="9" name="Straight Arrow Connector 8">
            <a:extLst>
              <a:ext uri="{FF2B5EF4-FFF2-40B4-BE49-F238E27FC236}">
                <a16:creationId xmlns:a16="http://schemas.microsoft.com/office/drawing/2014/main" id="{901DFEA1-B268-EE4D-9748-C1A771BB360D}"/>
              </a:ext>
            </a:extLst>
          </p:cNvPr>
          <p:cNvCxnSpPr>
            <a:cxnSpLocks/>
          </p:cNvCxnSpPr>
          <p:nvPr/>
        </p:nvCxnSpPr>
        <p:spPr>
          <a:xfrm>
            <a:off x="4201297" y="3429000"/>
            <a:ext cx="34351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F965A9-D57A-EA4D-9354-2010A635E0AC}"/>
              </a:ext>
            </a:extLst>
          </p:cNvPr>
          <p:cNvCxnSpPr>
            <a:cxnSpLocks/>
          </p:cNvCxnSpPr>
          <p:nvPr/>
        </p:nvCxnSpPr>
        <p:spPr>
          <a:xfrm flipH="1">
            <a:off x="4201297" y="3781168"/>
            <a:ext cx="34351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15F5A0-E84A-D845-AAF6-849A01A63DA5}"/>
              </a:ext>
            </a:extLst>
          </p:cNvPr>
          <p:cNvSpPr txBox="1"/>
          <p:nvPr/>
        </p:nvSpPr>
        <p:spPr>
          <a:xfrm>
            <a:off x="4444316" y="3051087"/>
            <a:ext cx="3128933" cy="369332"/>
          </a:xfrm>
          <a:prstGeom prst="rect">
            <a:avLst/>
          </a:prstGeom>
          <a:noFill/>
        </p:spPr>
        <p:txBody>
          <a:bodyPr wrap="none" rtlCol="0">
            <a:spAutoFit/>
          </a:bodyPr>
          <a:lstStyle/>
          <a:p>
            <a:r>
              <a:rPr lang="en-US" dirty="0"/>
              <a:t>Functional/Cognitive, Care Plan</a:t>
            </a:r>
          </a:p>
        </p:txBody>
      </p:sp>
      <p:sp>
        <p:nvSpPr>
          <p:cNvPr id="15" name="TextBox 14">
            <a:extLst>
              <a:ext uri="{FF2B5EF4-FFF2-40B4-BE49-F238E27FC236}">
                <a16:creationId xmlns:a16="http://schemas.microsoft.com/office/drawing/2014/main" id="{5FF2CDE9-8733-8D42-A341-DA85866CCEE0}"/>
              </a:ext>
            </a:extLst>
          </p:cNvPr>
          <p:cNvSpPr txBox="1"/>
          <p:nvPr/>
        </p:nvSpPr>
        <p:spPr>
          <a:xfrm>
            <a:off x="4444316" y="3772586"/>
            <a:ext cx="3128933" cy="369332"/>
          </a:xfrm>
          <a:prstGeom prst="rect">
            <a:avLst/>
          </a:prstGeom>
          <a:noFill/>
        </p:spPr>
        <p:txBody>
          <a:bodyPr wrap="none" rtlCol="0">
            <a:spAutoFit/>
          </a:bodyPr>
          <a:lstStyle/>
          <a:p>
            <a:r>
              <a:rPr lang="en-US" dirty="0"/>
              <a:t>Functional/Cognitive, Care Plan</a:t>
            </a:r>
          </a:p>
        </p:txBody>
      </p:sp>
      <p:cxnSp>
        <p:nvCxnSpPr>
          <p:cNvPr id="17" name="Straight Arrow Connector 16">
            <a:extLst>
              <a:ext uri="{FF2B5EF4-FFF2-40B4-BE49-F238E27FC236}">
                <a16:creationId xmlns:a16="http://schemas.microsoft.com/office/drawing/2014/main" id="{656BE7F8-EECB-8F45-A9E0-008E2C2A5957}"/>
              </a:ext>
            </a:extLst>
          </p:cNvPr>
          <p:cNvCxnSpPr/>
          <p:nvPr/>
        </p:nvCxnSpPr>
        <p:spPr>
          <a:xfrm flipH="1" flipV="1">
            <a:off x="4114799" y="4141918"/>
            <a:ext cx="1068858" cy="874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C2CB42-37A5-DD4D-A7E9-FEA94899CE97}"/>
              </a:ext>
            </a:extLst>
          </p:cNvPr>
          <p:cNvCxnSpPr/>
          <p:nvPr/>
        </p:nvCxnSpPr>
        <p:spPr>
          <a:xfrm flipV="1">
            <a:off x="6666469" y="4173150"/>
            <a:ext cx="1081216" cy="8436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8A3854-8985-224F-8F8E-423C4B380C59}"/>
              </a:ext>
            </a:extLst>
          </p:cNvPr>
          <p:cNvSpPr txBox="1"/>
          <p:nvPr/>
        </p:nvSpPr>
        <p:spPr>
          <a:xfrm>
            <a:off x="7207077" y="4571655"/>
            <a:ext cx="1378391" cy="369332"/>
          </a:xfrm>
          <a:prstGeom prst="rect">
            <a:avLst/>
          </a:prstGeom>
          <a:noFill/>
        </p:spPr>
        <p:txBody>
          <a:bodyPr wrap="none" rtlCol="0">
            <a:spAutoFit/>
          </a:bodyPr>
          <a:lstStyle/>
          <a:p>
            <a:r>
              <a:rPr lang="en-US" dirty="0"/>
              <a:t>Assessments</a:t>
            </a:r>
          </a:p>
        </p:txBody>
      </p:sp>
      <p:sp>
        <p:nvSpPr>
          <p:cNvPr id="21" name="TextBox 20">
            <a:extLst>
              <a:ext uri="{FF2B5EF4-FFF2-40B4-BE49-F238E27FC236}">
                <a16:creationId xmlns:a16="http://schemas.microsoft.com/office/drawing/2014/main" id="{B8D886B8-2E76-E143-B5CB-405F6FD52A00}"/>
              </a:ext>
            </a:extLst>
          </p:cNvPr>
          <p:cNvSpPr txBox="1"/>
          <p:nvPr/>
        </p:nvSpPr>
        <p:spPr>
          <a:xfrm>
            <a:off x="3366908" y="4605985"/>
            <a:ext cx="1378391" cy="369332"/>
          </a:xfrm>
          <a:prstGeom prst="rect">
            <a:avLst/>
          </a:prstGeom>
          <a:noFill/>
        </p:spPr>
        <p:txBody>
          <a:bodyPr wrap="none" rtlCol="0">
            <a:spAutoFit/>
          </a:bodyPr>
          <a:lstStyle/>
          <a:p>
            <a:r>
              <a:rPr lang="en-US" dirty="0"/>
              <a:t>Assessments</a:t>
            </a:r>
          </a:p>
        </p:txBody>
      </p:sp>
      <p:cxnSp>
        <p:nvCxnSpPr>
          <p:cNvPr id="23" name="Straight Arrow Connector 22">
            <a:extLst>
              <a:ext uri="{FF2B5EF4-FFF2-40B4-BE49-F238E27FC236}">
                <a16:creationId xmlns:a16="http://schemas.microsoft.com/office/drawing/2014/main" id="{84C503E9-872D-E04A-B6C4-1B7349E1C7FE}"/>
              </a:ext>
            </a:extLst>
          </p:cNvPr>
          <p:cNvCxnSpPr/>
          <p:nvPr/>
        </p:nvCxnSpPr>
        <p:spPr>
          <a:xfrm flipV="1">
            <a:off x="4114799" y="2298356"/>
            <a:ext cx="926758" cy="64255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4A6CAF-26B9-6448-A0CF-AD3DEF0E592F}"/>
              </a:ext>
            </a:extLst>
          </p:cNvPr>
          <p:cNvCxnSpPr/>
          <p:nvPr/>
        </p:nvCxnSpPr>
        <p:spPr>
          <a:xfrm>
            <a:off x="6808573" y="2259752"/>
            <a:ext cx="939112" cy="74980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26CF6F2-0E1F-0A4C-83CB-266D7A5CF270}"/>
              </a:ext>
            </a:extLst>
          </p:cNvPr>
          <p:cNvSpPr txBox="1"/>
          <p:nvPr/>
        </p:nvSpPr>
        <p:spPr>
          <a:xfrm>
            <a:off x="7278129" y="2321006"/>
            <a:ext cx="3128933" cy="369332"/>
          </a:xfrm>
          <a:prstGeom prst="rect">
            <a:avLst/>
          </a:prstGeom>
          <a:noFill/>
        </p:spPr>
        <p:txBody>
          <a:bodyPr wrap="none" rtlCol="0">
            <a:spAutoFit/>
          </a:bodyPr>
          <a:lstStyle/>
          <a:p>
            <a:r>
              <a:rPr lang="en-US" dirty="0"/>
              <a:t>Functional/Cognitive, Care Plan</a:t>
            </a:r>
          </a:p>
        </p:txBody>
      </p:sp>
      <p:sp>
        <p:nvSpPr>
          <p:cNvPr id="27" name="TextBox 26">
            <a:extLst>
              <a:ext uri="{FF2B5EF4-FFF2-40B4-BE49-F238E27FC236}">
                <a16:creationId xmlns:a16="http://schemas.microsoft.com/office/drawing/2014/main" id="{73AA288E-D0EE-F84D-A3D6-6EF4F9CEA438}"/>
              </a:ext>
            </a:extLst>
          </p:cNvPr>
          <p:cNvSpPr txBox="1"/>
          <p:nvPr/>
        </p:nvSpPr>
        <p:spPr>
          <a:xfrm>
            <a:off x="1449245" y="2345211"/>
            <a:ext cx="3128933" cy="369332"/>
          </a:xfrm>
          <a:prstGeom prst="rect">
            <a:avLst/>
          </a:prstGeom>
          <a:noFill/>
        </p:spPr>
        <p:txBody>
          <a:bodyPr wrap="none" rtlCol="0">
            <a:spAutoFit/>
          </a:bodyPr>
          <a:lstStyle/>
          <a:p>
            <a:r>
              <a:rPr lang="en-US" dirty="0"/>
              <a:t>Functional/Cognitive, Care Plan</a:t>
            </a:r>
          </a:p>
        </p:txBody>
      </p:sp>
    </p:spTree>
    <p:extLst>
      <p:ext uri="{BB962C8B-B14F-4D97-AF65-F5344CB8AC3E}">
        <p14:creationId xmlns:p14="http://schemas.microsoft.com/office/powerpoint/2010/main" val="171633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A8E44-CE3C-4ECD-B0E5-4A3780B39997}"/>
              </a:ext>
            </a:extLst>
          </p:cNvPr>
          <p:cNvSpPr>
            <a:spLocks noGrp="1"/>
          </p:cNvSpPr>
          <p:nvPr>
            <p:ph type="title"/>
          </p:nvPr>
        </p:nvSpPr>
        <p:spPr>
          <a:xfrm>
            <a:off x="4974771" y="634946"/>
            <a:ext cx="6574972" cy="1450757"/>
          </a:xfrm>
        </p:spPr>
        <p:txBody>
          <a:bodyPr>
            <a:normAutofit/>
          </a:bodyPr>
          <a:lstStyle/>
          <a:p>
            <a:r>
              <a:rPr lang="en-US" dirty="0"/>
              <a:t>Preparing for the May HL7 Connectathon</a:t>
            </a:r>
          </a:p>
        </p:txBody>
      </p:sp>
      <p:pic>
        <p:nvPicPr>
          <p:cNvPr id="5" name="Graphic 4" descr="Checklist">
            <a:extLst>
              <a:ext uri="{FF2B5EF4-FFF2-40B4-BE49-F238E27FC236}">
                <a16:creationId xmlns:a16="http://schemas.microsoft.com/office/drawing/2014/main" id="{DE019853-13E9-47BF-AA46-698F3D1A9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07D1A-643B-425F-8062-03657C3FBD45}"/>
              </a:ext>
            </a:extLst>
          </p:cNvPr>
          <p:cNvSpPr>
            <a:spLocks noGrp="1"/>
          </p:cNvSpPr>
          <p:nvPr>
            <p:ph idx="1"/>
          </p:nvPr>
        </p:nvSpPr>
        <p:spPr>
          <a:xfrm>
            <a:off x="4974769" y="2198914"/>
            <a:ext cx="6574973" cy="3670180"/>
          </a:xfrm>
        </p:spPr>
        <p:txBody>
          <a:bodyPr>
            <a:normAutofit fontScale="92500" lnSpcReduction="20000"/>
          </a:bodyPr>
          <a:lstStyle/>
          <a:p>
            <a:pPr marL="0" indent="0">
              <a:buNone/>
            </a:pPr>
            <a:r>
              <a:rPr lang="en-US" b="1" dirty="0"/>
              <a:t>Clinical assistance needed for: </a:t>
            </a:r>
          </a:p>
          <a:p>
            <a:r>
              <a:rPr lang="en-US" dirty="0"/>
              <a:t> Building a use case for the connectathon that aligns PACIO Project, </a:t>
            </a:r>
            <a:r>
              <a:rPr lang="en-US" dirty="0" err="1"/>
              <a:t>eLTSS</a:t>
            </a:r>
            <a:r>
              <a:rPr lang="en-US" dirty="0"/>
              <a:t>, </a:t>
            </a:r>
            <a:r>
              <a:rPr lang="en-US" dirty="0" err="1"/>
              <a:t>Altarum</a:t>
            </a:r>
            <a:r>
              <a:rPr lang="en-US" dirty="0"/>
              <a:t> and EMI advisors work</a:t>
            </a:r>
          </a:p>
          <a:p>
            <a:r>
              <a:rPr lang="en-US" dirty="0"/>
              <a:t> Generating sample data for the connectathon </a:t>
            </a:r>
          </a:p>
          <a:p>
            <a:pPr marL="0" indent="0">
              <a:buNone/>
            </a:pPr>
            <a:r>
              <a:rPr lang="en-US" b="1" dirty="0"/>
              <a:t>Technical assistance needed for:</a:t>
            </a:r>
          </a:p>
          <a:p>
            <a:r>
              <a:rPr lang="en-US" b="1" dirty="0"/>
              <a:t> </a:t>
            </a:r>
            <a:r>
              <a:rPr lang="en-US" dirty="0"/>
              <a:t>Writing / reviewing the Implementation Guide</a:t>
            </a:r>
          </a:p>
          <a:p>
            <a:r>
              <a:rPr lang="en-US" b="1" dirty="0"/>
              <a:t> </a:t>
            </a:r>
            <a:r>
              <a:rPr lang="en-US" dirty="0"/>
              <a:t>Developing the Reference Implementation</a:t>
            </a:r>
          </a:p>
          <a:p>
            <a:r>
              <a:rPr lang="en-US" b="1" dirty="0">
                <a:solidFill>
                  <a:srgbClr val="FF0000"/>
                </a:solidFill>
              </a:rPr>
              <a:t> </a:t>
            </a:r>
            <a:r>
              <a:rPr lang="en-US" dirty="0">
                <a:solidFill>
                  <a:srgbClr val="FF0000"/>
                </a:solidFill>
              </a:rPr>
              <a:t>Developing vendor implementations</a:t>
            </a:r>
          </a:p>
          <a:p>
            <a:pPr lvl="1"/>
            <a:r>
              <a:rPr lang="en-US" dirty="0">
                <a:solidFill>
                  <a:srgbClr val="FF0000"/>
                </a:solidFill>
              </a:rPr>
              <a:t>Need three independent IG implementations for ballot approval</a:t>
            </a:r>
          </a:p>
          <a:p>
            <a:r>
              <a:rPr lang="en-US" dirty="0"/>
              <a:t> Testing</a:t>
            </a:r>
          </a:p>
          <a:p>
            <a:pPr lvl="1"/>
            <a:r>
              <a:rPr lang="en-US" dirty="0"/>
              <a:t>ONC Inferno (servers), AEGIS Touchstone (servers, clients)</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346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2973-3321-AF4D-8835-AF2C1FBA4882}"/>
              </a:ext>
            </a:extLst>
          </p:cNvPr>
          <p:cNvSpPr>
            <a:spLocks noGrp="1"/>
          </p:cNvSpPr>
          <p:nvPr>
            <p:ph type="title"/>
          </p:nvPr>
        </p:nvSpPr>
        <p:spPr>
          <a:xfrm>
            <a:off x="998837" y="333455"/>
            <a:ext cx="10515600" cy="1031189"/>
          </a:xfrm>
        </p:spPr>
        <p:txBody>
          <a:bodyPr/>
          <a:lstStyle/>
          <a:p>
            <a:r>
              <a:rPr lang="en-US" sz="4300" dirty="0"/>
              <a:t>Preparing for May HL7 Connectathon</a:t>
            </a:r>
            <a:br>
              <a:rPr lang="en-US" dirty="0"/>
            </a:br>
            <a:endParaRPr lang="en-US" sz="2800" dirty="0"/>
          </a:p>
        </p:txBody>
      </p:sp>
      <p:graphicFrame>
        <p:nvGraphicFramePr>
          <p:cNvPr id="4" name="Content Placeholder 3">
            <a:extLst>
              <a:ext uri="{FF2B5EF4-FFF2-40B4-BE49-F238E27FC236}">
                <a16:creationId xmlns:a16="http://schemas.microsoft.com/office/drawing/2014/main" id="{3D641A0F-59D5-1643-8F60-84C8D66BE846}"/>
              </a:ext>
            </a:extLst>
          </p:cNvPr>
          <p:cNvGraphicFramePr>
            <a:graphicFrameLocks noGrp="1"/>
          </p:cNvGraphicFramePr>
          <p:nvPr>
            <p:ph idx="1"/>
            <p:extLst>
              <p:ext uri="{D42A27DB-BD31-4B8C-83A1-F6EECF244321}">
                <p14:modId xmlns:p14="http://schemas.microsoft.com/office/powerpoint/2010/main" val="4012929871"/>
              </p:ext>
            </p:extLst>
          </p:nvPr>
        </p:nvGraphicFramePr>
        <p:xfrm>
          <a:off x="838200" y="1491993"/>
          <a:ext cx="10515599" cy="4450080"/>
        </p:xfrm>
        <a:graphic>
          <a:graphicData uri="http://schemas.openxmlformats.org/drawingml/2006/table">
            <a:tbl>
              <a:tblPr firstRow="1" bandRow="1">
                <a:tableStyleId>{5C22544A-7EE6-4342-B048-85BDC9FD1C3A}</a:tableStyleId>
              </a:tblPr>
              <a:tblGrid>
                <a:gridCol w="4376352">
                  <a:extLst>
                    <a:ext uri="{9D8B030D-6E8A-4147-A177-3AD203B41FA5}">
                      <a16:colId xmlns:a16="http://schemas.microsoft.com/office/drawing/2014/main" val="3219696939"/>
                    </a:ext>
                  </a:extLst>
                </a:gridCol>
                <a:gridCol w="6139247">
                  <a:extLst>
                    <a:ext uri="{9D8B030D-6E8A-4147-A177-3AD203B41FA5}">
                      <a16:colId xmlns:a16="http://schemas.microsoft.com/office/drawing/2014/main" val="3835549374"/>
                    </a:ext>
                  </a:extLst>
                </a:gridCol>
              </a:tblGrid>
              <a:tr h="370840">
                <a:tc>
                  <a:txBody>
                    <a:bodyPr/>
                    <a:lstStyle/>
                    <a:p>
                      <a:pPr algn="ctr"/>
                      <a:r>
                        <a:rPr lang="en-US" dirty="0"/>
                        <a:t>Task</a:t>
                      </a:r>
                    </a:p>
                  </a:txBody>
                  <a:tcPr>
                    <a:solidFill>
                      <a:schemeClr val="tx1"/>
                    </a:solidFill>
                  </a:tcPr>
                </a:tc>
                <a:tc>
                  <a:txBody>
                    <a:bodyPr/>
                    <a:lstStyle/>
                    <a:p>
                      <a:pPr algn="ctr"/>
                      <a:r>
                        <a:rPr lang="en-US" dirty="0"/>
                        <a:t>Volunteer(s)</a:t>
                      </a:r>
                    </a:p>
                  </a:txBody>
                  <a:tcPr>
                    <a:solidFill>
                      <a:schemeClr val="tx1"/>
                    </a:solidFill>
                  </a:tcPr>
                </a:tc>
                <a:extLst>
                  <a:ext uri="{0D108BD9-81ED-4DB2-BD59-A6C34878D82A}">
                    <a16:rowId xmlns:a16="http://schemas.microsoft.com/office/drawing/2014/main" val="855442559"/>
                  </a:ext>
                </a:extLst>
              </a:tr>
              <a:tr h="370840">
                <a:tc>
                  <a:txBody>
                    <a:bodyPr/>
                    <a:lstStyle/>
                    <a:p>
                      <a:pPr algn="ctr"/>
                      <a:r>
                        <a:rPr lang="en-US" dirty="0"/>
                        <a:t>Participant Recruitment</a:t>
                      </a:r>
                    </a:p>
                  </a:txBody>
                  <a:tcPr>
                    <a:solidFill>
                      <a:schemeClr val="accent2">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515828062"/>
                  </a:ext>
                </a:extLst>
              </a:tr>
              <a:tr h="370840">
                <a:tc>
                  <a:txBody>
                    <a:bodyPr/>
                    <a:lstStyle/>
                    <a:p>
                      <a:pPr algn="ctr"/>
                      <a:r>
                        <a:rPr lang="en-US" dirty="0"/>
                        <a:t>Implementation Guide Development</a:t>
                      </a:r>
                    </a:p>
                  </a:txBody>
                  <a:tcPr>
                    <a:solidFill>
                      <a:schemeClr val="accent2">
                        <a:lumMod val="60000"/>
                        <a:lumOff val="40000"/>
                      </a:schemeClr>
                    </a:solidFill>
                  </a:tcPr>
                </a:tc>
                <a:tc>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1253553745"/>
                  </a:ext>
                </a:extLst>
              </a:tr>
              <a:tr h="370840">
                <a:tc>
                  <a:txBody>
                    <a:bodyPr/>
                    <a:lstStyle/>
                    <a:p>
                      <a:pPr algn="ctr"/>
                      <a:r>
                        <a:rPr lang="en-US" dirty="0"/>
                        <a:t>Generate Sample Data</a:t>
                      </a:r>
                    </a:p>
                  </a:txBody>
                  <a:tcPr>
                    <a:solidFill>
                      <a:schemeClr val="accent2">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347602514"/>
                  </a:ext>
                </a:extLst>
              </a:tr>
              <a:tr h="370840">
                <a:tc>
                  <a:txBody>
                    <a:bodyPr/>
                    <a:lstStyle/>
                    <a:p>
                      <a:pPr algn="ctr"/>
                      <a:r>
                        <a:rPr lang="en-US" dirty="0"/>
                        <a:t>Server Reference Implementation</a:t>
                      </a:r>
                    </a:p>
                  </a:txBody>
                  <a:tcPr>
                    <a:solidFill>
                      <a:schemeClr val="accent2">
                        <a:lumMod val="60000"/>
                        <a:lumOff val="40000"/>
                      </a:schemeClr>
                    </a:solidFill>
                  </a:tcPr>
                </a:tc>
                <a:tc>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473228224"/>
                  </a:ext>
                </a:extLst>
              </a:tr>
              <a:tr h="370840">
                <a:tc>
                  <a:txBody>
                    <a:bodyPr/>
                    <a:lstStyle/>
                    <a:p>
                      <a:pPr algn="ctr"/>
                      <a:r>
                        <a:rPr lang="en-US" dirty="0"/>
                        <a:t>Client Reference Implementation</a:t>
                      </a:r>
                    </a:p>
                  </a:txBody>
                  <a:tcPr>
                    <a:solidFill>
                      <a:schemeClr val="accent2">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285561910"/>
                  </a:ext>
                </a:extLst>
              </a:tr>
              <a:tr h="370840">
                <a:tc>
                  <a:txBody>
                    <a:bodyPr/>
                    <a:lstStyle/>
                    <a:p>
                      <a:pPr algn="ctr"/>
                      <a:r>
                        <a:rPr lang="en-US" dirty="0"/>
                        <a:t>Test Scripts</a:t>
                      </a:r>
                    </a:p>
                  </a:txBody>
                  <a:tcPr>
                    <a:solidFill>
                      <a:schemeClr val="accent2">
                        <a:lumMod val="60000"/>
                        <a:lumOff val="40000"/>
                      </a:schemeClr>
                    </a:solidFill>
                  </a:tcPr>
                </a:tc>
                <a:tc>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244210903"/>
                  </a:ext>
                </a:extLst>
              </a:tr>
              <a:tr h="370840">
                <a:tc>
                  <a:txBody>
                    <a:bodyPr/>
                    <a:lstStyle/>
                    <a:p>
                      <a:pPr algn="ctr"/>
                      <a:r>
                        <a:rPr lang="en-US" dirty="0"/>
                        <a:t>Hosting Reference Server</a:t>
                      </a:r>
                    </a:p>
                  </a:txBody>
                  <a:tcPr>
                    <a:solidFill>
                      <a:schemeClr val="accent2">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2137620793"/>
                  </a:ext>
                </a:extLst>
              </a:tr>
              <a:tr h="370840">
                <a:tc>
                  <a:txBody>
                    <a:bodyPr/>
                    <a:lstStyle/>
                    <a:p>
                      <a:pPr algn="ctr"/>
                      <a:r>
                        <a:rPr lang="en-US" dirty="0"/>
                        <a:t>Hosting Reference Client</a:t>
                      </a:r>
                    </a:p>
                  </a:txBody>
                  <a:tcPr>
                    <a:solidFill>
                      <a:schemeClr val="accent2">
                        <a:lumMod val="60000"/>
                        <a:lumOff val="40000"/>
                      </a:schemeClr>
                    </a:solidFill>
                  </a:tcPr>
                </a:tc>
                <a:tc>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2521969027"/>
                  </a:ext>
                </a:extLst>
              </a:tr>
              <a:tr h="370840">
                <a:tc>
                  <a:txBody>
                    <a:bodyPr/>
                    <a:lstStyle/>
                    <a:p>
                      <a:pPr algn="ctr"/>
                      <a:r>
                        <a:rPr lang="en-US" dirty="0"/>
                        <a:t>Second Implementation (Server, Client)</a:t>
                      </a:r>
                    </a:p>
                  </a:txBody>
                  <a:tcPr>
                    <a:solidFill>
                      <a:schemeClr val="accent2">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4070373453"/>
                  </a:ext>
                </a:extLst>
              </a:tr>
              <a:tr h="370840">
                <a:tc>
                  <a:txBody>
                    <a:bodyPr/>
                    <a:lstStyle/>
                    <a:p>
                      <a:pPr algn="ctr"/>
                      <a:r>
                        <a:rPr lang="en-US" dirty="0"/>
                        <a:t>Third Implementation (Server, Client)</a:t>
                      </a:r>
                    </a:p>
                  </a:txBody>
                  <a:tcPr>
                    <a:solidFill>
                      <a:schemeClr val="accent2">
                        <a:lumMod val="60000"/>
                        <a:lumOff val="40000"/>
                      </a:schemeClr>
                    </a:solidFill>
                  </a:tcPr>
                </a:tc>
                <a:tc>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2292605824"/>
                  </a:ext>
                </a:extLst>
              </a:tr>
              <a:tr h="370840">
                <a:tc>
                  <a:txBody>
                    <a:bodyPr/>
                    <a:lstStyle/>
                    <a:p>
                      <a:pPr algn="ctr"/>
                      <a:r>
                        <a:rPr lang="en-US" dirty="0"/>
                        <a:t>Connectathon Track Lead</a:t>
                      </a:r>
                    </a:p>
                  </a:txBody>
                  <a:tcPr>
                    <a:solidFill>
                      <a:schemeClr val="accent2">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131992930"/>
                  </a:ext>
                </a:extLst>
              </a:tr>
            </a:tbl>
          </a:graphicData>
        </a:graphic>
      </p:graphicFrame>
      <p:pic>
        <p:nvPicPr>
          <p:cNvPr id="5" name="Picture 2" descr="A picture containing clipart&#10;&#10;Description automatically generated">
            <a:extLst>
              <a:ext uri="{FF2B5EF4-FFF2-40B4-BE49-F238E27FC236}">
                <a16:creationId xmlns:a16="http://schemas.microsoft.com/office/drawing/2014/main" id="{54E2796D-6F04-9744-98A3-AE8327A90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4302" y="308741"/>
            <a:ext cx="213042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93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D1F4345C-E358-4525-930A-86045CC065EB}"/>
              </a:ext>
            </a:extLst>
          </p:cNvPr>
          <p:cNvGraphicFramePr>
            <a:graphicFrameLocks noGrp="1"/>
          </p:cNvGraphicFramePr>
          <p:nvPr>
            <p:ph idx="1"/>
            <p:extLst>
              <p:ext uri="{D42A27DB-BD31-4B8C-83A1-F6EECF244321}">
                <p14:modId xmlns:p14="http://schemas.microsoft.com/office/powerpoint/2010/main" val="1800471482"/>
              </p:ext>
            </p:extLst>
          </p:nvPr>
        </p:nvGraphicFramePr>
        <p:xfrm>
          <a:off x="1096963" y="1620570"/>
          <a:ext cx="10058400" cy="426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id="{16E9427B-FE94-42F1-96CE-3D299ACFACC2}"/>
              </a:ext>
            </a:extLst>
          </p:cNvPr>
          <p:cNvSpPr>
            <a:spLocks noGrp="1"/>
          </p:cNvSpPr>
          <p:nvPr>
            <p:ph type="title"/>
          </p:nvPr>
        </p:nvSpPr>
        <p:spPr/>
        <p:txBody>
          <a:bodyPr>
            <a:normAutofit fontScale="90000"/>
          </a:bodyPr>
          <a:lstStyle/>
          <a:p>
            <a:r>
              <a:rPr lang="en-US" dirty="0"/>
              <a:t>HL7 May Connectathon Timeline</a:t>
            </a:r>
          </a:p>
        </p:txBody>
      </p:sp>
      <p:sp>
        <p:nvSpPr>
          <p:cNvPr id="20" name="TextBox 19">
            <a:extLst>
              <a:ext uri="{FF2B5EF4-FFF2-40B4-BE49-F238E27FC236}">
                <a16:creationId xmlns:a16="http://schemas.microsoft.com/office/drawing/2014/main" id="{59B4C00C-E75B-4CDC-84A8-77A8BDB63285}"/>
              </a:ext>
            </a:extLst>
          </p:cNvPr>
          <p:cNvSpPr txBox="1"/>
          <p:nvPr/>
        </p:nvSpPr>
        <p:spPr>
          <a:xfrm>
            <a:off x="534154" y="5741586"/>
            <a:ext cx="8464991" cy="646331"/>
          </a:xfrm>
          <a:prstGeom prst="rect">
            <a:avLst/>
          </a:prstGeom>
          <a:noFill/>
        </p:spPr>
        <p:txBody>
          <a:bodyPr wrap="square" rtlCol="0">
            <a:spAutoFit/>
          </a:bodyPr>
          <a:lstStyle/>
          <a:p>
            <a:r>
              <a:rPr lang="en-US" dirty="0">
                <a:hlinkClick r:id="rId7"/>
              </a:rPr>
              <a:t>https://confluence.hl7.org/display/HL7/HL7+Calendars</a:t>
            </a:r>
            <a:endParaRPr lang="en-US" dirty="0"/>
          </a:p>
          <a:p>
            <a:r>
              <a:rPr lang="en-US" dirty="0">
                <a:hlinkClick r:id="rId8"/>
              </a:rPr>
              <a:t>https://confluence.hl7.org/display/FHIR/2020-05+Connectathon+24</a:t>
            </a:r>
            <a:r>
              <a:rPr lang="en-US" dirty="0"/>
              <a:t> </a:t>
            </a:r>
          </a:p>
        </p:txBody>
      </p:sp>
    </p:spTree>
    <p:extLst>
      <p:ext uri="{BB962C8B-B14F-4D97-AF65-F5344CB8AC3E}">
        <p14:creationId xmlns:p14="http://schemas.microsoft.com/office/powerpoint/2010/main" val="1122968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D1F4345C-E358-4525-930A-86045CC065EB}"/>
              </a:ext>
            </a:extLst>
          </p:cNvPr>
          <p:cNvGraphicFramePr>
            <a:graphicFrameLocks noGrp="1"/>
          </p:cNvGraphicFramePr>
          <p:nvPr>
            <p:ph idx="1"/>
            <p:extLst>
              <p:ext uri="{D42A27DB-BD31-4B8C-83A1-F6EECF244321}">
                <p14:modId xmlns:p14="http://schemas.microsoft.com/office/powerpoint/2010/main" val="2975210627"/>
              </p:ext>
            </p:extLst>
          </p:nvPr>
        </p:nvGraphicFramePr>
        <p:xfrm>
          <a:off x="1096963" y="1620570"/>
          <a:ext cx="10058400" cy="426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id="{16E9427B-FE94-42F1-96CE-3D299ACFACC2}"/>
              </a:ext>
            </a:extLst>
          </p:cNvPr>
          <p:cNvSpPr>
            <a:spLocks noGrp="1"/>
          </p:cNvSpPr>
          <p:nvPr>
            <p:ph type="title"/>
          </p:nvPr>
        </p:nvSpPr>
        <p:spPr/>
        <p:txBody>
          <a:bodyPr>
            <a:normAutofit fontScale="90000"/>
          </a:bodyPr>
          <a:lstStyle/>
          <a:p>
            <a:r>
              <a:rPr lang="en-US" dirty="0"/>
              <a:t>Balloting Timeline</a:t>
            </a:r>
          </a:p>
        </p:txBody>
      </p:sp>
      <p:sp>
        <p:nvSpPr>
          <p:cNvPr id="20" name="TextBox 19">
            <a:extLst>
              <a:ext uri="{FF2B5EF4-FFF2-40B4-BE49-F238E27FC236}">
                <a16:creationId xmlns:a16="http://schemas.microsoft.com/office/drawing/2014/main" id="{59B4C00C-E75B-4CDC-84A8-77A8BDB63285}"/>
              </a:ext>
            </a:extLst>
          </p:cNvPr>
          <p:cNvSpPr txBox="1"/>
          <p:nvPr/>
        </p:nvSpPr>
        <p:spPr>
          <a:xfrm>
            <a:off x="534154" y="5932971"/>
            <a:ext cx="8464991" cy="369332"/>
          </a:xfrm>
          <a:prstGeom prst="rect">
            <a:avLst/>
          </a:prstGeom>
          <a:noFill/>
        </p:spPr>
        <p:txBody>
          <a:bodyPr wrap="square" rtlCol="0">
            <a:spAutoFit/>
          </a:bodyPr>
          <a:lstStyle/>
          <a:p>
            <a:r>
              <a:rPr lang="en-US" dirty="0">
                <a:hlinkClick r:id="rId7"/>
              </a:rPr>
              <a:t>https://confluence.hl7.org/display/HL7/HL7+Calendars</a:t>
            </a:r>
            <a:r>
              <a:rPr lang="en-US" dirty="0"/>
              <a:t> </a:t>
            </a:r>
          </a:p>
        </p:txBody>
      </p:sp>
    </p:spTree>
    <p:extLst>
      <p:ext uri="{BB962C8B-B14F-4D97-AF65-F5344CB8AC3E}">
        <p14:creationId xmlns:p14="http://schemas.microsoft.com/office/powerpoint/2010/main" val="139970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69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1B82-22FF-4F0B-8662-B7033C2B0F8B}"/>
              </a:ext>
            </a:extLst>
          </p:cNvPr>
          <p:cNvSpPr>
            <a:spLocks noGrp="1"/>
          </p:cNvSpPr>
          <p:nvPr>
            <p:ph type="title"/>
          </p:nvPr>
        </p:nvSpPr>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B0541C40-67F3-4716-8C7F-5A8AAF612B0E}"/>
              </a:ext>
            </a:extLst>
          </p:cNvPr>
          <p:cNvSpPr>
            <a:spLocks noGrp="1"/>
          </p:cNvSpPr>
          <p:nvPr>
            <p:ph idx="1"/>
          </p:nvPr>
        </p:nvSpPr>
        <p:spPr/>
        <p:txBody>
          <a:bodyPr/>
          <a:lstStyle/>
          <a:p>
            <a:r>
              <a:rPr lang="en-US" dirty="0"/>
              <a:t> Current PACIO Project status</a:t>
            </a:r>
          </a:p>
          <a:p>
            <a:r>
              <a:rPr lang="en-US" dirty="0"/>
              <a:t> Discuss alignment with existing FHIR Projects</a:t>
            </a:r>
          </a:p>
          <a:p>
            <a:r>
              <a:rPr lang="en-US" dirty="0"/>
              <a:t> Connectathon preparation</a:t>
            </a:r>
          </a:p>
        </p:txBody>
      </p:sp>
    </p:spTree>
    <p:extLst>
      <p:ext uri="{BB962C8B-B14F-4D97-AF65-F5344CB8AC3E}">
        <p14:creationId xmlns:p14="http://schemas.microsoft.com/office/powerpoint/2010/main" val="96906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DE48A8-857D-4217-8CE7-64424A496966}"/>
              </a:ext>
            </a:extLst>
          </p:cNvPr>
          <p:cNvSpPr>
            <a:spLocks noGrp="1"/>
          </p:cNvSpPr>
          <p:nvPr>
            <p:ph type="title"/>
          </p:nvPr>
        </p:nvSpPr>
        <p:spPr/>
        <p:txBody>
          <a:bodyPr>
            <a:normAutofit fontScale="90000"/>
          </a:bodyPr>
          <a:lstStyle/>
          <a:p>
            <a:r>
              <a:rPr lang="en-US" dirty="0"/>
              <a:t>Current Project Status:</a:t>
            </a:r>
            <a:endParaRPr lang="en-US" b="1" dirty="0"/>
          </a:p>
        </p:txBody>
      </p:sp>
      <p:graphicFrame>
        <p:nvGraphicFramePr>
          <p:cNvPr id="15" name="Table 5">
            <a:extLst>
              <a:ext uri="{FF2B5EF4-FFF2-40B4-BE49-F238E27FC236}">
                <a16:creationId xmlns:a16="http://schemas.microsoft.com/office/drawing/2014/main" id="{7E824EC4-8364-43ED-A555-755A1D21B9F5}"/>
              </a:ext>
            </a:extLst>
          </p:cNvPr>
          <p:cNvGraphicFramePr>
            <a:graphicFrameLocks noGrp="1"/>
          </p:cNvGraphicFramePr>
          <p:nvPr>
            <p:extLst>
              <p:ext uri="{D42A27DB-BD31-4B8C-83A1-F6EECF244321}">
                <p14:modId xmlns:p14="http://schemas.microsoft.com/office/powerpoint/2010/main" val="43505104"/>
              </p:ext>
            </p:extLst>
          </p:nvPr>
        </p:nvGraphicFramePr>
        <p:xfrm>
          <a:off x="442052" y="1230922"/>
          <a:ext cx="3085931" cy="2795848"/>
        </p:xfrm>
        <a:graphic>
          <a:graphicData uri="http://schemas.openxmlformats.org/drawingml/2006/table">
            <a:tbl>
              <a:tblPr firstRow="1" bandRow="1">
                <a:tableStyleId>{5940675A-B579-460E-94D1-54222C63F5DA}</a:tableStyleId>
              </a:tblPr>
              <a:tblGrid>
                <a:gridCol w="2687097">
                  <a:extLst>
                    <a:ext uri="{9D8B030D-6E8A-4147-A177-3AD203B41FA5}">
                      <a16:colId xmlns:a16="http://schemas.microsoft.com/office/drawing/2014/main" val="3887672358"/>
                    </a:ext>
                  </a:extLst>
                </a:gridCol>
                <a:gridCol w="398834">
                  <a:extLst>
                    <a:ext uri="{9D8B030D-6E8A-4147-A177-3AD203B41FA5}">
                      <a16:colId xmlns:a16="http://schemas.microsoft.com/office/drawing/2014/main" val="2265165401"/>
                    </a:ext>
                  </a:extLst>
                </a:gridCol>
              </a:tblGrid>
              <a:tr h="440823">
                <a:tc gridSpan="2">
                  <a:txBody>
                    <a:bodyPr/>
                    <a:lstStyle/>
                    <a:p>
                      <a:pPr algn="ctr"/>
                      <a:r>
                        <a:rPr lang="en-US" sz="1800" b="1" dirty="0"/>
                        <a:t>Identifying the Data Model</a:t>
                      </a:r>
                    </a:p>
                  </a:txBody>
                  <a:tcPr>
                    <a:solidFill>
                      <a:schemeClr val="accent1">
                        <a:lumMod val="20000"/>
                        <a:lumOff val="80000"/>
                      </a:schemeClr>
                    </a:solidFill>
                  </a:tcPr>
                </a:tc>
                <a:tc hMerge="1">
                  <a:txBody>
                    <a:bodyPr/>
                    <a:lstStyle/>
                    <a:p>
                      <a:endParaRPr lang="en-US" sz="1600" dirty="0"/>
                    </a:p>
                  </a:txBody>
                  <a:tcPr/>
                </a:tc>
                <a:extLst>
                  <a:ext uri="{0D108BD9-81ED-4DB2-BD59-A6C34878D82A}">
                    <a16:rowId xmlns:a16="http://schemas.microsoft.com/office/drawing/2014/main" val="469662619"/>
                  </a:ext>
                </a:extLst>
              </a:tr>
              <a:tr h="434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Requirements</a:t>
                      </a:r>
                    </a:p>
                  </a:txBody>
                  <a:tcPr/>
                </a:tc>
                <a:tc>
                  <a:txBody>
                    <a:bodyPr/>
                    <a:lstStyle/>
                    <a:p>
                      <a:endParaRPr lang="en-US" sz="1800" dirty="0"/>
                    </a:p>
                  </a:txBody>
                  <a:tcPr/>
                </a:tc>
                <a:extLst>
                  <a:ext uri="{0D108BD9-81ED-4DB2-BD59-A6C34878D82A}">
                    <a16:rowId xmlns:a16="http://schemas.microsoft.com/office/drawing/2014/main" val="737603975"/>
                  </a:ext>
                </a:extLst>
              </a:tr>
              <a:tr h="44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Search for existing FHIR IG’s for those data models</a:t>
                      </a:r>
                    </a:p>
                  </a:txBody>
                  <a:tcPr/>
                </a:tc>
                <a:tc>
                  <a:txBody>
                    <a:bodyPr/>
                    <a:lstStyle/>
                    <a:p>
                      <a:endParaRPr lang="en-US" sz="1800" dirty="0"/>
                    </a:p>
                  </a:txBody>
                  <a:tcPr/>
                </a:tc>
                <a:extLst>
                  <a:ext uri="{0D108BD9-81ED-4DB2-BD59-A6C34878D82A}">
                    <a16:rowId xmlns:a16="http://schemas.microsoft.com/office/drawing/2014/main" val="3484493764"/>
                  </a:ext>
                </a:extLst>
              </a:tr>
              <a:tr h="44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Identify gaps in the data models</a:t>
                      </a:r>
                    </a:p>
                  </a:txBody>
                  <a:tcPr/>
                </a:tc>
                <a:tc>
                  <a:txBody>
                    <a:bodyPr/>
                    <a:lstStyle/>
                    <a:p>
                      <a:endParaRPr lang="en-US" sz="1800"/>
                    </a:p>
                  </a:txBody>
                  <a:tcPr/>
                </a:tc>
                <a:extLst>
                  <a:ext uri="{0D108BD9-81ED-4DB2-BD59-A6C34878D82A}">
                    <a16:rowId xmlns:a16="http://schemas.microsoft.com/office/drawing/2014/main" val="712652104"/>
                  </a:ext>
                </a:extLst>
              </a:tr>
              <a:tr h="44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Decision to adapt or develop new FHIR IG</a:t>
                      </a:r>
                    </a:p>
                  </a:txBody>
                  <a:tcPr/>
                </a:tc>
                <a:tc>
                  <a:txBody>
                    <a:bodyPr/>
                    <a:lstStyle/>
                    <a:p>
                      <a:endParaRPr lang="en-US" sz="1800" dirty="0"/>
                    </a:p>
                  </a:txBody>
                  <a:tcPr/>
                </a:tc>
                <a:extLst>
                  <a:ext uri="{0D108BD9-81ED-4DB2-BD59-A6C34878D82A}">
                    <a16:rowId xmlns:a16="http://schemas.microsoft.com/office/drawing/2014/main" val="981785920"/>
                  </a:ext>
                </a:extLst>
              </a:tr>
            </a:tbl>
          </a:graphicData>
        </a:graphic>
      </p:graphicFrame>
      <p:graphicFrame>
        <p:nvGraphicFramePr>
          <p:cNvPr id="20" name="Table 5">
            <a:extLst>
              <a:ext uri="{FF2B5EF4-FFF2-40B4-BE49-F238E27FC236}">
                <a16:creationId xmlns:a16="http://schemas.microsoft.com/office/drawing/2014/main" id="{923EC124-2C97-4F42-A8DB-E1A2363FFD6B}"/>
              </a:ext>
            </a:extLst>
          </p:cNvPr>
          <p:cNvGraphicFramePr>
            <a:graphicFrameLocks noGrp="1"/>
          </p:cNvGraphicFramePr>
          <p:nvPr>
            <p:extLst>
              <p:ext uri="{D42A27DB-BD31-4B8C-83A1-F6EECF244321}">
                <p14:modId xmlns:p14="http://schemas.microsoft.com/office/powerpoint/2010/main" val="472389886"/>
              </p:ext>
            </p:extLst>
          </p:nvPr>
        </p:nvGraphicFramePr>
        <p:xfrm>
          <a:off x="3928286" y="1230922"/>
          <a:ext cx="3085931" cy="4157109"/>
        </p:xfrm>
        <a:graphic>
          <a:graphicData uri="http://schemas.openxmlformats.org/drawingml/2006/table">
            <a:tbl>
              <a:tblPr firstRow="1" bandRow="1">
                <a:tableStyleId>{5940675A-B579-460E-94D1-54222C63F5DA}</a:tableStyleId>
              </a:tblPr>
              <a:tblGrid>
                <a:gridCol w="2687097">
                  <a:extLst>
                    <a:ext uri="{9D8B030D-6E8A-4147-A177-3AD203B41FA5}">
                      <a16:colId xmlns:a16="http://schemas.microsoft.com/office/drawing/2014/main" val="3887672358"/>
                    </a:ext>
                  </a:extLst>
                </a:gridCol>
                <a:gridCol w="398834">
                  <a:extLst>
                    <a:ext uri="{9D8B030D-6E8A-4147-A177-3AD203B41FA5}">
                      <a16:colId xmlns:a16="http://schemas.microsoft.com/office/drawing/2014/main" val="2265165401"/>
                    </a:ext>
                  </a:extLst>
                </a:gridCol>
              </a:tblGrid>
              <a:tr h="440823">
                <a:tc gridSpan="2">
                  <a:txBody>
                    <a:bodyPr/>
                    <a:lstStyle/>
                    <a:p>
                      <a:pPr algn="ctr"/>
                      <a:r>
                        <a:rPr lang="en-US" sz="1800" b="1" dirty="0"/>
                        <a:t>FHIR IG Development</a:t>
                      </a:r>
                    </a:p>
                  </a:txBody>
                  <a:tcPr>
                    <a:solidFill>
                      <a:schemeClr val="accent1">
                        <a:lumMod val="20000"/>
                        <a:lumOff val="80000"/>
                      </a:schemeClr>
                    </a:solidFill>
                  </a:tcPr>
                </a:tc>
                <a:tc hMerge="1">
                  <a:txBody>
                    <a:bodyPr/>
                    <a:lstStyle/>
                    <a:p>
                      <a:endParaRPr lang="en-US" sz="1600" dirty="0"/>
                    </a:p>
                  </a:txBody>
                  <a:tcPr/>
                </a:tc>
                <a:extLst>
                  <a:ext uri="{0D108BD9-81ED-4DB2-BD59-A6C34878D82A}">
                    <a16:rowId xmlns:a16="http://schemas.microsoft.com/office/drawing/2014/main" val="469662619"/>
                  </a:ext>
                </a:extLst>
              </a:tr>
              <a:tr h="434785">
                <a:tc>
                  <a:txBody>
                    <a:bodyPr/>
                    <a:lstStyle/>
                    <a:p>
                      <a:pPr lvl="0"/>
                      <a:r>
                        <a:rPr lang="en-US" sz="1800" dirty="0"/>
                        <a:t>Determine which fields will be used</a:t>
                      </a:r>
                    </a:p>
                  </a:txBody>
                  <a:tcPr/>
                </a:tc>
                <a:tc>
                  <a:txBody>
                    <a:bodyPr/>
                    <a:lstStyle/>
                    <a:p>
                      <a:endParaRPr lang="en-US" sz="1800" dirty="0"/>
                    </a:p>
                  </a:txBody>
                  <a:tcPr/>
                </a:tc>
                <a:extLst>
                  <a:ext uri="{0D108BD9-81ED-4DB2-BD59-A6C34878D82A}">
                    <a16:rowId xmlns:a16="http://schemas.microsoft.com/office/drawing/2014/main" val="737603975"/>
                  </a:ext>
                </a:extLst>
              </a:tr>
              <a:tr h="440823">
                <a:tc>
                  <a:txBody>
                    <a:bodyPr/>
                    <a:lstStyle/>
                    <a:p>
                      <a:pPr lvl="0"/>
                      <a:r>
                        <a:rPr lang="en-US" sz="1800" dirty="0"/>
                        <a:t>Determine which extensions need to be added</a:t>
                      </a:r>
                    </a:p>
                  </a:txBody>
                  <a:tcPr/>
                </a:tc>
                <a:tc>
                  <a:txBody>
                    <a:bodyPr/>
                    <a:lstStyle/>
                    <a:p>
                      <a:endParaRPr lang="en-US" sz="1800" dirty="0"/>
                    </a:p>
                  </a:txBody>
                  <a:tcPr/>
                </a:tc>
                <a:extLst>
                  <a:ext uri="{0D108BD9-81ED-4DB2-BD59-A6C34878D82A}">
                    <a16:rowId xmlns:a16="http://schemas.microsoft.com/office/drawing/2014/main" val="3484493764"/>
                  </a:ext>
                </a:extLst>
              </a:tr>
              <a:tr h="440823">
                <a:tc>
                  <a:txBody>
                    <a:bodyPr/>
                    <a:lstStyle/>
                    <a:p>
                      <a:pPr lvl="0"/>
                      <a:r>
                        <a:rPr lang="en-US" sz="1800" dirty="0"/>
                        <a:t>Determine if cardinalities need to be changed</a:t>
                      </a:r>
                    </a:p>
                  </a:txBody>
                  <a:tcPr/>
                </a:tc>
                <a:tc>
                  <a:txBody>
                    <a:bodyPr/>
                    <a:lstStyle/>
                    <a:p>
                      <a:endParaRPr lang="en-US" sz="1800"/>
                    </a:p>
                  </a:txBody>
                  <a:tcPr/>
                </a:tc>
                <a:extLst>
                  <a:ext uri="{0D108BD9-81ED-4DB2-BD59-A6C34878D82A}">
                    <a16:rowId xmlns:a16="http://schemas.microsoft.com/office/drawing/2014/main" val="712652104"/>
                  </a:ext>
                </a:extLst>
              </a:tr>
              <a:tr h="440823">
                <a:tc>
                  <a:txBody>
                    <a:bodyPr/>
                    <a:lstStyle/>
                    <a:p>
                      <a:pPr lvl="0"/>
                      <a:r>
                        <a:rPr lang="en-US" sz="1800" dirty="0"/>
                        <a:t>Specify profiles and extensions</a:t>
                      </a:r>
                    </a:p>
                  </a:txBody>
                  <a:tcPr/>
                </a:tc>
                <a:tc>
                  <a:txBody>
                    <a:bodyPr/>
                    <a:lstStyle/>
                    <a:p>
                      <a:endParaRPr lang="en-US" sz="1800" dirty="0"/>
                    </a:p>
                  </a:txBody>
                  <a:tcPr/>
                </a:tc>
                <a:extLst>
                  <a:ext uri="{0D108BD9-81ED-4DB2-BD59-A6C34878D82A}">
                    <a16:rowId xmlns:a16="http://schemas.microsoft.com/office/drawing/2014/main" val="981785920"/>
                  </a:ext>
                </a:extLst>
              </a:tr>
              <a:tr h="44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Specify Queries</a:t>
                      </a:r>
                    </a:p>
                  </a:txBody>
                  <a:tcPr/>
                </a:tc>
                <a:tc>
                  <a:txBody>
                    <a:bodyPr/>
                    <a:lstStyle/>
                    <a:p>
                      <a:endParaRPr lang="en-US" sz="1800" dirty="0"/>
                    </a:p>
                  </a:txBody>
                  <a:tcPr/>
                </a:tc>
                <a:extLst>
                  <a:ext uri="{0D108BD9-81ED-4DB2-BD59-A6C34878D82A}">
                    <a16:rowId xmlns:a16="http://schemas.microsoft.com/office/drawing/2014/main" val="1208396115"/>
                  </a:ext>
                </a:extLst>
              </a:tr>
              <a:tr h="44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Testing</a:t>
                      </a:r>
                    </a:p>
                  </a:txBody>
                  <a:tcPr/>
                </a:tc>
                <a:tc>
                  <a:txBody>
                    <a:bodyPr/>
                    <a:lstStyle/>
                    <a:p>
                      <a:endParaRPr lang="en-US" sz="1800" dirty="0"/>
                    </a:p>
                  </a:txBody>
                  <a:tcPr/>
                </a:tc>
                <a:extLst>
                  <a:ext uri="{0D108BD9-81ED-4DB2-BD59-A6C34878D82A}">
                    <a16:rowId xmlns:a16="http://schemas.microsoft.com/office/drawing/2014/main" val="1212219085"/>
                  </a:ext>
                </a:extLst>
              </a:tr>
            </a:tbl>
          </a:graphicData>
        </a:graphic>
      </p:graphicFrame>
      <p:graphicFrame>
        <p:nvGraphicFramePr>
          <p:cNvPr id="21" name="Table 5">
            <a:extLst>
              <a:ext uri="{FF2B5EF4-FFF2-40B4-BE49-F238E27FC236}">
                <a16:creationId xmlns:a16="http://schemas.microsoft.com/office/drawing/2014/main" id="{3783BE6A-0110-4898-81DD-8FA8255C25D7}"/>
              </a:ext>
            </a:extLst>
          </p:cNvPr>
          <p:cNvGraphicFramePr>
            <a:graphicFrameLocks noGrp="1"/>
          </p:cNvGraphicFramePr>
          <p:nvPr>
            <p:extLst>
              <p:ext uri="{D42A27DB-BD31-4B8C-83A1-F6EECF244321}">
                <p14:modId xmlns:p14="http://schemas.microsoft.com/office/powerpoint/2010/main" val="4233220904"/>
              </p:ext>
            </p:extLst>
          </p:nvPr>
        </p:nvGraphicFramePr>
        <p:xfrm>
          <a:off x="7414520" y="1216704"/>
          <a:ext cx="3085931" cy="5414854"/>
        </p:xfrm>
        <a:graphic>
          <a:graphicData uri="http://schemas.openxmlformats.org/drawingml/2006/table">
            <a:tbl>
              <a:tblPr firstRow="1" bandRow="1">
                <a:tableStyleId>{5940675A-B579-460E-94D1-54222C63F5DA}</a:tableStyleId>
              </a:tblPr>
              <a:tblGrid>
                <a:gridCol w="2687097">
                  <a:extLst>
                    <a:ext uri="{9D8B030D-6E8A-4147-A177-3AD203B41FA5}">
                      <a16:colId xmlns:a16="http://schemas.microsoft.com/office/drawing/2014/main" val="3887672358"/>
                    </a:ext>
                  </a:extLst>
                </a:gridCol>
                <a:gridCol w="398834">
                  <a:extLst>
                    <a:ext uri="{9D8B030D-6E8A-4147-A177-3AD203B41FA5}">
                      <a16:colId xmlns:a16="http://schemas.microsoft.com/office/drawing/2014/main" val="2265165401"/>
                    </a:ext>
                  </a:extLst>
                </a:gridCol>
              </a:tblGrid>
              <a:tr h="440823">
                <a:tc gridSpan="2">
                  <a:txBody>
                    <a:bodyPr/>
                    <a:lstStyle/>
                    <a:p>
                      <a:pPr algn="ctr"/>
                      <a:r>
                        <a:rPr lang="en-US" sz="1800" b="1" dirty="0"/>
                        <a:t>Reference Implementation Development</a:t>
                      </a:r>
                    </a:p>
                  </a:txBody>
                  <a:tcPr>
                    <a:solidFill>
                      <a:schemeClr val="accent1">
                        <a:lumMod val="20000"/>
                        <a:lumOff val="80000"/>
                      </a:schemeClr>
                    </a:solidFill>
                  </a:tcPr>
                </a:tc>
                <a:tc hMerge="1">
                  <a:txBody>
                    <a:bodyPr/>
                    <a:lstStyle/>
                    <a:p>
                      <a:endParaRPr lang="en-US" sz="1600" dirty="0"/>
                    </a:p>
                  </a:txBody>
                  <a:tcPr/>
                </a:tc>
                <a:extLst>
                  <a:ext uri="{0D108BD9-81ED-4DB2-BD59-A6C34878D82A}">
                    <a16:rowId xmlns:a16="http://schemas.microsoft.com/office/drawing/2014/main" val="469662619"/>
                  </a:ext>
                </a:extLst>
              </a:tr>
              <a:tr h="434785">
                <a:tc>
                  <a:txBody>
                    <a:bodyPr/>
                    <a:lstStyle/>
                    <a:p>
                      <a:pPr lvl="0"/>
                      <a:r>
                        <a:rPr lang="en-US" sz="1800" dirty="0"/>
                        <a:t>Build data set</a:t>
                      </a:r>
                    </a:p>
                  </a:txBody>
                  <a:tcPr/>
                </a:tc>
                <a:tc>
                  <a:txBody>
                    <a:bodyPr/>
                    <a:lstStyle/>
                    <a:p>
                      <a:endParaRPr lang="en-US" sz="1800" dirty="0"/>
                    </a:p>
                  </a:txBody>
                  <a:tcPr/>
                </a:tc>
                <a:extLst>
                  <a:ext uri="{0D108BD9-81ED-4DB2-BD59-A6C34878D82A}">
                    <a16:rowId xmlns:a16="http://schemas.microsoft.com/office/drawing/2014/main" val="737603975"/>
                  </a:ext>
                </a:extLst>
              </a:tr>
              <a:tr h="440823">
                <a:tc>
                  <a:txBody>
                    <a:bodyPr/>
                    <a:lstStyle/>
                    <a:p>
                      <a:pPr lvl="0"/>
                      <a:r>
                        <a:rPr lang="en-US" sz="1800" dirty="0"/>
                        <a:t>Build test set</a:t>
                      </a:r>
                    </a:p>
                  </a:txBody>
                  <a:tcPr/>
                </a:tc>
                <a:tc>
                  <a:txBody>
                    <a:bodyPr/>
                    <a:lstStyle/>
                    <a:p>
                      <a:endParaRPr lang="en-US" sz="1800" dirty="0"/>
                    </a:p>
                  </a:txBody>
                  <a:tcPr/>
                </a:tc>
                <a:extLst>
                  <a:ext uri="{0D108BD9-81ED-4DB2-BD59-A6C34878D82A}">
                    <a16:rowId xmlns:a16="http://schemas.microsoft.com/office/drawing/2014/main" val="3484493764"/>
                  </a:ext>
                </a:extLst>
              </a:tr>
              <a:tr h="440823">
                <a:tc>
                  <a:txBody>
                    <a:bodyPr/>
                    <a:lstStyle/>
                    <a:p>
                      <a:pPr lvl="0"/>
                      <a:r>
                        <a:rPr lang="en-US" sz="1800" dirty="0"/>
                        <a:t>Build initial RI</a:t>
                      </a:r>
                    </a:p>
                  </a:txBody>
                  <a:tcPr/>
                </a:tc>
                <a:tc>
                  <a:txBody>
                    <a:bodyPr/>
                    <a:lstStyle/>
                    <a:p>
                      <a:endParaRPr lang="en-US" sz="1800"/>
                    </a:p>
                  </a:txBody>
                  <a:tcPr/>
                </a:tc>
                <a:extLst>
                  <a:ext uri="{0D108BD9-81ED-4DB2-BD59-A6C34878D82A}">
                    <a16:rowId xmlns:a16="http://schemas.microsoft.com/office/drawing/2014/main" val="712652104"/>
                  </a:ext>
                </a:extLst>
              </a:tr>
              <a:tr h="440823">
                <a:tc>
                  <a:txBody>
                    <a:bodyPr/>
                    <a:lstStyle/>
                    <a:p>
                      <a:pPr lvl="0"/>
                      <a:r>
                        <a:rPr lang="en-US" sz="1800" dirty="0"/>
                        <a:t>Stand up FHIR server and database server</a:t>
                      </a:r>
                    </a:p>
                  </a:txBody>
                  <a:tcPr/>
                </a:tc>
                <a:tc>
                  <a:txBody>
                    <a:bodyPr/>
                    <a:lstStyle/>
                    <a:p>
                      <a:endParaRPr lang="en-US" sz="1800" dirty="0"/>
                    </a:p>
                  </a:txBody>
                  <a:tcPr/>
                </a:tc>
                <a:extLst>
                  <a:ext uri="{0D108BD9-81ED-4DB2-BD59-A6C34878D82A}">
                    <a16:rowId xmlns:a16="http://schemas.microsoft.com/office/drawing/2014/main" val="981785920"/>
                  </a:ext>
                </a:extLst>
              </a:tr>
              <a:tr h="440823">
                <a:tc>
                  <a:txBody>
                    <a:bodyPr/>
                    <a:lstStyle/>
                    <a:p>
                      <a:pPr lvl="0"/>
                      <a:r>
                        <a:rPr lang="en-US" sz="1800" dirty="0"/>
                        <a:t>Load all implementation guides, </a:t>
                      </a:r>
                      <a:r>
                        <a:rPr lang="en-US" sz="1800" dirty="0" err="1"/>
                        <a:t>StructureDefinition</a:t>
                      </a:r>
                      <a:r>
                        <a:rPr lang="en-US" sz="1800" dirty="0"/>
                        <a:t>, </a:t>
                      </a:r>
                      <a:r>
                        <a:rPr lang="en-US" sz="1800" dirty="0" err="1"/>
                        <a:t>ValueSet</a:t>
                      </a:r>
                      <a:r>
                        <a:rPr lang="en-US" sz="1800" dirty="0"/>
                        <a:t> &amp; </a:t>
                      </a:r>
                      <a:r>
                        <a:rPr lang="en-US" sz="1800" dirty="0" err="1"/>
                        <a:t>CodeSystem</a:t>
                      </a:r>
                      <a:r>
                        <a:rPr lang="en-US" sz="1800" dirty="0"/>
                        <a:t> to FHIR server</a:t>
                      </a:r>
                    </a:p>
                  </a:txBody>
                  <a:tcPr/>
                </a:tc>
                <a:tc>
                  <a:txBody>
                    <a:bodyPr/>
                    <a:lstStyle/>
                    <a:p>
                      <a:endParaRPr lang="en-US" sz="1800" dirty="0"/>
                    </a:p>
                  </a:txBody>
                  <a:tcPr/>
                </a:tc>
                <a:extLst>
                  <a:ext uri="{0D108BD9-81ED-4DB2-BD59-A6C34878D82A}">
                    <a16:rowId xmlns:a16="http://schemas.microsoft.com/office/drawing/2014/main" val="1208396115"/>
                  </a:ext>
                </a:extLst>
              </a:tr>
              <a:tr h="44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Develop ways that clients will need to efficiently query the data</a:t>
                      </a:r>
                    </a:p>
                  </a:txBody>
                  <a:tcPr/>
                </a:tc>
                <a:tc>
                  <a:txBody>
                    <a:bodyPr/>
                    <a:lstStyle/>
                    <a:p>
                      <a:endParaRPr lang="en-US" sz="1800" dirty="0"/>
                    </a:p>
                  </a:txBody>
                  <a:tcPr/>
                </a:tc>
                <a:extLst>
                  <a:ext uri="{0D108BD9-81ED-4DB2-BD59-A6C34878D82A}">
                    <a16:rowId xmlns:a16="http://schemas.microsoft.com/office/drawing/2014/main" val="4052864388"/>
                  </a:ext>
                </a:extLst>
              </a:tr>
              <a:tr h="440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Testing</a:t>
                      </a:r>
                    </a:p>
                  </a:txBody>
                  <a:tcPr/>
                </a:tc>
                <a:tc>
                  <a:txBody>
                    <a:bodyPr/>
                    <a:lstStyle/>
                    <a:p>
                      <a:endParaRPr lang="en-US" sz="1800" dirty="0"/>
                    </a:p>
                  </a:txBody>
                  <a:tcPr/>
                </a:tc>
                <a:extLst>
                  <a:ext uri="{0D108BD9-81ED-4DB2-BD59-A6C34878D82A}">
                    <a16:rowId xmlns:a16="http://schemas.microsoft.com/office/drawing/2014/main" val="1212219085"/>
                  </a:ext>
                </a:extLst>
              </a:tr>
            </a:tbl>
          </a:graphicData>
        </a:graphic>
      </p:graphicFrame>
      <p:pic>
        <p:nvPicPr>
          <p:cNvPr id="22" name="Graphic 21" descr="Checkmark">
            <a:extLst>
              <a:ext uri="{FF2B5EF4-FFF2-40B4-BE49-F238E27FC236}">
                <a16:creationId xmlns:a16="http://schemas.microsoft.com/office/drawing/2014/main" id="{83617F68-528C-4540-934E-9EDCB127D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9067" y="1556425"/>
            <a:ext cx="569068" cy="569068"/>
          </a:xfrm>
          <a:prstGeom prst="rect">
            <a:avLst/>
          </a:prstGeom>
        </p:spPr>
      </p:pic>
      <p:pic>
        <p:nvPicPr>
          <p:cNvPr id="7" name="Graphic 6" descr="Checkmark">
            <a:extLst>
              <a:ext uri="{FF2B5EF4-FFF2-40B4-BE49-F238E27FC236}">
                <a16:creationId xmlns:a16="http://schemas.microsoft.com/office/drawing/2014/main" id="{775AB277-B742-4791-B8CE-CA7CE1860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9066" y="2166462"/>
            <a:ext cx="569068" cy="569068"/>
          </a:xfrm>
          <a:prstGeom prst="rect">
            <a:avLst/>
          </a:prstGeom>
        </p:spPr>
      </p:pic>
      <p:pic>
        <p:nvPicPr>
          <p:cNvPr id="8" name="Graphic 7" descr="Checkmark">
            <a:extLst>
              <a:ext uri="{FF2B5EF4-FFF2-40B4-BE49-F238E27FC236}">
                <a16:creationId xmlns:a16="http://schemas.microsoft.com/office/drawing/2014/main" id="{B39B8278-0AFD-4CF3-8B38-EB44ABDD0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9066" y="2735530"/>
            <a:ext cx="569068" cy="569068"/>
          </a:xfrm>
          <a:prstGeom prst="rect">
            <a:avLst/>
          </a:prstGeom>
        </p:spPr>
      </p:pic>
      <p:pic>
        <p:nvPicPr>
          <p:cNvPr id="9" name="Graphic 8" descr="Checkmark">
            <a:extLst>
              <a:ext uri="{FF2B5EF4-FFF2-40B4-BE49-F238E27FC236}">
                <a16:creationId xmlns:a16="http://schemas.microsoft.com/office/drawing/2014/main" id="{D352C1FB-9841-401E-B301-FA72C4C3A8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9066" y="3386536"/>
            <a:ext cx="569068" cy="569068"/>
          </a:xfrm>
          <a:prstGeom prst="rect">
            <a:avLst/>
          </a:prstGeom>
        </p:spPr>
      </p:pic>
      <p:pic>
        <p:nvPicPr>
          <p:cNvPr id="10" name="Graphic 9" descr="Checkmark">
            <a:extLst>
              <a:ext uri="{FF2B5EF4-FFF2-40B4-BE49-F238E27FC236}">
                <a16:creationId xmlns:a16="http://schemas.microsoft.com/office/drawing/2014/main" id="{06BDE5FD-9CB0-7949-94AE-07A6C7AD1D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1732" y="1638618"/>
            <a:ext cx="569068" cy="569068"/>
          </a:xfrm>
          <a:prstGeom prst="rect">
            <a:avLst/>
          </a:prstGeom>
        </p:spPr>
      </p:pic>
      <p:pic>
        <p:nvPicPr>
          <p:cNvPr id="11" name="Graphic 10" descr="Checkmark">
            <a:extLst>
              <a:ext uri="{FF2B5EF4-FFF2-40B4-BE49-F238E27FC236}">
                <a16:creationId xmlns:a16="http://schemas.microsoft.com/office/drawing/2014/main" id="{87BF405B-5A47-244A-BD2C-FA1BDE7C82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1730" y="2413042"/>
            <a:ext cx="569068" cy="569068"/>
          </a:xfrm>
          <a:prstGeom prst="rect">
            <a:avLst/>
          </a:prstGeom>
        </p:spPr>
      </p:pic>
      <p:pic>
        <p:nvPicPr>
          <p:cNvPr id="12" name="Graphic 11" descr="Checkmark">
            <a:extLst>
              <a:ext uri="{FF2B5EF4-FFF2-40B4-BE49-F238E27FC236}">
                <a16:creationId xmlns:a16="http://schemas.microsoft.com/office/drawing/2014/main" id="{2D93F3E3-6313-5F42-9093-7B27F90D96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1730" y="3245248"/>
            <a:ext cx="569068" cy="569068"/>
          </a:xfrm>
          <a:prstGeom prst="rect">
            <a:avLst/>
          </a:prstGeom>
        </p:spPr>
      </p:pic>
      <p:pic>
        <p:nvPicPr>
          <p:cNvPr id="13" name="Graphic 12" descr="Checkmark">
            <a:extLst>
              <a:ext uri="{FF2B5EF4-FFF2-40B4-BE49-F238E27FC236}">
                <a16:creationId xmlns:a16="http://schemas.microsoft.com/office/drawing/2014/main" id="{54245116-5692-AF44-AA07-388FC1128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1730" y="4410218"/>
            <a:ext cx="569068" cy="569068"/>
          </a:xfrm>
          <a:prstGeom prst="rect">
            <a:avLst/>
          </a:prstGeom>
        </p:spPr>
      </p:pic>
      <p:pic>
        <p:nvPicPr>
          <p:cNvPr id="14" name="Graphic 13" descr="Checkmark">
            <a:extLst>
              <a:ext uri="{FF2B5EF4-FFF2-40B4-BE49-F238E27FC236}">
                <a16:creationId xmlns:a16="http://schemas.microsoft.com/office/drawing/2014/main" id="{C708BEF3-C875-334B-83B1-4E155D6877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5219" y="2624937"/>
            <a:ext cx="569068" cy="569068"/>
          </a:xfrm>
          <a:prstGeom prst="rect">
            <a:avLst/>
          </a:prstGeom>
        </p:spPr>
      </p:pic>
      <p:pic>
        <p:nvPicPr>
          <p:cNvPr id="16" name="Graphic 15" descr="Checkmark">
            <a:extLst>
              <a:ext uri="{FF2B5EF4-FFF2-40B4-BE49-F238E27FC236}">
                <a16:creationId xmlns:a16="http://schemas.microsoft.com/office/drawing/2014/main" id="{2E85DBF7-DD57-8C41-988B-4E89A5D696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4945" y="3179742"/>
            <a:ext cx="569068" cy="569068"/>
          </a:xfrm>
          <a:prstGeom prst="rect">
            <a:avLst/>
          </a:prstGeom>
        </p:spPr>
      </p:pic>
      <p:pic>
        <p:nvPicPr>
          <p:cNvPr id="17" name="Graphic 16" descr="Checkmark">
            <a:extLst>
              <a:ext uri="{FF2B5EF4-FFF2-40B4-BE49-F238E27FC236}">
                <a16:creationId xmlns:a16="http://schemas.microsoft.com/office/drawing/2014/main" id="{172CF5BB-A452-A446-BA9B-15A6CD7EF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4945" y="4114690"/>
            <a:ext cx="569068" cy="569068"/>
          </a:xfrm>
          <a:prstGeom prst="rect">
            <a:avLst/>
          </a:prstGeom>
        </p:spPr>
      </p:pic>
    </p:spTree>
    <p:extLst>
      <p:ext uri="{BB962C8B-B14F-4D97-AF65-F5344CB8AC3E}">
        <p14:creationId xmlns:p14="http://schemas.microsoft.com/office/powerpoint/2010/main" val="131502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2272-911B-45C4-A974-B1D6B51CA8DB}"/>
              </a:ext>
            </a:extLst>
          </p:cNvPr>
          <p:cNvSpPr>
            <a:spLocks noGrp="1"/>
          </p:cNvSpPr>
          <p:nvPr>
            <p:ph type="title"/>
          </p:nvPr>
        </p:nvSpPr>
        <p:spPr/>
        <p:txBody>
          <a:bodyPr>
            <a:normAutofit fontScale="90000"/>
          </a:bodyPr>
          <a:lstStyle/>
          <a:p>
            <a:r>
              <a:rPr lang="en-US" dirty="0"/>
              <a:t>Aligning with existing FHIR Projects</a:t>
            </a:r>
          </a:p>
        </p:txBody>
      </p:sp>
      <p:sp>
        <p:nvSpPr>
          <p:cNvPr id="3" name="Content Placeholder 2">
            <a:extLst>
              <a:ext uri="{FF2B5EF4-FFF2-40B4-BE49-F238E27FC236}">
                <a16:creationId xmlns:a16="http://schemas.microsoft.com/office/drawing/2014/main" id="{8197BB74-4DC4-4C1D-8E52-683797484E62}"/>
              </a:ext>
            </a:extLst>
          </p:cNvPr>
          <p:cNvSpPr>
            <a:spLocks noGrp="1"/>
          </p:cNvSpPr>
          <p:nvPr>
            <p:ph idx="1"/>
          </p:nvPr>
        </p:nvSpPr>
        <p:spPr/>
        <p:txBody>
          <a:bodyPr/>
          <a:lstStyle/>
          <a:p>
            <a:pPr marL="201168" lvl="1" indent="0">
              <a:buNone/>
            </a:pPr>
            <a:r>
              <a:rPr lang="en-US" b="1" dirty="0"/>
              <a:t>electronic Long-Term Services and Supports (</a:t>
            </a:r>
            <a:r>
              <a:rPr lang="en-US" b="1" dirty="0" err="1"/>
              <a:t>eLTSS</a:t>
            </a:r>
            <a:r>
              <a:rPr lang="en-US" b="1" dirty="0"/>
              <a:t>) Implementation Guide (IG)</a:t>
            </a:r>
          </a:p>
          <a:p>
            <a:pPr lvl="1"/>
            <a:r>
              <a:rPr lang="en-US" dirty="0"/>
              <a:t>IG Goals: </a:t>
            </a:r>
          </a:p>
          <a:p>
            <a:pPr lvl="2"/>
            <a:r>
              <a:rPr lang="en-US" dirty="0"/>
              <a:t>Identify components or data elements needed for the electronic creation and interoperable exchange of person-centered service plans by health care and HCBS providers, payers and the individuals they serve and </a:t>
            </a:r>
          </a:p>
          <a:p>
            <a:pPr lvl="2"/>
            <a:r>
              <a:rPr lang="en-US" dirty="0"/>
              <a:t>Field test these data elements within participating organizations’ electronic systems.  </a:t>
            </a:r>
          </a:p>
          <a:p>
            <a:pPr lvl="1"/>
            <a:r>
              <a:rPr lang="en-US" dirty="0"/>
              <a:t>Based on </a:t>
            </a:r>
            <a:r>
              <a:rPr lang="en-US" dirty="0">
                <a:hlinkClick r:id="rId2"/>
              </a:rPr>
              <a:t>FHIR R4</a:t>
            </a:r>
            <a:r>
              <a:rPr lang="en-US" dirty="0"/>
              <a:t>, currently scoped to data commonly found on LTSS service plans. </a:t>
            </a:r>
          </a:p>
          <a:p>
            <a:pPr lvl="1"/>
            <a:r>
              <a:rPr lang="en-US" dirty="0"/>
              <a:t>Link to Implementation Guide: </a:t>
            </a:r>
            <a:r>
              <a:rPr lang="en-US" dirty="0">
                <a:hlinkClick r:id="rId3"/>
              </a:rPr>
              <a:t>http://hl7.org/fhir/us/eltss/2019May/</a:t>
            </a:r>
            <a:r>
              <a:rPr lang="en-US" dirty="0"/>
              <a:t> </a:t>
            </a:r>
          </a:p>
          <a:p>
            <a:pPr marL="201168" lvl="1"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54A7FF59-D82C-2348-925E-7015137DAE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0871" y="3185717"/>
            <a:ext cx="7310258" cy="3385680"/>
          </a:xfrm>
          <a:prstGeom prst="rect">
            <a:avLst/>
          </a:prstGeom>
        </p:spPr>
      </p:pic>
    </p:spTree>
    <p:extLst>
      <p:ext uri="{BB962C8B-B14F-4D97-AF65-F5344CB8AC3E}">
        <p14:creationId xmlns:p14="http://schemas.microsoft.com/office/powerpoint/2010/main" val="50898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2272-911B-45C4-A974-B1D6B51CA8DB}"/>
              </a:ext>
            </a:extLst>
          </p:cNvPr>
          <p:cNvSpPr>
            <a:spLocks noGrp="1"/>
          </p:cNvSpPr>
          <p:nvPr>
            <p:ph type="title"/>
          </p:nvPr>
        </p:nvSpPr>
        <p:spPr/>
        <p:txBody>
          <a:bodyPr>
            <a:normAutofit fontScale="90000"/>
          </a:bodyPr>
          <a:lstStyle/>
          <a:p>
            <a:r>
              <a:rPr lang="en-US" dirty="0"/>
              <a:t>Aligning with existing FHIR Projects</a:t>
            </a:r>
          </a:p>
        </p:txBody>
      </p:sp>
      <p:sp>
        <p:nvSpPr>
          <p:cNvPr id="3" name="Content Placeholder 2">
            <a:extLst>
              <a:ext uri="{FF2B5EF4-FFF2-40B4-BE49-F238E27FC236}">
                <a16:creationId xmlns:a16="http://schemas.microsoft.com/office/drawing/2014/main" id="{8197BB74-4DC4-4C1D-8E52-683797484E62}"/>
              </a:ext>
            </a:extLst>
          </p:cNvPr>
          <p:cNvSpPr>
            <a:spLocks noGrp="1"/>
          </p:cNvSpPr>
          <p:nvPr>
            <p:ph idx="1"/>
          </p:nvPr>
        </p:nvSpPr>
        <p:spPr/>
        <p:txBody>
          <a:bodyPr>
            <a:normAutofit lnSpcReduction="10000"/>
          </a:bodyPr>
          <a:lstStyle/>
          <a:p>
            <a:pPr marL="201168" lvl="1" indent="0">
              <a:buNone/>
            </a:pPr>
            <a:r>
              <a:rPr lang="en-US" b="1" dirty="0" err="1"/>
              <a:t>eLTSS</a:t>
            </a:r>
            <a:r>
              <a:rPr lang="en-US" b="1" dirty="0"/>
              <a:t> Reference Implementation</a:t>
            </a:r>
          </a:p>
          <a:p>
            <a:pPr lvl="1"/>
            <a:r>
              <a:rPr lang="en-US" dirty="0">
                <a:hlinkClick r:id="rId2"/>
              </a:rPr>
              <a:t>Altarum Institute</a:t>
            </a:r>
            <a:r>
              <a:rPr lang="en-US" dirty="0"/>
              <a:t> is developing the </a:t>
            </a:r>
            <a:r>
              <a:rPr lang="en-US" dirty="0" err="1"/>
              <a:t>eLTSS</a:t>
            </a:r>
            <a:r>
              <a:rPr lang="en-US" dirty="0"/>
              <a:t> reference implementation</a:t>
            </a:r>
          </a:p>
          <a:p>
            <a:pPr lvl="2"/>
            <a:r>
              <a:rPr lang="en-US" dirty="0">
                <a:hlinkClick r:id="rId3"/>
              </a:rPr>
              <a:t>https://github.com/onc-healthit/eLTSS-reference-implementation</a:t>
            </a:r>
            <a:endParaRPr lang="en-US" dirty="0"/>
          </a:p>
          <a:p>
            <a:pPr lvl="1"/>
            <a:r>
              <a:rPr lang="en-US" dirty="0"/>
              <a:t>Working with the State of Michigan</a:t>
            </a:r>
          </a:p>
          <a:p>
            <a:pPr lvl="1"/>
            <a:r>
              <a:rPr lang="en-US" dirty="0"/>
              <a:t>Participated in the Care Planning and Management Track at the September 2019 Connectathon in Atlanta, GA </a:t>
            </a:r>
          </a:p>
          <a:p>
            <a:pPr lvl="2"/>
            <a:r>
              <a:rPr lang="en-US" dirty="0">
                <a:hlinkClick r:id="rId4"/>
              </a:rPr>
              <a:t>https://confluence.hl7.org/display/FHIR/2019-09+Care+Planning+and+Management+Track</a:t>
            </a:r>
            <a:endParaRPr lang="en-US" dirty="0"/>
          </a:p>
          <a:p>
            <a:pPr lvl="2"/>
            <a:r>
              <a:rPr lang="en-US" dirty="0"/>
              <a:t>Connectathon use case: </a:t>
            </a:r>
            <a:r>
              <a:rPr lang="en-US" dirty="0">
                <a:hlinkClick r:id="rId5"/>
              </a:rPr>
              <a:t>https://confluence.hl7.org/display/FHIR/2019-09+Care+Planning+and+Management+Track?preview=/55936474/66914314/Use%20Case%20eLTSS%20FHIR%20Beneficiary%20Care%20Coordinator%2020190903.docx</a:t>
            </a:r>
            <a:endParaRPr lang="en-US" dirty="0"/>
          </a:p>
          <a:p>
            <a:pPr lvl="2"/>
            <a:r>
              <a:rPr lang="en-US" dirty="0"/>
              <a:t>Connectathon use case was based on Chronic Kidney Disease Care Management</a:t>
            </a:r>
          </a:p>
          <a:p>
            <a:pPr lvl="2"/>
            <a:r>
              <a:rPr lang="en-US" dirty="0" err="1"/>
              <a:t>Altarum</a:t>
            </a:r>
            <a:r>
              <a:rPr lang="en-US" dirty="0"/>
              <a:t> Institute is reviewing the PACIO Project use case and developing recommendations on integration</a:t>
            </a:r>
          </a:p>
          <a:p>
            <a:pPr lvl="1"/>
            <a:r>
              <a:rPr lang="en-US" dirty="0"/>
              <a:t>Held a discussion with </a:t>
            </a:r>
            <a:r>
              <a:rPr lang="en-US" dirty="0" err="1"/>
              <a:t>Altarum</a:t>
            </a:r>
            <a:r>
              <a:rPr lang="en-US" dirty="0"/>
              <a:t> and </a:t>
            </a:r>
            <a:r>
              <a:rPr lang="en-US" dirty="0" err="1"/>
              <a:t>eLTSS</a:t>
            </a:r>
            <a:r>
              <a:rPr lang="en-US" dirty="0"/>
              <a:t> on merging use cases</a:t>
            </a:r>
          </a:p>
          <a:p>
            <a:pPr lvl="1"/>
            <a:endParaRPr lang="en-US" dirty="0"/>
          </a:p>
          <a:p>
            <a:pPr marL="201168" lvl="1" indent="0">
              <a:buNone/>
            </a:pPr>
            <a:r>
              <a:rPr lang="en-US" b="1" dirty="0"/>
              <a:t>EMI Advisors / State of Missouri</a:t>
            </a:r>
          </a:p>
          <a:p>
            <a:pPr lvl="1"/>
            <a:r>
              <a:rPr lang="en-US" dirty="0">
                <a:hlinkClick r:id="rId6"/>
              </a:rPr>
              <a:t>EMI Advisors</a:t>
            </a:r>
            <a:r>
              <a:rPr lang="en-US" dirty="0"/>
              <a:t> is helping the </a:t>
            </a:r>
            <a:r>
              <a:rPr lang="en-US" dirty="0" err="1"/>
              <a:t>eLTSS</a:t>
            </a:r>
            <a:r>
              <a:rPr lang="en-US" dirty="0"/>
              <a:t> project to test the implementation guide with the State of Missouri</a:t>
            </a:r>
          </a:p>
          <a:p>
            <a:pPr lvl="1"/>
            <a:r>
              <a:rPr lang="en-US" dirty="0"/>
              <a:t>Including FASI data elements</a:t>
            </a:r>
          </a:p>
          <a:p>
            <a:pPr marL="201168" lvl="1" indent="0">
              <a:buNone/>
            </a:pPr>
            <a:endParaRPr lang="en-US" dirty="0"/>
          </a:p>
        </p:txBody>
      </p:sp>
    </p:spTree>
    <p:extLst>
      <p:ext uri="{BB962C8B-B14F-4D97-AF65-F5344CB8AC3E}">
        <p14:creationId xmlns:p14="http://schemas.microsoft.com/office/powerpoint/2010/main" val="356124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C1FE-ACE3-BB41-B589-D74AB6DDD70C}"/>
              </a:ext>
            </a:extLst>
          </p:cNvPr>
          <p:cNvSpPr>
            <a:spLocks noGrp="1"/>
          </p:cNvSpPr>
          <p:nvPr>
            <p:ph type="title"/>
          </p:nvPr>
        </p:nvSpPr>
        <p:spPr/>
        <p:txBody>
          <a:bodyPr>
            <a:normAutofit fontScale="90000"/>
          </a:bodyPr>
          <a:lstStyle/>
          <a:p>
            <a:r>
              <a:rPr lang="en-US" dirty="0"/>
              <a:t>PACIO – </a:t>
            </a:r>
            <a:r>
              <a:rPr lang="en-US" dirty="0" err="1"/>
              <a:t>eLTSS</a:t>
            </a:r>
            <a:r>
              <a:rPr lang="en-US" dirty="0"/>
              <a:t> Use Case Comparison</a:t>
            </a:r>
          </a:p>
        </p:txBody>
      </p:sp>
      <p:graphicFrame>
        <p:nvGraphicFramePr>
          <p:cNvPr id="5" name="Content Placeholder 4">
            <a:extLst>
              <a:ext uri="{FF2B5EF4-FFF2-40B4-BE49-F238E27FC236}">
                <a16:creationId xmlns:a16="http://schemas.microsoft.com/office/drawing/2014/main" id="{BCE6DA80-DE39-DE4D-AA6D-81E298FC650D}"/>
              </a:ext>
            </a:extLst>
          </p:cNvPr>
          <p:cNvGraphicFramePr>
            <a:graphicFrameLocks noGrp="1"/>
          </p:cNvGraphicFramePr>
          <p:nvPr>
            <p:ph idx="1"/>
            <p:extLst>
              <p:ext uri="{D42A27DB-BD31-4B8C-83A1-F6EECF244321}">
                <p14:modId xmlns:p14="http://schemas.microsoft.com/office/powerpoint/2010/main" val="334404811"/>
              </p:ext>
            </p:extLst>
          </p:nvPr>
        </p:nvGraphicFramePr>
        <p:xfrm>
          <a:off x="1097280" y="1099751"/>
          <a:ext cx="10058400" cy="4766482"/>
        </p:xfrm>
        <a:graphic>
          <a:graphicData uri="http://schemas.openxmlformats.org/drawingml/2006/table">
            <a:tbl>
              <a:tblPr firstRow="1" bandRow="1">
                <a:tableStyleId>{073A0DAA-6AF3-43AB-8588-CEC1D06C72B9}</a:tableStyleId>
              </a:tblPr>
              <a:tblGrid>
                <a:gridCol w="2849910">
                  <a:extLst>
                    <a:ext uri="{9D8B030D-6E8A-4147-A177-3AD203B41FA5}">
                      <a16:colId xmlns:a16="http://schemas.microsoft.com/office/drawing/2014/main" val="2377654157"/>
                    </a:ext>
                  </a:extLst>
                </a:gridCol>
                <a:gridCol w="3476927">
                  <a:extLst>
                    <a:ext uri="{9D8B030D-6E8A-4147-A177-3AD203B41FA5}">
                      <a16:colId xmlns:a16="http://schemas.microsoft.com/office/drawing/2014/main" val="282118579"/>
                    </a:ext>
                  </a:extLst>
                </a:gridCol>
                <a:gridCol w="3731563">
                  <a:extLst>
                    <a:ext uri="{9D8B030D-6E8A-4147-A177-3AD203B41FA5}">
                      <a16:colId xmlns:a16="http://schemas.microsoft.com/office/drawing/2014/main" val="247171044"/>
                    </a:ext>
                  </a:extLst>
                </a:gridCol>
              </a:tblGrid>
              <a:tr h="371561">
                <a:tc>
                  <a:txBody>
                    <a:bodyPr/>
                    <a:lstStyle/>
                    <a:p>
                      <a:r>
                        <a:rPr lang="en-US" dirty="0"/>
                        <a:t>Use Case Components</a:t>
                      </a:r>
                    </a:p>
                  </a:txBody>
                  <a:tcPr/>
                </a:tc>
                <a:tc>
                  <a:txBody>
                    <a:bodyPr/>
                    <a:lstStyle/>
                    <a:p>
                      <a:r>
                        <a:rPr lang="en-US" dirty="0"/>
                        <a:t>PACIO – Betsy Smith</a:t>
                      </a:r>
                    </a:p>
                  </a:txBody>
                  <a:tcPr/>
                </a:tc>
                <a:tc>
                  <a:txBody>
                    <a:bodyPr/>
                    <a:lstStyle/>
                    <a:p>
                      <a:r>
                        <a:rPr lang="en-US" dirty="0" err="1"/>
                        <a:t>eLTSS</a:t>
                      </a:r>
                      <a:r>
                        <a:rPr lang="en-US" dirty="0"/>
                        <a:t> – Betsy Johnson</a:t>
                      </a:r>
                    </a:p>
                  </a:txBody>
                  <a:tcPr/>
                </a:tc>
                <a:extLst>
                  <a:ext uri="{0D108BD9-81ED-4DB2-BD59-A6C34878D82A}">
                    <a16:rowId xmlns:a16="http://schemas.microsoft.com/office/drawing/2014/main" val="3577336422"/>
                  </a:ext>
                </a:extLst>
              </a:tr>
              <a:tr h="2290443">
                <a:tc>
                  <a:txBody>
                    <a:bodyPr/>
                    <a:lstStyle/>
                    <a:p>
                      <a:r>
                        <a:rPr lang="en-US" dirty="0" err="1"/>
                        <a:t>CarePlan</a:t>
                      </a:r>
                      <a:endParaRPr lang="en-US" dirty="0"/>
                    </a:p>
                  </a:txBody>
                  <a:tcPr/>
                </a:tc>
                <a:tc>
                  <a:txBody>
                    <a:bodyPr/>
                    <a:lstStyle/>
                    <a:p>
                      <a:r>
                        <a:rPr lang="en-US" dirty="0"/>
                        <a:t>n/a</a:t>
                      </a:r>
                    </a:p>
                  </a:txBody>
                  <a:tcPr/>
                </a:tc>
                <a:tc>
                  <a:txBody>
                    <a:bodyPr/>
                    <a:lstStyle/>
                    <a:p>
                      <a:r>
                        <a:rPr lang="en-US" dirty="0"/>
                        <a:t>Exercise / join a fitness club</a:t>
                      </a:r>
                    </a:p>
                    <a:p>
                      <a:endParaRPr lang="en-US" dirty="0"/>
                    </a:p>
                    <a:p>
                      <a:r>
                        <a:rPr lang="en-US" dirty="0"/>
                        <a:t>Snow Emergencies: A shelf stable blizzard meal is delivered to Meals On Wheels clients in early winter. It is to be eaten in the unlikely event of cancellation. Blizzard meals are donated by the Sheboygan Service Club.</a:t>
                      </a:r>
                    </a:p>
                  </a:txBody>
                  <a:tcPr/>
                </a:tc>
                <a:extLst>
                  <a:ext uri="{0D108BD9-81ED-4DB2-BD59-A6C34878D82A}">
                    <a16:rowId xmlns:a16="http://schemas.microsoft.com/office/drawing/2014/main" val="4172105321"/>
                  </a:ext>
                </a:extLst>
              </a:tr>
              <a:tr h="371561">
                <a:tc>
                  <a:txBody>
                    <a:bodyPr/>
                    <a:lstStyle/>
                    <a:p>
                      <a:r>
                        <a:rPr lang="en-US" dirty="0"/>
                        <a:t>Claim</a:t>
                      </a:r>
                    </a:p>
                  </a:txBody>
                  <a:tcPr/>
                </a:tc>
                <a:tc>
                  <a:txBody>
                    <a:bodyPr/>
                    <a:lstStyle/>
                    <a:p>
                      <a:r>
                        <a:rPr lang="en-US" dirty="0"/>
                        <a:t>n/a</a:t>
                      </a:r>
                    </a:p>
                  </a:txBody>
                  <a:tcPr/>
                </a:tc>
                <a:tc>
                  <a:txBody>
                    <a:bodyPr/>
                    <a:lstStyle/>
                    <a:p>
                      <a:r>
                        <a:rPr lang="en-US" dirty="0"/>
                        <a:t>Cost of service</a:t>
                      </a:r>
                    </a:p>
                  </a:txBody>
                  <a:tcPr/>
                </a:tc>
                <a:extLst>
                  <a:ext uri="{0D108BD9-81ED-4DB2-BD59-A6C34878D82A}">
                    <a16:rowId xmlns:a16="http://schemas.microsoft.com/office/drawing/2014/main" val="2190665392"/>
                  </a:ext>
                </a:extLst>
              </a:tr>
              <a:tr h="1191030">
                <a:tc>
                  <a:txBody>
                    <a:bodyPr/>
                    <a:lstStyle/>
                    <a:p>
                      <a:r>
                        <a:rPr lang="en-US" dirty="0"/>
                        <a:t>Condition</a:t>
                      </a:r>
                    </a:p>
                  </a:txBody>
                  <a:tcPr/>
                </a:tc>
                <a:tc>
                  <a:txBody>
                    <a:bodyPr/>
                    <a:lstStyle/>
                    <a:p>
                      <a:r>
                        <a:rPr lang="en-US" dirty="0"/>
                        <a:t>Hypertension, hyperlipidemia, stage 3 chronic kidney disease, ischemic heart disease, depression, cataracts, osteoarthritis, type II diabetes</a:t>
                      </a:r>
                    </a:p>
                  </a:txBody>
                  <a:tcPr/>
                </a:tc>
                <a:tc>
                  <a:txBody>
                    <a:bodyPr/>
                    <a:lstStyle/>
                    <a:p>
                      <a:r>
                        <a:rPr lang="en-US" dirty="0"/>
                        <a:t>Lack of access to transportation, difficulty bathing self, difficulty performing dressing activity</a:t>
                      </a:r>
                    </a:p>
                  </a:txBody>
                  <a:tcPr/>
                </a:tc>
                <a:extLst>
                  <a:ext uri="{0D108BD9-81ED-4DB2-BD59-A6C34878D82A}">
                    <a16:rowId xmlns:a16="http://schemas.microsoft.com/office/drawing/2014/main" val="1725827787"/>
                  </a:ext>
                </a:extLst>
              </a:tr>
            </a:tbl>
          </a:graphicData>
        </a:graphic>
      </p:graphicFrame>
    </p:spTree>
    <p:extLst>
      <p:ext uri="{BB962C8B-B14F-4D97-AF65-F5344CB8AC3E}">
        <p14:creationId xmlns:p14="http://schemas.microsoft.com/office/powerpoint/2010/main" val="95109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C1FE-ACE3-BB41-B589-D74AB6DDD70C}"/>
              </a:ext>
            </a:extLst>
          </p:cNvPr>
          <p:cNvSpPr>
            <a:spLocks noGrp="1"/>
          </p:cNvSpPr>
          <p:nvPr>
            <p:ph type="title"/>
          </p:nvPr>
        </p:nvSpPr>
        <p:spPr/>
        <p:txBody>
          <a:bodyPr>
            <a:normAutofit fontScale="90000"/>
          </a:bodyPr>
          <a:lstStyle/>
          <a:p>
            <a:r>
              <a:rPr lang="en-US" dirty="0"/>
              <a:t>PACIO – </a:t>
            </a:r>
            <a:r>
              <a:rPr lang="en-US" dirty="0" err="1"/>
              <a:t>eLTSS</a:t>
            </a:r>
            <a:r>
              <a:rPr lang="en-US" dirty="0"/>
              <a:t> Use Case Comparison (cont’d)</a:t>
            </a:r>
          </a:p>
        </p:txBody>
      </p:sp>
      <p:graphicFrame>
        <p:nvGraphicFramePr>
          <p:cNvPr id="5" name="Content Placeholder 4">
            <a:extLst>
              <a:ext uri="{FF2B5EF4-FFF2-40B4-BE49-F238E27FC236}">
                <a16:creationId xmlns:a16="http://schemas.microsoft.com/office/drawing/2014/main" id="{BCE6DA80-DE39-DE4D-AA6D-81E298FC650D}"/>
              </a:ext>
            </a:extLst>
          </p:cNvPr>
          <p:cNvGraphicFramePr>
            <a:graphicFrameLocks noGrp="1"/>
          </p:cNvGraphicFramePr>
          <p:nvPr>
            <p:ph idx="1"/>
            <p:extLst>
              <p:ext uri="{D42A27DB-BD31-4B8C-83A1-F6EECF244321}">
                <p14:modId xmlns:p14="http://schemas.microsoft.com/office/powerpoint/2010/main" val="375773590"/>
              </p:ext>
            </p:extLst>
          </p:nvPr>
        </p:nvGraphicFramePr>
        <p:xfrm>
          <a:off x="1097280" y="1099751"/>
          <a:ext cx="10058400" cy="4778147"/>
        </p:xfrm>
        <a:graphic>
          <a:graphicData uri="http://schemas.openxmlformats.org/drawingml/2006/table">
            <a:tbl>
              <a:tblPr firstRow="1" bandRow="1">
                <a:tableStyleId>{073A0DAA-6AF3-43AB-8588-CEC1D06C72B9}</a:tableStyleId>
              </a:tblPr>
              <a:tblGrid>
                <a:gridCol w="2849910">
                  <a:extLst>
                    <a:ext uri="{9D8B030D-6E8A-4147-A177-3AD203B41FA5}">
                      <a16:colId xmlns:a16="http://schemas.microsoft.com/office/drawing/2014/main" val="2377654157"/>
                    </a:ext>
                  </a:extLst>
                </a:gridCol>
                <a:gridCol w="3476927">
                  <a:extLst>
                    <a:ext uri="{9D8B030D-6E8A-4147-A177-3AD203B41FA5}">
                      <a16:colId xmlns:a16="http://schemas.microsoft.com/office/drawing/2014/main" val="282118579"/>
                    </a:ext>
                  </a:extLst>
                </a:gridCol>
                <a:gridCol w="3731563">
                  <a:extLst>
                    <a:ext uri="{9D8B030D-6E8A-4147-A177-3AD203B41FA5}">
                      <a16:colId xmlns:a16="http://schemas.microsoft.com/office/drawing/2014/main" val="247171044"/>
                    </a:ext>
                  </a:extLst>
                </a:gridCol>
              </a:tblGrid>
              <a:tr h="371561">
                <a:tc>
                  <a:txBody>
                    <a:bodyPr/>
                    <a:lstStyle/>
                    <a:p>
                      <a:r>
                        <a:rPr lang="en-US" dirty="0"/>
                        <a:t>Use Case Components</a:t>
                      </a:r>
                    </a:p>
                  </a:txBody>
                  <a:tcPr/>
                </a:tc>
                <a:tc>
                  <a:txBody>
                    <a:bodyPr/>
                    <a:lstStyle/>
                    <a:p>
                      <a:r>
                        <a:rPr lang="en-US" dirty="0"/>
                        <a:t>PACIO – Betsy Smith</a:t>
                      </a:r>
                    </a:p>
                  </a:txBody>
                  <a:tcPr/>
                </a:tc>
                <a:tc>
                  <a:txBody>
                    <a:bodyPr/>
                    <a:lstStyle/>
                    <a:p>
                      <a:r>
                        <a:rPr lang="en-US" dirty="0" err="1"/>
                        <a:t>eLTSS</a:t>
                      </a:r>
                      <a:r>
                        <a:rPr lang="en-US" dirty="0"/>
                        <a:t> – Betsy Johnson</a:t>
                      </a:r>
                    </a:p>
                  </a:txBody>
                  <a:tcPr/>
                </a:tc>
                <a:extLst>
                  <a:ext uri="{0D108BD9-81ED-4DB2-BD59-A6C34878D82A}">
                    <a16:rowId xmlns:a16="http://schemas.microsoft.com/office/drawing/2014/main" val="3577336422"/>
                  </a:ext>
                </a:extLst>
              </a:tr>
              <a:tr h="371561">
                <a:tc>
                  <a:txBody>
                    <a:bodyPr/>
                    <a:lstStyle/>
                    <a:p>
                      <a:r>
                        <a:rPr lang="en-US" dirty="0"/>
                        <a:t>Contract</a:t>
                      </a:r>
                    </a:p>
                  </a:txBody>
                  <a:tcPr/>
                </a:tc>
                <a:tc>
                  <a:txBody>
                    <a:bodyPr/>
                    <a:lstStyle/>
                    <a:p>
                      <a:r>
                        <a:rPr lang="en-US" dirty="0"/>
                        <a:t>n/a</a:t>
                      </a:r>
                    </a:p>
                  </a:txBody>
                  <a:tcPr/>
                </a:tc>
                <a:tc>
                  <a:txBody>
                    <a:bodyPr/>
                    <a:lstStyle/>
                    <a:p>
                      <a:r>
                        <a:rPr lang="en-US" dirty="0"/>
                        <a:t>Service provider signatures</a:t>
                      </a:r>
                    </a:p>
                  </a:txBody>
                  <a:tcPr/>
                </a:tc>
                <a:extLst>
                  <a:ext uri="{0D108BD9-81ED-4DB2-BD59-A6C34878D82A}">
                    <a16:rowId xmlns:a16="http://schemas.microsoft.com/office/drawing/2014/main" val="4148274709"/>
                  </a:ext>
                </a:extLst>
              </a:tr>
              <a:tr h="641324">
                <a:tc>
                  <a:txBody>
                    <a:bodyPr/>
                    <a:lstStyle/>
                    <a:p>
                      <a:r>
                        <a:rPr lang="en-US" dirty="0"/>
                        <a:t>Coverage</a:t>
                      </a:r>
                    </a:p>
                  </a:txBody>
                  <a:tcPr/>
                </a:tc>
                <a:tc>
                  <a:txBody>
                    <a:bodyPr/>
                    <a:lstStyle/>
                    <a:p>
                      <a:r>
                        <a:rPr lang="en-US" dirty="0"/>
                        <a:t>n/a</a:t>
                      </a:r>
                    </a:p>
                  </a:txBody>
                  <a:tcPr/>
                </a:tc>
                <a:tc>
                  <a:txBody>
                    <a:bodyPr/>
                    <a:lstStyle/>
                    <a:p>
                      <a:r>
                        <a:rPr lang="en-US" dirty="0"/>
                        <a:t>Links to the </a:t>
                      </a:r>
                      <a:r>
                        <a:rPr lang="en-US" dirty="0" err="1"/>
                        <a:t>eLTSS</a:t>
                      </a:r>
                      <a:r>
                        <a:rPr lang="en-US" dirty="0"/>
                        <a:t> Service Funding Source</a:t>
                      </a:r>
                    </a:p>
                  </a:txBody>
                  <a:tcPr/>
                </a:tc>
                <a:extLst>
                  <a:ext uri="{0D108BD9-81ED-4DB2-BD59-A6C34878D82A}">
                    <a16:rowId xmlns:a16="http://schemas.microsoft.com/office/drawing/2014/main" val="317038990"/>
                  </a:ext>
                </a:extLst>
              </a:tr>
              <a:tr h="371561">
                <a:tc>
                  <a:txBody>
                    <a:bodyPr/>
                    <a:lstStyle/>
                    <a:p>
                      <a:r>
                        <a:rPr lang="en-US" dirty="0"/>
                        <a:t>Encounter</a:t>
                      </a:r>
                    </a:p>
                  </a:txBody>
                  <a:tcPr/>
                </a:tc>
                <a:tc>
                  <a:txBody>
                    <a:bodyPr/>
                    <a:lstStyle/>
                    <a:p>
                      <a:r>
                        <a:rPr lang="en-US" dirty="0"/>
                        <a:t>Sample encounter for Betsy Smith</a:t>
                      </a:r>
                    </a:p>
                  </a:txBody>
                  <a:tcPr/>
                </a:tc>
                <a:tc>
                  <a:txBody>
                    <a:bodyPr/>
                    <a:lstStyle/>
                    <a:p>
                      <a:r>
                        <a:rPr lang="en-US" dirty="0"/>
                        <a:t>n/a</a:t>
                      </a:r>
                    </a:p>
                  </a:txBody>
                  <a:tcPr/>
                </a:tc>
                <a:extLst>
                  <a:ext uri="{0D108BD9-81ED-4DB2-BD59-A6C34878D82A}">
                    <a16:rowId xmlns:a16="http://schemas.microsoft.com/office/drawing/2014/main" val="2048329162"/>
                  </a:ext>
                </a:extLst>
              </a:tr>
              <a:tr h="371561">
                <a:tc>
                  <a:txBody>
                    <a:bodyPr/>
                    <a:lstStyle/>
                    <a:p>
                      <a:r>
                        <a:rPr lang="en-US" dirty="0" err="1"/>
                        <a:t>EpisodeOfCare</a:t>
                      </a:r>
                      <a:endParaRPr lang="en-US" dirty="0"/>
                    </a:p>
                  </a:txBody>
                  <a:tcPr/>
                </a:tc>
                <a:tc>
                  <a:txBody>
                    <a:bodyPr/>
                    <a:lstStyle/>
                    <a:p>
                      <a:r>
                        <a:rPr lang="en-US" dirty="0"/>
                        <a:t>n/a</a:t>
                      </a:r>
                    </a:p>
                  </a:txBody>
                  <a:tcPr/>
                </a:tc>
                <a:tc>
                  <a:txBody>
                    <a:bodyPr/>
                    <a:lstStyle/>
                    <a:p>
                      <a:r>
                        <a:rPr lang="en-US" dirty="0"/>
                        <a:t>Connects Beneficiary with Care Manager</a:t>
                      </a:r>
                    </a:p>
                  </a:txBody>
                  <a:tcPr/>
                </a:tc>
                <a:extLst>
                  <a:ext uri="{0D108BD9-81ED-4DB2-BD59-A6C34878D82A}">
                    <a16:rowId xmlns:a16="http://schemas.microsoft.com/office/drawing/2014/main" val="4103306823"/>
                  </a:ext>
                </a:extLst>
              </a:tr>
              <a:tr h="1191030">
                <a:tc>
                  <a:txBody>
                    <a:bodyPr/>
                    <a:lstStyle/>
                    <a:p>
                      <a:r>
                        <a:rPr lang="en-US" dirty="0"/>
                        <a:t>Goal</a:t>
                      </a:r>
                    </a:p>
                  </a:txBody>
                  <a:tcPr/>
                </a:tc>
                <a:tc>
                  <a:txBody>
                    <a:bodyPr/>
                    <a:lstStyle/>
                    <a:p>
                      <a:r>
                        <a:rPr lang="en-US" dirty="0"/>
                        <a:t>Return to her baseline functional status (independent with a cane) and return home once she can safely do so.</a:t>
                      </a:r>
                    </a:p>
                  </a:txBody>
                  <a:tcPr/>
                </a:tc>
                <a:tc>
                  <a:txBody>
                    <a:bodyPr/>
                    <a:lstStyle/>
                    <a:p>
                      <a:r>
                        <a:rPr lang="en-US" dirty="0"/>
                        <a:t>Lose weight, dance at daughter's wedding</a:t>
                      </a:r>
                    </a:p>
                  </a:txBody>
                  <a:tcPr/>
                </a:tc>
                <a:extLst>
                  <a:ext uri="{0D108BD9-81ED-4DB2-BD59-A6C34878D82A}">
                    <a16:rowId xmlns:a16="http://schemas.microsoft.com/office/drawing/2014/main" val="2394029687"/>
                  </a:ext>
                </a:extLst>
              </a:tr>
              <a:tr h="1191030">
                <a:tc>
                  <a:txBody>
                    <a:bodyPr/>
                    <a:lstStyle/>
                    <a:p>
                      <a:r>
                        <a:rPr lang="en-US" dirty="0"/>
                        <a:t>Location</a:t>
                      </a:r>
                    </a:p>
                  </a:txBody>
                  <a:tcPr/>
                </a:tc>
                <a:tc>
                  <a:txBody>
                    <a:bodyPr/>
                    <a:lstStyle/>
                    <a:p>
                      <a:r>
                        <a:rPr lang="en-US" dirty="0"/>
                        <a:t>Texas, Maryland</a:t>
                      </a:r>
                    </a:p>
                  </a:txBody>
                  <a:tcPr/>
                </a:tc>
                <a:tc>
                  <a:txBody>
                    <a:bodyPr/>
                    <a:lstStyle/>
                    <a:p>
                      <a:r>
                        <a:rPr lang="en-US" dirty="0"/>
                        <a:t>2222 Peachtree Street, Atlanta GA, 30318</a:t>
                      </a:r>
                    </a:p>
                    <a:p>
                      <a:endParaRPr lang="en-US" dirty="0"/>
                    </a:p>
                    <a:p>
                      <a:r>
                        <a:rPr lang="en-US" dirty="0"/>
                        <a:t>7247 Breen St., Springfield IL, 62707</a:t>
                      </a:r>
                    </a:p>
                  </a:txBody>
                  <a:tcPr/>
                </a:tc>
                <a:extLst>
                  <a:ext uri="{0D108BD9-81ED-4DB2-BD59-A6C34878D82A}">
                    <a16:rowId xmlns:a16="http://schemas.microsoft.com/office/drawing/2014/main" val="1514067534"/>
                  </a:ext>
                </a:extLst>
              </a:tr>
            </a:tbl>
          </a:graphicData>
        </a:graphic>
      </p:graphicFrame>
    </p:spTree>
    <p:extLst>
      <p:ext uri="{BB962C8B-B14F-4D97-AF65-F5344CB8AC3E}">
        <p14:creationId xmlns:p14="http://schemas.microsoft.com/office/powerpoint/2010/main" val="282717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C1FE-ACE3-BB41-B589-D74AB6DDD70C}"/>
              </a:ext>
            </a:extLst>
          </p:cNvPr>
          <p:cNvSpPr>
            <a:spLocks noGrp="1"/>
          </p:cNvSpPr>
          <p:nvPr>
            <p:ph type="title"/>
          </p:nvPr>
        </p:nvSpPr>
        <p:spPr/>
        <p:txBody>
          <a:bodyPr>
            <a:normAutofit fontScale="90000"/>
          </a:bodyPr>
          <a:lstStyle/>
          <a:p>
            <a:r>
              <a:rPr lang="en-US" dirty="0"/>
              <a:t>PACIO – </a:t>
            </a:r>
            <a:r>
              <a:rPr lang="en-US" dirty="0" err="1"/>
              <a:t>eLTSS</a:t>
            </a:r>
            <a:r>
              <a:rPr lang="en-US" dirty="0"/>
              <a:t> Use Case Comparison (cont’d)</a:t>
            </a:r>
          </a:p>
        </p:txBody>
      </p:sp>
      <p:graphicFrame>
        <p:nvGraphicFramePr>
          <p:cNvPr id="5" name="Content Placeholder 4">
            <a:extLst>
              <a:ext uri="{FF2B5EF4-FFF2-40B4-BE49-F238E27FC236}">
                <a16:creationId xmlns:a16="http://schemas.microsoft.com/office/drawing/2014/main" id="{BCE6DA80-DE39-DE4D-AA6D-81E298FC650D}"/>
              </a:ext>
            </a:extLst>
          </p:cNvPr>
          <p:cNvGraphicFramePr>
            <a:graphicFrameLocks noGrp="1"/>
          </p:cNvGraphicFramePr>
          <p:nvPr>
            <p:ph idx="1"/>
            <p:extLst>
              <p:ext uri="{D42A27DB-BD31-4B8C-83A1-F6EECF244321}">
                <p14:modId xmlns:p14="http://schemas.microsoft.com/office/powerpoint/2010/main" val="2086067462"/>
              </p:ext>
            </p:extLst>
          </p:nvPr>
        </p:nvGraphicFramePr>
        <p:xfrm>
          <a:off x="1097280" y="1099751"/>
          <a:ext cx="10058400" cy="5598861"/>
        </p:xfrm>
        <a:graphic>
          <a:graphicData uri="http://schemas.openxmlformats.org/drawingml/2006/table">
            <a:tbl>
              <a:tblPr firstRow="1" bandRow="1">
                <a:tableStyleId>{073A0DAA-6AF3-43AB-8588-CEC1D06C72B9}</a:tableStyleId>
              </a:tblPr>
              <a:tblGrid>
                <a:gridCol w="2849910">
                  <a:extLst>
                    <a:ext uri="{9D8B030D-6E8A-4147-A177-3AD203B41FA5}">
                      <a16:colId xmlns:a16="http://schemas.microsoft.com/office/drawing/2014/main" val="2377654157"/>
                    </a:ext>
                  </a:extLst>
                </a:gridCol>
                <a:gridCol w="3476927">
                  <a:extLst>
                    <a:ext uri="{9D8B030D-6E8A-4147-A177-3AD203B41FA5}">
                      <a16:colId xmlns:a16="http://schemas.microsoft.com/office/drawing/2014/main" val="282118579"/>
                    </a:ext>
                  </a:extLst>
                </a:gridCol>
                <a:gridCol w="3731563">
                  <a:extLst>
                    <a:ext uri="{9D8B030D-6E8A-4147-A177-3AD203B41FA5}">
                      <a16:colId xmlns:a16="http://schemas.microsoft.com/office/drawing/2014/main" val="247171044"/>
                    </a:ext>
                  </a:extLst>
                </a:gridCol>
              </a:tblGrid>
              <a:tr h="371561">
                <a:tc>
                  <a:txBody>
                    <a:bodyPr/>
                    <a:lstStyle/>
                    <a:p>
                      <a:r>
                        <a:rPr lang="en-US" dirty="0"/>
                        <a:t>Use Case Components</a:t>
                      </a:r>
                    </a:p>
                  </a:txBody>
                  <a:tcPr/>
                </a:tc>
                <a:tc>
                  <a:txBody>
                    <a:bodyPr/>
                    <a:lstStyle/>
                    <a:p>
                      <a:r>
                        <a:rPr lang="en-US" dirty="0"/>
                        <a:t>PACIO – Betsy Smith</a:t>
                      </a:r>
                    </a:p>
                  </a:txBody>
                  <a:tcPr/>
                </a:tc>
                <a:tc>
                  <a:txBody>
                    <a:bodyPr/>
                    <a:lstStyle/>
                    <a:p>
                      <a:r>
                        <a:rPr lang="en-US" dirty="0" err="1"/>
                        <a:t>eLTSS</a:t>
                      </a:r>
                      <a:r>
                        <a:rPr lang="en-US" dirty="0"/>
                        <a:t> – Betsy Johnson</a:t>
                      </a:r>
                    </a:p>
                  </a:txBody>
                  <a:tcPr/>
                </a:tc>
                <a:extLst>
                  <a:ext uri="{0D108BD9-81ED-4DB2-BD59-A6C34878D82A}">
                    <a16:rowId xmlns:a16="http://schemas.microsoft.com/office/drawing/2014/main" val="3577336422"/>
                  </a:ext>
                </a:extLst>
              </a:tr>
              <a:tr h="2840149">
                <a:tc>
                  <a:txBody>
                    <a:bodyPr/>
                    <a:lstStyle/>
                    <a:p>
                      <a:r>
                        <a:rPr lang="en-US" dirty="0"/>
                        <a:t>Medication</a:t>
                      </a:r>
                    </a:p>
                  </a:txBody>
                  <a:tcPr/>
                </a:tc>
                <a:tc>
                  <a:txBody>
                    <a:bodyPr/>
                    <a:lstStyle/>
                    <a:p>
                      <a:r>
                        <a:rPr lang="en-US" dirty="0"/>
                        <a:t>Lisinopril 40mg twice a day • Glargine 24 units SQ nightly • Atorvastatin 40mg nightly • Insulin 3 units with each meal • Calcium 500mg daily • Sertraline 25mg nightly • Vitamin D 800IU daily • Tylenol 650mg every 6 hours or as needed • Furosemide 20mg daily • Ferrous Sulfate 325mg three times a day prior to meals	</a:t>
                      </a:r>
                    </a:p>
                  </a:txBody>
                  <a:tcPr/>
                </a:tc>
                <a:tc>
                  <a:txBody>
                    <a:bodyPr/>
                    <a:lstStyle/>
                    <a:p>
                      <a:r>
                        <a:rPr lang="en-US" dirty="0"/>
                        <a:t>n/a</a:t>
                      </a:r>
                    </a:p>
                  </a:txBody>
                  <a:tcPr/>
                </a:tc>
                <a:extLst>
                  <a:ext uri="{0D108BD9-81ED-4DB2-BD59-A6C34878D82A}">
                    <a16:rowId xmlns:a16="http://schemas.microsoft.com/office/drawing/2014/main" val="2753891490"/>
                  </a:ext>
                </a:extLst>
              </a:tr>
              <a:tr h="371561">
                <a:tc>
                  <a:txBody>
                    <a:bodyPr/>
                    <a:lstStyle/>
                    <a:p>
                      <a:r>
                        <a:rPr lang="en-US" dirty="0" err="1"/>
                        <a:t>MedicationRequest</a:t>
                      </a:r>
                      <a:endParaRPr lang="en-US" dirty="0"/>
                    </a:p>
                  </a:txBody>
                  <a:tcPr/>
                </a:tc>
                <a:tc>
                  <a:txBody>
                    <a:bodyPr/>
                    <a:lstStyle/>
                    <a:p>
                      <a:r>
                        <a:rPr lang="en-US" dirty="0"/>
                        <a:t>Connects Medication with Patient</a:t>
                      </a:r>
                    </a:p>
                  </a:txBody>
                  <a:tcPr/>
                </a:tc>
                <a:tc>
                  <a:txBody>
                    <a:bodyPr/>
                    <a:lstStyle/>
                    <a:p>
                      <a:r>
                        <a:rPr lang="en-US" dirty="0"/>
                        <a:t>n/a</a:t>
                      </a:r>
                    </a:p>
                  </a:txBody>
                  <a:tcPr/>
                </a:tc>
                <a:extLst>
                  <a:ext uri="{0D108BD9-81ED-4DB2-BD59-A6C34878D82A}">
                    <a16:rowId xmlns:a16="http://schemas.microsoft.com/office/drawing/2014/main" val="352835146"/>
                  </a:ext>
                </a:extLst>
              </a:tr>
              <a:tr h="2015590">
                <a:tc>
                  <a:txBody>
                    <a:bodyPr/>
                    <a:lstStyle/>
                    <a:p>
                      <a:r>
                        <a:rPr lang="en-US" dirty="0"/>
                        <a:t>Observation</a:t>
                      </a:r>
                    </a:p>
                  </a:txBody>
                  <a:tcPr/>
                </a:tc>
                <a:tc>
                  <a:txBody>
                    <a:bodyPr/>
                    <a:lstStyle/>
                    <a:p>
                      <a:r>
                        <a:rPr lang="en-US" dirty="0"/>
                        <a:t>Bundled </a:t>
                      </a:r>
                      <a:r>
                        <a:rPr lang="en-US" dirty="0" err="1"/>
                        <a:t>Functioal</a:t>
                      </a:r>
                      <a:r>
                        <a:rPr lang="en-US" dirty="0"/>
                        <a:t> Status, Functional Status, Bundled Cognitive Status, Cognitive Status</a:t>
                      </a:r>
                    </a:p>
                  </a:txBody>
                  <a:tcPr/>
                </a:tc>
                <a:tc>
                  <a:txBody>
                    <a:bodyPr/>
                    <a:lstStyle/>
                    <a:p>
                      <a:r>
                        <a:rPr lang="en-US" dirty="0"/>
                        <a:t>Accessing the ICWP Waiver for her current service needs, and would like to remain on ICWP and continue with her current services</a:t>
                      </a:r>
                    </a:p>
                    <a:p>
                      <a:endParaRPr lang="en-US" dirty="0"/>
                    </a:p>
                    <a:p>
                      <a:r>
                        <a:rPr lang="en-US" dirty="0"/>
                        <a:t>Able to manage her bills. Has strong family support</a:t>
                      </a:r>
                    </a:p>
                  </a:txBody>
                  <a:tcPr/>
                </a:tc>
                <a:extLst>
                  <a:ext uri="{0D108BD9-81ED-4DB2-BD59-A6C34878D82A}">
                    <a16:rowId xmlns:a16="http://schemas.microsoft.com/office/drawing/2014/main" val="75139946"/>
                  </a:ext>
                </a:extLst>
              </a:tr>
            </a:tbl>
          </a:graphicData>
        </a:graphic>
      </p:graphicFrame>
    </p:spTree>
    <p:extLst>
      <p:ext uri="{BB962C8B-B14F-4D97-AF65-F5344CB8AC3E}">
        <p14:creationId xmlns:p14="http://schemas.microsoft.com/office/powerpoint/2010/main" val="101790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C1FE-ACE3-BB41-B589-D74AB6DDD70C}"/>
              </a:ext>
            </a:extLst>
          </p:cNvPr>
          <p:cNvSpPr>
            <a:spLocks noGrp="1"/>
          </p:cNvSpPr>
          <p:nvPr>
            <p:ph type="title"/>
          </p:nvPr>
        </p:nvSpPr>
        <p:spPr/>
        <p:txBody>
          <a:bodyPr>
            <a:normAutofit fontScale="90000"/>
          </a:bodyPr>
          <a:lstStyle/>
          <a:p>
            <a:r>
              <a:rPr lang="en-US" dirty="0"/>
              <a:t>PACIO – </a:t>
            </a:r>
            <a:r>
              <a:rPr lang="en-US" dirty="0" err="1"/>
              <a:t>eLTSS</a:t>
            </a:r>
            <a:r>
              <a:rPr lang="en-US" dirty="0"/>
              <a:t> Use Case Comparison (cont’d)</a:t>
            </a:r>
          </a:p>
        </p:txBody>
      </p:sp>
      <p:graphicFrame>
        <p:nvGraphicFramePr>
          <p:cNvPr id="5" name="Content Placeholder 4">
            <a:extLst>
              <a:ext uri="{FF2B5EF4-FFF2-40B4-BE49-F238E27FC236}">
                <a16:creationId xmlns:a16="http://schemas.microsoft.com/office/drawing/2014/main" id="{BCE6DA80-DE39-DE4D-AA6D-81E298FC650D}"/>
              </a:ext>
            </a:extLst>
          </p:cNvPr>
          <p:cNvGraphicFramePr>
            <a:graphicFrameLocks noGrp="1"/>
          </p:cNvGraphicFramePr>
          <p:nvPr>
            <p:ph idx="1"/>
            <p:extLst>
              <p:ext uri="{D42A27DB-BD31-4B8C-83A1-F6EECF244321}">
                <p14:modId xmlns:p14="http://schemas.microsoft.com/office/powerpoint/2010/main" val="3618563130"/>
              </p:ext>
            </p:extLst>
          </p:nvPr>
        </p:nvGraphicFramePr>
        <p:xfrm>
          <a:off x="1097280" y="1099751"/>
          <a:ext cx="10058400" cy="5147784"/>
        </p:xfrm>
        <a:graphic>
          <a:graphicData uri="http://schemas.openxmlformats.org/drawingml/2006/table">
            <a:tbl>
              <a:tblPr firstRow="1" bandRow="1">
                <a:tableStyleId>{073A0DAA-6AF3-43AB-8588-CEC1D06C72B9}</a:tableStyleId>
              </a:tblPr>
              <a:tblGrid>
                <a:gridCol w="2849910">
                  <a:extLst>
                    <a:ext uri="{9D8B030D-6E8A-4147-A177-3AD203B41FA5}">
                      <a16:colId xmlns:a16="http://schemas.microsoft.com/office/drawing/2014/main" val="2377654157"/>
                    </a:ext>
                  </a:extLst>
                </a:gridCol>
                <a:gridCol w="3476927">
                  <a:extLst>
                    <a:ext uri="{9D8B030D-6E8A-4147-A177-3AD203B41FA5}">
                      <a16:colId xmlns:a16="http://schemas.microsoft.com/office/drawing/2014/main" val="282118579"/>
                    </a:ext>
                  </a:extLst>
                </a:gridCol>
                <a:gridCol w="3731563">
                  <a:extLst>
                    <a:ext uri="{9D8B030D-6E8A-4147-A177-3AD203B41FA5}">
                      <a16:colId xmlns:a16="http://schemas.microsoft.com/office/drawing/2014/main" val="247171044"/>
                    </a:ext>
                  </a:extLst>
                </a:gridCol>
              </a:tblGrid>
              <a:tr h="370703">
                <a:tc>
                  <a:txBody>
                    <a:bodyPr/>
                    <a:lstStyle/>
                    <a:p>
                      <a:r>
                        <a:rPr lang="en-US" dirty="0"/>
                        <a:t>Use Case Components</a:t>
                      </a:r>
                    </a:p>
                  </a:txBody>
                  <a:tcPr>
                    <a:solidFill>
                      <a:schemeClr val="tx1"/>
                    </a:solidFill>
                  </a:tcPr>
                </a:tc>
                <a:tc>
                  <a:txBody>
                    <a:bodyPr/>
                    <a:lstStyle/>
                    <a:p>
                      <a:r>
                        <a:rPr lang="en-US" dirty="0"/>
                        <a:t>PACIO – Betsy Smith</a:t>
                      </a:r>
                    </a:p>
                  </a:txBody>
                  <a:tcPr>
                    <a:solidFill>
                      <a:schemeClr val="tx1"/>
                    </a:solidFill>
                  </a:tcPr>
                </a:tc>
                <a:tc>
                  <a:txBody>
                    <a:bodyPr/>
                    <a:lstStyle/>
                    <a:p>
                      <a:r>
                        <a:rPr lang="en-US" dirty="0" err="1"/>
                        <a:t>eLTSS</a:t>
                      </a:r>
                      <a:r>
                        <a:rPr lang="en-US" dirty="0"/>
                        <a:t> – Betsy Johnson</a:t>
                      </a:r>
                    </a:p>
                  </a:txBody>
                  <a:tcPr>
                    <a:solidFill>
                      <a:schemeClr val="tx1"/>
                    </a:solidFill>
                  </a:tcPr>
                </a:tc>
                <a:extLst>
                  <a:ext uri="{0D108BD9-81ED-4DB2-BD59-A6C34878D82A}">
                    <a16:rowId xmlns:a16="http://schemas.microsoft.com/office/drawing/2014/main" val="1267420755"/>
                  </a:ext>
                </a:extLst>
              </a:tr>
              <a:tr h="641324">
                <a:tc>
                  <a:txBody>
                    <a:bodyPr/>
                    <a:lstStyle/>
                    <a:p>
                      <a:r>
                        <a:rPr lang="en-US" b="0" dirty="0">
                          <a:solidFill>
                            <a:schemeClr val="tx1"/>
                          </a:solidFill>
                        </a:rPr>
                        <a:t>Patient</a:t>
                      </a:r>
                    </a:p>
                  </a:txBody>
                  <a:tcPr>
                    <a:solidFill>
                      <a:schemeClr val="bg1">
                        <a:lumMod val="85000"/>
                      </a:schemeClr>
                    </a:solidFill>
                  </a:tcPr>
                </a:tc>
                <a:tc>
                  <a:txBody>
                    <a:bodyPr/>
                    <a:lstStyle/>
                    <a:p>
                      <a:r>
                        <a:rPr lang="en-US" b="0" dirty="0">
                          <a:solidFill>
                            <a:schemeClr val="tx1"/>
                          </a:solidFill>
                        </a:rPr>
                        <a:t>Betsy Smith, 69-year old white female widow</a:t>
                      </a:r>
                    </a:p>
                  </a:txBody>
                  <a:tcPr>
                    <a:solidFill>
                      <a:schemeClr val="bg1">
                        <a:lumMod val="85000"/>
                      </a:schemeClr>
                    </a:solidFill>
                  </a:tcPr>
                </a:tc>
                <a:tc>
                  <a:txBody>
                    <a:bodyPr/>
                    <a:lstStyle/>
                    <a:p>
                      <a:r>
                        <a:rPr lang="en-US" b="0" dirty="0">
                          <a:solidFill>
                            <a:schemeClr val="tx1"/>
                          </a:solidFill>
                        </a:rPr>
                        <a:t>Betsy Johnson, 63-year old</a:t>
                      </a:r>
                    </a:p>
                  </a:txBody>
                  <a:tcPr>
                    <a:solidFill>
                      <a:schemeClr val="bg1">
                        <a:lumMod val="85000"/>
                      </a:schemeClr>
                    </a:solidFill>
                  </a:tcPr>
                </a:tc>
                <a:extLst>
                  <a:ext uri="{0D108BD9-81ED-4DB2-BD59-A6C34878D82A}">
                    <a16:rowId xmlns:a16="http://schemas.microsoft.com/office/drawing/2014/main" val="1731866257"/>
                  </a:ext>
                </a:extLst>
              </a:tr>
              <a:tr h="1191030">
                <a:tc>
                  <a:txBody>
                    <a:bodyPr/>
                    <a:lstStyle/>
                    <a:p>
                      <a:r>
                        <a:rPr lang="en-US" dirty="0"/>
                        <a:t>Practitioner</a:t>
                      </a:r>
                    </a:p>
                  </a:txBody>
                  <a:tcPr/>
                </a:tc>
                <a:tc>
                  <a:txBody>
                    <a:bodyPr/>
                    <a:lstStyle/>
                    <a:p>
                      <a:r>
                        <a:rPr lang="en-US" dirty="0"/>
                        <a:t>PCP • Cardiologist Endocrinologist • Nephrologist • Psychiatrist • Ophthalmologist • Retail Pharmacy • Lab Services</a:t>
                      </a:r>
                    </a:p>
                  </a:txBody>
                  <a:tcPr/>
                </a:tc>
                <a:tc>
                  <a:txBody>
                    <a:bodyPr/>
                    <a:lstStyle/>
                    <a:p>
                      <a:r>
                        <a:rPr lang="en-US" dirty="0"/>
                        <a:t>Service Provider, Care Manager, Planner, Provider</a:t>
                      </a:r>
                    </a:p>
                  </a:txBody>
                  <a:tcPr/>
                </a:tc>
                <a:extLst>
                  <a:ext uri="{0D108BD9-81ED-4DB2-BD59-A6C34878D82A}">
                    <a16:rowId xmlns:a16="http://schemas.microsoft.com/office/drawing/2014/main" val="2786258802"/>
                  </a:ext>
                </a:extLst>
              </a:tr>
              <a:tr h="371561">
                <a:tc>
                  <a:txBody>
                    <a:bodyPr/>
                    <a:lstStyle/>
                    <a:p>
                      <a:r>
                        <a:rPr lang="en-US" dirty="0"/>
                        <a:t>Questionnaire</a:t>
                      </a:r>
                    </a:p>
                  </a:txBody>
                  <a:tcPr/>
                </a:tc>
                <a:tc>
                  <a:txBody>
                    <a:bodyPr/>
                    <a:lstStyle/>
                    <a:p>
                      <a:r>
                        <a:rPr lang="en-US" dirty="0"/>
                        <a:t>n/a</a:t>
                      </a:r>
                    </a:p>
                  </a:txBody>
                  <a:tcPr/>
                </a:tc>
                <a:tc>
                  <a:txBody>
                    <a:bodyPr/>
                    <a:lstStyle/>
                    <a:p>
                      <a:r>
                        <a:rPr lang="en-US" dirty="0"/>
                        <a:t>Service Questionnaire</a:t>
                      </a:r>
                    </a:p>
                  </a:txBody>
                  <a:tcPr/>
                </a:tc>
                <a:extLst>
                  <a:ext uri="{0D108BD9-81ED-4DB2-BD59-A6C34878D82A}">
                    <a16:rowId xmlns:a16="http://schemas.microsoft.com/office/drawing/2014/main" val="945513305"/>
                  </a:ext>
                </a:extLst>
              </a:tr>
              <a:tr h="371561">
                <a:tc>
                  <a:txBody>
                    <a:bodyPr/>
                    <a:lstStyle/>
                    <a:p>
                      <a:r>
                        <a:rPr lang="en-US" dirty="0"/>
                        <a:t>QuestionnaireResponse</a:t>
                      </a:r>
                    </a:p>
                  </a:txBody>
                  <a:tcPr/>
                </a:tc>
                <a:tc>
                  <a:txBody>
                    <a:bodyPr/>
                    <a:lstStyle/>
                    <a:p>
                      <a:r>
                        <a:rPr lang="en-US" dirty="0"/>
                        <a:t>n/a</a:t>
                      </a:r>
                    </a:p>
                  </a:txBody>
                  <a:tcPr/>
                </a:tc>
                <a:tc>
                  <a:txBody>
                    <a:bodyPr/>
                    <a:lstStyle/>
                    <a:p>
                      <a:r>
                        <a:rPr lang="en-US" dirty="0"/>
                        <a:t>Service QuestionnaireResponse</a:t>
                      </a:r>
                    </a:p>
                  </a:txBody>
                  <a:tcPr/>
                </a:tc>
                <a:extLst>
                  <a:ext uri="{0D108BD9-81ED-4DB2-BD59-A6C34878D82A}">
                    <a16:rowId xmlns:a16="http://schemas.microsoft.com/office/drawing/2014/main" val="2345302516"/>
                  </a:ext>
                </a:extLst>
              </a:tr>
              <a:tr h="641324">
                <a:tc>
                  <a:txBody>
                    <a:bodyPr/>
                    <a:lstStyle/>
                    <a:p>
                      <a:r>
                        <a:rPr lang="en-US" dirty="0" err="1"/>
                        <a:t>RelatedPerson</a:t>
                      </a:r>
                      <a:endParaRPr lang="en-US" dirty="0"/>
                    </a:p>
                  </a:txBody>
                  <a:tcPr/>
                </a:tc>
                <a:tc>
                  <a:txBody>
                    <a:bodyPr/>
                    <a:lstStyle/>
                    <a:p>
                      <a:r>
                        <a:rPr lang="en-US" dirty="0"/>
                        <a:t>n/a</a:t>
                      </a:r>
                    </a:p>
                  </a:txBody>
                  <a:tcPr/>
                </a:tc>
                <a:tc>
                  <a:txBody>
                    <a:bodyPr/>
                    <a:lstStyle/>
                    <a:p>
                      <a:r>
                        <a:rPr lang="en-US" dirty="0"/>
                        <a:t>Jane Daughter, Guardian: William Barrister</a:t>
                      </a:r>
                    </a:p>
                  </a:txBody>
                  <a:tcPr/>
                </a:tc>
                <a:extLst>
                  <a:ext uri="{0D108BD9-81ED-4DB2-BD59-A6C34878D82A}">
                    <a16:rowId xmlns:a16="http://schemas.microsoft.com/office/drawing/2014/main" val="1268445120"/>
                  </a:ext>
                </a:extLst>
              </a:tr>
              <a:tr h="371561">
                <a:tc>
                  <a:txBody>
                    <a:bodyPr/>
                    <a:lstStyle/>
                    <a:p>
                      <a:r>
                        <a:rPr lang="en-US" dirty="0" err="1"/>
                        <a:t>RiskAssessment</a:t>
                      </a:r>
                      <a:endParaRPr lang="en-US" dirty="0"/>
                    </a:p>
                  </a:txBody>
                  <a:tcPr/>
                </a:tc>
                <a:tc>
                  <a:txBody>
                    <a:bodyPr/>
                    <a:lstStyle/>
                    <a:p>
                      <a:r>
                        <a:rPr lang="en-US" dirty="0"/>
                        <a:t>n/a</a:t>
                      </a:r>
                    </a:p>
                  </a:txBody>
                  <a:tcPr/>
                </a:tc>
                <a:tc>
                  <a:txBody>
                    <a:bodyPr/>
                    <a:lstStyle/>
                    <a:p>
                      <a:r>
                        <a:rPr lang="en-US" dirty="0"/>
                        <a:t>Risk for falls</a:t>
                      </a:r>
                    </a:p>
                  </a:txBody>
                  <a:tcPr/>
                </a:tc>
                <a:extLst>
                  <a:ext uri="{0D108BD9-81ED-4DB2-BD59-A6C34878D82A}">
                    <a16:rowId xmlns:a16="http://schemas.microsoft.com/office/drawing/2014/main" val="3559000897"/>
                  </a:ext>
                </a:extLst>
              </a:tr>
              <a:tr h="916177">
                <a:tc>
                  <a:txBody>
                    <a:bodyPr/>
                    <a:lstStyle/>
                    <a:p>
                      <a:r>
                        <a:rPr lang="en-US" dirty="0"/>
                        <a:t>ServiceRequest</a:t>
                      </a:r>
                    </a:p>
                  </a:txBody>
                  <a:tcPr/>
                </a:tc>
                <a:tc>
                  <a:txBody>
                    <a:bodyPr/>
                    <a:lstStyle/>
                    <a:p>
                      <a:r>
                        <a:rPr lang="en-US" dirty="0"/>
                        <a:t>n/a</a:t>
                      </a:r>
                    </a:p>
                  </a:txBody>
                  <a:tcPr/>
                </a:tc>
                <a:tc>
                  <a:txBody>
                    <a:bodyPr/>
                    <a:lstStyle/>
                    <a:p>
                      <a:r>
                        <a:rPr lang="en-US" dirty="0"/>
                        <a:t>Personal care services, per 15 minutes, non-emergency transportation - encounter/trip, house cleaning</a:t>
                      </a:r>
                    </a:p>
                  </a:txBody>
                  <a:tcPr/>
                </a:tc>
                <a:extLst>
                  <a:ext uri="{0D108BD9-81ED-4DB2-BD59-A6C34878D82A}">
                    <a16:rowId xmlns:a16="http://schemas.microsoft.com/office/drawing/2014/main" val="3846045798"/>
                  </a:ext>
                </a:extLst>
              </a:tr>
            </a:tbl>
          </a:graphicData>
        </a:graphic>
      </p:graphicFrame>
    </p:spTree>
    <p:extLst>
      <p:ext uri="{BB962C8B-B14F-4D97-AF65-F5344CB8AC3E}">
        <p14:creationId xmlns:p14="http://schemas.microsoft.com/office/powerpoint/2010/main" val="1134109197"/>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C49B4F503B144CA18A456E918E9C09" ma:contentTypeVersion="5" ma:contentTypeDescription="Create a new document." ma:contentTypeScope="" ma:versionID="a9fae0c5cbc6e72f1329140241808fe2">
  <xsd:schema xmlns:xsd="http://www.w3.org/2001/XMLSchema" xmlns:xs="http://www.w3.org/2001/XMLSchema" xmlns:p="http://schemas.microsoft.com/office/2006/metadata/properties" xmlns:ns3="03881713-4334-4cb7-ae3c-5a546eac4809" xmlns:ns4="b5cf6ad4-4df9-42de-b689-edbcf2cc5ca9" targetNamespace="http://schemas.microsoft.com/office/2006/metadata/properties" ma:root="true" ma:fieldsID="2f603efed613009a2b118609d0765c46" ns3:_="" ns4:_="">
    <xsd:import namespace="03881713-4334-4cb7-ae3c-5a546eac4809"/>
    <xsd:import namespace="b5cf6ad4-4df9-42de-b689-edbcf2cc5ca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881713-4334-4cb7-ae3c-5a546eac4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cf6ad4-4df9-42de-b689-edbcf2cc5c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7B5B66-5816-47CE-9BA9-F76287B082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881713-4334-4cb7-ae3c-5a546eac4809"/>
    <ds:schemaRef ds:uri="b5cf6ad4-4df9-42de-b689-edbcf2cc5c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CA65DC-3BF8-42D4-A166-237AC00FD0F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E8D78E-39BA-483A-8E39-C729C3CA31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234</TotalTime>
  <Words>1232</Words>
  <Application>Microsoft Macintosh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Retrospect</vt:lpstr>
      <vt:lpstr>Leadership Updates</vt:lpstr>
      <vt:lpstr>Objectives</vt:lpstr>
      <vt:lpstr>Current Project Status:</vt:lpstr>
      <vt:lpstr>Aligning with existing FHIR Projects</vt:lpstr>
      <vt:lpstr>Aligning with existing FHIR Projects</vt:lpstr>
      <vt:lpstr>PACIO – eLTSS Use Case Comparison</vt:lpstr>
      <vt:lpstr>PACIO – eLTSS Use Case Comparison (cont’d)</vt:lpstr>
      <vt:lpstr>PACIO – eLTSS Use Case Comparison (cont’d)</vt:lpstr>
      <vt:lpstr>PACIO – eLTSS Use Case Comparison (cont’d)</vt:lpstr>
      <vt:lpstr>Proposed Architecture for HL7 Connectathon</vt:lpstr>
      <vt:lpstr>Preparing for the May HL7 Connectathon</vt:lpstr>
      <vt:lpstr>Preparing for May HL7 Connectathon </vt:lpstr>
      <vt:lpstr>HL7 May Connectathon Timeline</vt:lpstr>
      <vt:lpstr>Balloting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Updates</dc:title>
  <dc:creator>Rizvi, Siama</dc:creator>
  <cp:lastModifiedBy>David Hill</cp:lastModifiedBy>
  <cp:revision>22</cp:revision>
  <dcterms:created xsi:type="dcterms:W3CDTF">2020-03-10T21:24:55Z</dcterms:created>
  <dcterms:modified xsi:type="dcterms:W3CDTF">2020-03-11T17:30:59Z</dcterms:modified>
</cp:coreProperties>
</file>