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2"/>
  </p:notesMasterIdLst>
  <p:handoutMasterIdLst>
    <p:handoutMasterId r:id="rId23"/>
  </p:handoutMasterIdLst>
  <p:sldIdLst>
    <p:sldId id="256" r:id="rId5"/>
    <p:sldId id="826" r:id="rId6"/>
    <p:sldId id="828" r:id="rId7"/>
    <p:sldId id="771" r:id="rId8"/>
    <p:sldId id="773" r:id="rId9"/>
    <p:sldId id="831" r:id="rId10"/>
    <p:sldId id="832" r:id="rId11"/>
    <p:sldId id="833" r:id="rId12"/>
    <p:sldId id="829" r:id="rId13"/>
    <p:sldId id="830" r:id="rId14"/>
    <p:sldId id="836" r:id="rId15"/>
    <p:sldId id="837" r:id="rId16"/>
    <p:sldId id="840" r:id="rId17"/>
    <p:sldId id="838" r:id="rId18"/>
    <p:sldId id="844" r:id="rId19"/>
    <p:sldId id="839" r:id="rId20"/>
    <p:sldId id="83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ttrone, Wes" initials="QW" lastIdx="4" clrIdx="0">
    <p:extLst>
      <p:ext uri="{19B8F6BF-5375-455C-9EA6-DF929625EA0E}">
        <p15:presenceInfo xmlns:p15="http://schemas.microsoft.com/office/powerpoint/2012/main" userId="S::quattrone@rti.org::191b89a1-b7f5-4e22-86f0-b73aa4ae20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8C4F0"/>
    <a:srgbClr val="CCE2F8"/>
    <a:srgbClr val="86B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977C2-65E8-4439-B5BF-875CBB88F469}" v="122" dt="2019-05-01T17:20:52.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04" d="100"/>
          <a:sy n="104" d="100"/>
        </p:scale>
        <p:origin x="2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herty, Michelle" userId="ba73d253-beaf-4586-add5-aa5a52686b37" providerId="ADAL" clId="{093977C2-65E8-4439-B5BF-875CBB88F469}"/>
    <pc:docChg chg="custSel addSld delSld modSld">
      <pc:chgData name="Dougherty, Michelle" userId="ba73d253-beaf-4586-add5-aa5a52686b37" providerId="ADAL" clId="{093977C2-65E8-4439-B5BF-875CBB88F469}" dt="2019-05-01T17:23:26.589" v="539" actId="20577"/>
      <pc:docMkLst>
        <pc:docMk/>
      </pc:docMkLst>
      <pc:sldChg chg="add del">
        <pc:chgData name="Dougherty, Michelle" userId="ba73d253-beaf-4586-add5-aa5a52686b37" providerId="ADAL" clId="{093977C2-65E8-4439-B5BF-875CBB88F469}" dt="2019-05-01T17:17:57.627" v="177" actId="2696"/>
        <pc:sldMkLst>
          <pc:docMk/>
          <pc:sldMk cId="2816763036" sldId="772"/>
        </pc:sldMkLst>
      </pc:sldChg>
      <pc:sldChg chg="addSp delSp modSp">
        <pc:chgData name="Dougherty, Michelle" userId="ba73d253-beaf-4586-add5-aa5a52686b37" providerId="ADAL" clId="{093977C2-65E8-4439-B5BF-875CBB88F469}" dt="2019-05-01T17:23:26.589" v="539" actId="20577"/>
        <pc:sldMkLst>
          <pc:docMk/>
          <pc:sldMk cId="1298606989" sldId="773"/>
        </pc:sldMkLst>
        <pc:spChg chg="mod">
          <ac:chgData name="Dougherty, Michelle" userId="ba73d253-beaf-4586-add5-aa5a52686b37" providerId="ADAL" clId="{093977C2-65E8-4439-B5BF-875CBB88F469}" dt="2019-05-01T17:13:00.459" v="154" actId="1076"/>
          <ac:spMkLst>
            <pc:docMk/>
            <pc:sldMk cId="1298606989" sldId="773"/>
            <ac:spMk id="2" creationId="{76A8B898-B86A-45AA-B2FF-43F033EB9C32}"/>
          </ac:spMkLst>
        </pc:spChg>
        <pc:spChg chg="mod">
          <ac:chgData name="Dougherty, Michelle" userId="ba73d253-beaf-4586-add5-aa5a52686b37" providerId="ADAL" clId="{093977C2-65E8-4439-B5BF-875CBB88F469}" dt="2019-05-01T17:13:02.809" v="155" actId="1076"/>
          <ac:spMkLst>
            <pc:docMk/>
            <pc:sldMk cId="1298606989" sldId="773"/>
            <ac:spMk id="3" creationId="{F79B7A51-AFFD-4596-ABAD-BADD89336853}"/>
          </ac:spMkLst>
        </pc:spChg>
        <pc:spChg chg="add mod">
          <ac:chgData name="Dougherty, Michelle" userId="ba73d253-beaf-4586-add5-aa5a52686b37" providerId="ADAL" clId="{093977C2-65E8-4439-B5BF-875CBB88F469}" dt="2019-05-01T17:23:26.589" v="539" actId="20577"/>
          <ac:spMkLst>
            <pc:docMk/>
            <pc:sldMk cId="1298606989" sldId="773"/>
            <ac:spMk id="4" creationId="{05448AAB-C8BF-4DFA-BC2C-911B56E5FDF2}"/>
          </ac:spMkLst>
        </pc:spChg>
        <pc:spChg chg="del">
          <ac:chgData name="Dougherty, Michelle" userId="ba73d253-beaf-4586-add5-aa5a52686b37" providerId="ADAL" clId="{093977C2-65E8-4439-B5BF-875CBB88F469}" dt="2019-05-01T17:12:57.512" v="153" actId="478"/>
          <ac:spMkLst>
            <pc:docMk/>
            <pc:sldMk cId="1298606989" sldId="773"/>
            <ac:spMk id="6" creationId="{6621C4CF-12CD-483D-81FB-EEB54D533AC0}"/>
          </ac:spMkLst>
        </pc:spChg>
      </pc:sldChg>
      <pc:sldChg chg="modSp">
        <pc:chgData name="Dougherty, Michelle" userId="ba73d253-beaf-4586-add5-aa5a52686b37" providerId="ADAL" clId="{093977C2-65E8-4439-B5BF-875CBB88F469}" dt="2019-05-01T17:14:13.224" v="175" actId="14100"/>
        <pc:sldMkLst>
          <pc:docMk/>
          <pc:sldMk cId="3341924418" sldId="832"/>
        </pc:sldMkLst>
        <pc:spChg chg="mod">
          <ac:chgData name="Dougherty, Michelle" userId="ba73d253-beaf-4586-add5-aa5a52686b37" providerId="ADAL" clId="{093977C2-65E8-4439-B5BF-875CBB88F469}" dt="2019-05-01T17:14:13.224" v="175" actId="14100"/>
          <ac:spMkLst>
            <pc:docMk/>
            <pc:sldMk cId="3341924418" sldId="832"/>
            <ac:spMk id="6" creationId="{B3677C06-F025-4807-A906-2DBFB578F9C9}"/>
          </ac:spMkLst>
        </pc:spChg>
      </pc:sldChg>
      <pc:sldChg chg="modSp">
        <pc:chgData name="Dougherty, Michelle" userId="ba73d253-beaf-4586-add5-aa5a52686b37" providerId="ADAL" clId="{093977C2-65E8-4439-B5BF-875CBB88F469}" dt="2019-05-01T17:12:30.802" v="151" actId="20577"/>
        <pc:sldMkLst>
          <pc:docMk/>
          <pc:sldMk cId="3193952697" sldId="836"/>
        </pc:sldMkLst>
        <pc:spChg chg="mod">
          <ac:chgData name="Dougherty, Michelle" userId="ba73d253-beaf-4586-add5-aa5a52686b37" providerId="ADAL" clId="{093977C2-65E8-4439-B5BF-875CBB88F469}" dt="2019-05-01T17:12:30.802" v="151" actId="20577"/>
          <ac:spMkLst>
            <pc:docMk/>
            <pc:sldMk cId="3193952697" sldId="836"/>
            <ac:spMk id="4" creationId="{2A89E627-BBBF-4477-BFC8-B6C85BA62A65}"/>
          </ac:spMkLst>
        </pc:spChg>
        <pc:spChg chg="mod">
          <ac:chgData name="Dougherty, Michelle" userId="ba73d253-beaf-4586-add5-aa5a52686b37" providerId="ADAL" clId="{093977C2-65E8-4439-B5BF-875CBB88F469}" dt="2019-05-01T17:11:49.260" v="103" actId="20577"/>
          <ac:spMkLst>
            <pc:docMk/>
            <pc:sldMk cId="3193952697" sldId="836"/>
            <ac:spMk id="6" creationId="{1A00B729-4C46-4643-B1F1-97FF07D340E8}"/>
          </ac:spMkLst>
        </pc:spChg>
      </pc:sldChg>
    </pc:docChg>
  </pc:docChgLst>
  <pc:docChgLst>
    <pc:chgData name="Dougherty, Michelle" userId="ba73d253-beaf-4586-add5-aa5a52686b37" providerId="ADAL" clId="{22A265BB-363E-4EF6-97AC-6949080E8CE1}"/>
    <pc:docChg chg="undo custSel mod addSld delSld modSld sldOrd">
      <pc:chgData name="Dougherty, Michelle" userId="ba73d253-beaf-4586-add5-aa5a52686b37" providerId="ADAL" clId="{22A265BB-363E-4EF6-97AC-6949080E8CE1}" dt="2019-05-01T14:49:41.257" v="6037" actId="20577"/>
      <pc:docMkLst>
        <pc:docMk/>
      </pc:docMkLst>
      <pc:sldChg chg="delSp modSp">
        <pc:chgData name="Dougherty, Michelle" userId="ba73d253-beaf-4586-add5-aa5a52686b37" providerId="ADAL" clId="{22A265BB-363E-4EF6-97AC-6949080E8CE1}" dt="2019-05-01T11:57:57.384" v="135" actId="403"/>
        <pc:sldMkLst>
          <pc:docMk/>
          <pc:sldMk cId="3372431962" sldId="256"/>
        </pc:sldMkLst>
        <pc:spChg chg="mod">
          <ac:chgData name="Dougherty, Michelle" userId="ba73d253-beaf-4586-add5-aa5a52686b37" providerId="ADAL" clId="{22A265BB-363E-4EF6-97AC-6949080E8CE1}" dt="2019-05-01T11:57:57.384" v="135" actId="403"/>
          <ac:spMkLst>
            <pc:docMk/>
            <pc:sldMk cId="3372431962" sldId="256"/>
            <ac:spMk id="2" creationId="{9E218588-5572-4A0F-BDA6-1FB51CECD595}"/>
          </ac:spMkLst>
        </pc:spChg>
        <pc:spChg chg="mod">
          <ac:chgData name="Dougherty, Michelle" userId="ba73d253-beaf-4586-add5-aa5a52686b37" providerId="ADAL" clId="{22A265BB-363E-4EF6-97AC-6949080E8CE1}" dt="2019-05-01T11:57:48.898" v="133" actId="20577"/>
          <ac:spMkLst>
            <pc:docMk/>
            <pc:sldMk cId="3372431962" sldId="256"/>
            <ac:spMk id="3" creationId="{1C70BF23-555B-4A5A-AED1-1FFCFFB6CAF6}"/>
          </ac:spMkLst>
        </pc:spChg>
        <pc:spChg chg="del">
          <ac:chgData name="Dougherty, Michelle" userId="ba73d253-beaf-4586-add5-aa5a52686b37" providerId="ADAL" clId="{22A265BB-363E-4EF6-97AC-6949080E8CE1}" dt="2019-05-01T11:56:17.034" v="1" actId="478"/>
          <ac:spMkLst>
            <pc:docMk/>
            <pc:sldMk cId="3372431962" sldId="256"/>
            <ac:spMk id="4" creationId="{EAE8A787-8526-4C3C-AA18-CCDA7ED212B1}"/>
          </ac:spMkLst>
        </pc:spChg>
      </pc:sldChg>
      <pc:sldChg chg="del">
        <pc:chgData name="Dougherty, Michelle" userId="ba73d253-beaf-4586-add5-aa5a52686b37" providerId="ADAL" clId="{22A265BB-363E-4EF6-97AC-6949080E8CE1}" dt="2019-05-01T14:47:28.527" v="5962" actId="2696"/>
        <pc:sldMkLst>
          <pc:docMk/>
          <pc:sldMk cId="911942573" sldId="257"/>
        </pc:sldMkLst>
      </pc:sldChg>
      <pc:sldChg chg="del">
        <pc:chgData name="Dougherty, Michelle" userId="ba73d253-beaf-4586-add5-aa5a52686b37" providerId="ADAL" clId="{22A265BB-363E-4EF6-97AC-6949080E8CE1}" dt="2019-05-01T11:58:06.399" v="139" actId="2696"/>
        <pc:sldMkLst>
          <pc:docMk/>
          <pc:sldMk cId="407675800" sldId="259"/>
        </pc:sldMkLst>
      </pc:sldChg>
      <pc:sldChg chg="addSp delSp modSp add del ord">
        <pc:chgData name="Dougherty, Michelle" userId="ba73d253-beaf-4586-add5-aa5a52686b37" providerId="ADAL" clId="{22A265BB-363E-4EF6-97AC-6949080E8CE1}" dt="2019-05-01T14:37:45.942" v="5767" actId="2696"/>
        <pc:sldMkLst>
          <pc:docMk/>
          <pc:sldMk cId="3436670870" sldId="259"/>
        </pc:sldMkLst>
        <pc:spChg chg="del mod">
          <ac:chgData name="Dougherty, Michelle" userId="ba73d253-beaf-4586-add5-aa5a52686b37" providerId="ADAL" clId="{22A265BB-363E-4EF6-97AC-6949080E8CE1}" dt="2019-05-01T14:32:49.584" v="5616" actId="478"/>
          <ac:spMkLst>
            <pc:docMk/>
            <pc:sldMk cId="3436670870" sldId="259"/>
            <ac:spMk id="4" creationId="{68F090B9-06DA-4B09-85E3-EA3E61EB3736}"/>
          </ac:spMkLst>
        </pc:spChg>
        <pc:spChg chg="add del">
          <ac:chgData name="Dougherty, Michelle" userId="ba73d253-beaf-4586-add5-aa5a52686b37" providerId="ADAL" clId="{22A265BB-363E-4EF6-97AC-6949080E8CE1}" dt="2019-05-01T14:35:22.864" v="5727" actId="478"/>
          <ac:spMkLst>
            <pc:docMk/>
            <pc:sldMk cId="3436670870" sldId="259"/>
            <ac:spMk id="5" creationId="{E65FA854-2E58-44CE-99F5-B9E454CE6673}"/>
          </ac:spMkLst>
        </pc:spChg>
        <pc:spChg chg="add del">
          <ac:chgData name="Dougherty, Michelle" userId="ba73d253-beaf-4586-add5-aa5a52686b37" providerId="ADAL" clId="{22A265BB-363E-4EF6-97AC-6949080E8CE1}" dt="2019-05-01T14:35:18.722" v="5726" actId="478"/>
          <ac:spMkLst>
            <pc:docMk/>
            <pc:sldMk cId="3436670870" sldId="259"/>
            <ac:spMk id="6" creationId="{BA095A96-A3B7-42B0-9696-0EE7221672DE}"/>
          </ac:spMkLst>
        </pc:spChg>
        <pc:spChg chg="add del mod">
          <ac:chgData name="Dougherty, Michelle" userId="ba73d253-beaf-4586-add5-aa5a52686b37" providerId="ADAL" clId="{22A265BB-363E-4EF6-97AC-6949080E8CE1}" dt="2019-05-01T14:36:51.911" v="5760" actId="1076"/>
          <ac:spMkLst>
            <pc:docMk/>
            <pc:sldMk cId="3436670870" sldId="259"/>
            <ac:spMk id="15" creationId="{00000000-0000-0000-0000-000000000000}"/>
          </ac:spMkLst>
        </pc:spChg>
        <pc:spChg chg="add del">
          <ac:chgData name="Dougherty, Michelle" userId="ba73d253-beaf-4586-add5-aa5a52686b37" providerId="ADAL" clId="{22A265BB-363E-4EF6-97AC-6949080E8CE1}" dt="2019-05-01T14:35:18.722" v="5726" actId="478"/>
          <ac:spMkLst>
            <pc:docMk/>
            <pc:sldMk cId="3436670870" sldId="259"/>
            <ac:spMk id="16" creationId="{1EEBC7B1-C6C4-40BD-9EAA-4F211B592068}"/>
          </ac:spMkLst>
        </pc:spChg>
        <pc:spChg chg="add del mod">
          <ac:chgData name="Dougherty, Michelle" userId="ba73d253-beaf-4586-add5-aa5a52686b37" providerId="ADAL" clId="{22A265BB-363E-4EF6-97AC-6949080E8CE1}" dt="2019-05-01T14:35:18.722" v="5726" actId="478"/>
          <ac:spMkLst>
            <pc:docMk/>
            <pc:sldMk cId="3436670870" sldId="259"/>
            <ac:spMk id="17" creationId="{542F2010-E002-4B9E-8CFF-CE4D8BE48068}"/>
          </ac:spMkLst>
        </pc:spChg>
        <pc:grpChg chg="add del mod">
          <ac:chgData name="Dougherty, Michelle" userId="ba73d253-beaf-4586-add5-aa5a52686b37" providerId="ADAL" clId="{22A265BB-363E-4EF6-97AC-6949080E8CE1}" dt="2019-05-01T14:36:26.350" v="5756" actId="1076"/>
          <ac:grpSpMkLst>
            <pc:docMk/>
            <pc:sldMk cId="3436670870" sldId="259"/>
            <ac:grpSpMk id="7" creationId="{73A04A88-F48E-4FE4-A054-287240AB1761}"/>
          </ac:grpSpMkLst>
        </pc:grpChg>
        <pc:graphicFrameChg chg="mod">
          <ac:chgData name="Dougherty, Michelle" userId="ba73d253-beaf-4586-add5-aa5a52686b37" providerId="ADAL" clId="{22A265BB-363E-4EF6-97AC-6949080E8CE1}" dt="2019-05-01T14:12:49.799" v="4816"/>
          <ac:graphicFrameMkLst>
            <pc:docMk/>
            <pc:sldMk cId="3436670870" sldId="259"/>
            <ac:graphicFrameMk id="8" creationId="{F36823FF-1B86-4279-8A26-6CF8B2C12832}"/>
          </ac:graphicFrameMkLst>
        </pc:graphicFrameChg>
        <pc:picChg chg="add del mod">
          <ac:chgData name="Dougherty, Michelle" userId="ba73d253-beaf-4586-add5-aa5a52686b37" providerId="ADAL" clId="{22A265BB-363E-4EF6-97AC-6949080E8CE1}" dt="2019-05-01T14:36:48.569" v="5759" actId="1076"/>
          <ac:picMkLst>
            <pc:docMk/>
            <pc:sldMk cId="3436670870" sldId="259"/>
            <ac:picMk id="3" creationId="{00000000-0000-0000-0000-000000000000}"/>
          </ac:picMkLst>
        </pc:picChg>
      </pc:sldChg>
      <pc:sldChg chg="del">
        <pc:chgData name="Dougherty, Michelle" userId="ba73d253-beaf-4586-add5-aa5a52686b37" providerId="ADAL" clId="{22A265BB-363E-4EF6-97AC-6949080E8CE1}" dt="2019-05-01T11:58:06.432" v="140" actId="2696"/>
        <pc:sldMkLst>
          <pc:docMk/>
          <pc:sldMk cId="4198676953" sldId="260"/>
        </pc:sldMkLst>
      </pc:sldChg>
      <pc:sldChg chg="del">
        <pc:chgData name="Dougherty, Michelle" userId="ba73d253-beaf-4586-add5-aa5a52686b37" providerId="ADAL" clId="{22A265BB-363E-4EF6-97AC-6949080E8CE1}" dt="2019-05-01T14:47:28.508" v="5961" actId="2696"/>
        <pc:sldMkLst>
          <pc:docMk/>
          <pc:sldMk cId="464063654" sldId="261"/>
        </pc:sldMkLst>
      </pc:sldChg>
      <pc:sldChg chg="del">
        <pc:chgData name="Dougherty, Michelle" userId="ba73d253-beaf-4586-add5-aa5a52686b37" providerId="ADAL" clId="{22A265BB-363E-4EF6-97AC-6949080E8CE1}" dt="2019-05-01T11:59:16.055" v="146" actId="2696"/>
        <pc:sldMkLst>
          <pc:docMk/>
          <pc:sldMk cId="606725300" sldId="262"/>
        </pc:sldMkLst>
      </pc:sldChg>
      <pc:sldChg chg="del">
        <pc:chgData name="Dougherty, Michelle" userId="ba73d253-beaf-4586-add5-aa5a52686b37" providerId="ADAL" clId="{22A265BB-363E-4EF6-97AC-6949080E8CE1}" dt="2019-05-01T11:58:06.332" v="137" actId="2696"/>
        <pc:sldMkLst>
          <pc:docMk/>
          <pc:sldMk cId="1171188078" sldId="263"/>
        </pc:sldMkLst>
      </pc:sldChg>
      <pc:sldChg chg="del">
        <pc:chgData name="Dougherty, Michelle" userId="ba73d253-beaf-4586-add5-aa5a52686b37" providerId="ADAL" clId="{22A265BB-363E-4EF6-97AC-6949080E8CE1}" dt="2019-05-01T14:47:29.724" v="6012" actId="2696"/>
        <pc:sldMkLst>
          <pc:docMk/>
          <pc:sldMk cId="1453169176" sldId="264"/>
        </pc:sldMkLst>
      </pc:sldChg>
      <pc:sldChg chg="del">
        <pc:chgData name="Dougherty, Michelle" userId="ba73d253-beaf-4586-add5-aa5a52686b37" providerId="ADAL" clId="{22A265BB-363E-4EF6-97AC-6949080E8CE1}" dt="2019-05-01T14:47:29.736" v="6013" actId="2696"/>
        <pc:sldMkLst>
          <pc:docMk/>
          <pc:sldMk cId="3136921926" sldId="265"/>
        </pc:sldMkLst>
      </pc:sldChg>
      <pc:sldChg chg="del">
        <pc:chgData name="Dougherty, Michelle" userId="ba73d253-beaf-4586-add5-aa5a52686b37" providerId="ADAL" clId="{22A265BB-363E-4EF6-97AC-6949080E8CE1}" dt="2019-05-01T11:58:11.868" v="143" actId="2696"/>
        <pc:sldMkLst>
          <pc:docMk/>
          <pc:sldMk cId="658741014" sldId="266"/>
        </pc:sldMkLst>
      </pc:sldChg>
      <pc:sldChg chg="del">
        <pc:chgData name="Dougherty, Michelle" userId="ba73d253-beaf-4586-add5-aa5a52686b37" providerId="ADAL" clId="{22A265BB-363E-4EF6-97AC-6949080E8CE1}" dt="2019-05-01T11:58:11.886" v="144" actId="2696"/>
        <pc:sldMkLst>
          <pc:docMk/>
          <pc:sldMk cId="223399127" sldId="267"/>
        </pc:sldMkLst>
      </pc:sldChg>
      <pc:sldChg chg="del">
        <pc:chgData name="Dougherty, Michelle" userId="ba73d253-beaf-4586-add5-aa5a52686b37" providerId="ADAL" clId="{22A265BB-363E-4EF6-97AC-6949080E8CE1}" dt="2019-05-01T14:47:29.522" v="6000" actId="2696"/>
        <pc:sldMkLst>
          <pc:docMk/>
          <pc:sldMk cId="2875375379" sldId="274"/>
        </pc:sldMkLst>
      </pc:sldChg>
      <pc:sldChg chg="del">
        <pc:chgData name="Dougherty, Michelle" userId="ba73d253-beaf-4586-add5-aa5a52686b37" providerId="ADAL" clId="{22A265BB-363E-4EF6-97AC-6949080E8CE1}" dt="2019-05-01T11:58:06.304" v="136" actId="2696"/>
        <pc:sldMkLst>
          <pc:docMk/>
          <pc:sldMk cId="2750989959" sldId="275"/>
        </pc:sldMkLst>
      </pc:sldChg>
      <pc:sldChg chg="del">
        <pc:chgData name="Dougherty, Michelle" userId="ba73d253-beaf-4586-add5-aa5a52686b37" providerId="ADAL" clId="{22A265BB-363E-4EF6-97AC-6949080E8CE1}" dt="2019-05-01T14:47:28.411" v="5956" actId="2696"/>
        <pc:sldMkLst>
          <pc:docMk/>
          <pc:sldMk cId="3718850212" sldId="276"/>
        </pc:sldMkLst>
      </pc:sldChg>
      <pc:sldChg chg="del">
        <pc:chgData name="Dougherty, Michelle" userId="ba73d253-beaf-4586-add5-aa5a52686b37" providerId="ADAL" clId="{22A265BB-363E-4EF6-97AC-6949080E8CE1}" dt="2019-05-01T14:47:28.434" v="5957" actId="2696"/>
        <pc:sldMkLst>
          <pc:docMk/>
          <pc:sldMk cId="3448354094" sldId="277"/>
        </pc:sldMkLst>
      </pc:sldChg>
      <pc:sldChg chg="del">
        <pc:chgData name="Dougherty, Michelle" userId="ba73d253-beaf-4586-add5-aa5a52686b37" providerId="ADAL" clId="{22A265BB-363E-4EF6-97AC-6949080E8CE1}" dt="2019-05-01T14:47:28.454" v="5958" actId="2696"/>
        <pc:sldMkLst>
          <pc:docMk/>
          <pc:sldMk cId="1339048520" sldId="278"/>
        </pc:sldMkLst>
      </pc:sldChg>
      <pc:sldChg chg="del">
        <pc:chgData name="Dougherty, Michelle" userId="ba73d253-beaf-4586-add5-aa5a52686b37" providerId="ADAL" clId="{22A265BB-363E-4EF6-97AC-6949080E8CE1}" dt="2019-05-01T14:47:28.468" v="5959" actId="2696"/>
        <pc:sldMkLst>
          <pc:docMk/>
          <pc:sldMk cId="92656157" sldId="279"/>
        </pc:sldMkLst>
      </pc:sldChg>
      <pc:sldChg chg="del">
        <pc:chgData name="Dougherty, Michelle" userId="ba73d253-beaf-4586-add5-aa5a52686b37" providerId="ADAL" clId="{22A265BB-363E-4EF6-97AC-6949080E8CE1}" dt="2019-05-01T14:47:28.485" v="5960" actId="2696"/>
        <pc:sldMkLst>
          <pc:docMk/>
          <pc:sldMk cId="3809902850" sldId="280"/>
        </pc:sldMkLst>
      </pc:sldChg>
      <pc:sldChg chg="del">
        <pc:chgData name="Dougherty, Michelle" userId="ba73d253-beaf-4586-add5-aa5a52686b37" providerId="ADAL" clId="{22A265BB-363E-4EF6-97AC-6949080E8CE1}" dt="2019-05-01T14:47:28.641" v="5967" actId="2696"/>
        <pc:sldMkLst>
          <pc:docMk/>
          <pc:sldMk cId="1045226185" sldId="282"/>
        </pc:sldMkLst>
      </pc:sldChg>
      <pc:sldChg chg="modSp add del">
        <pc:chgData name="Dougherty, Michelle" userId="ba73d253-beaf-4586-add5-aa5a52686b37" providerId="ADAL" clId="{22A265BB-363E-4EF6-97AC-6949080E8CE1}" dt="2019-05-01T12:30:28.231" v="1522" actId="2696"/>
        <pc:sldMkLst>
          <pc:docMk/>
          <pc:sldMk cId="4172633087" sldId="284"/>
        </pc:sldMkLst>
        <pc:spChg chg="mod">
          <ac:chgData name="Dougherty, Michelle" userId="ba73d253-beaf-4586-add5-aa5a52686b37" providerId="ADAL" clId="{22A265BB-363E-4EF6-97AC-6949080E8CE1}" dt="2019-05-01T12:29:29.378" v="1521" actId="27636"/>
          <ac:spMkLst>
            <pc:docMk/>
            <pc:sldMk cId="4172633087" sldId="284"/>
            <ac:spMk id="10" creationId="{9FB49008-EE81-49FE-A254-2AFA2B57CCF5}"/>
          </ac:spMkLst>
        </pc:spChg>
      </pc:sldChg>
      <pc:sldChg chg="del">
        <pc:chgData name="Dougherty, Michelle" userId="ba73d253-beaf-4586-add5-aa5a52686b37" providerId="ADAL" clId="{22A265BB-363E-4EF6-97AC-6949080E8CE1}" dt="2019-05-01T14:47:29.634" v="6006" actId="2696"/>
        <pc:sldMkLst>
          <pc:docMk/>
          <pc:sldMk cId="3013764090" sldId="287"/>
        </pc:sldMkLst>
      </pc:sldChg>
      <pc:sldChg chg="del">
        <pc:chgData name="Dougherty, Michelle" userId="ba73d253-beaf-4586-add5-aa5a52686b37" providerId="ADAL" clId="{22A265BB-363E-4EF6-97AC-6949080E8CE1}" dt="2019-05-01T14:47:29.691" v="6010" actId="2696"/>
        <pc:sldMkLst>
          <pc:docMk/>
          <pc:sldMk cId="3851919378" sldId="294"/>
        </pc:sldMkLst>
      </pc:sldChg>
      <pc:sldChg chg="del">
        <pc:chgData name="Dougherty, Michelle" userId="ba73d253-beaf-4586-add5-aa5a52686b37" providerId="ADAL" clId="{22A265BB-363E-4EF6-97AC-6949080E8CE1}" dt="2019-05-01T14:47:29.748" v="6014" actId="2696"/>
        <pc:sldMkLst>
          <pc:docMk/>
          <pc:sldMk cId="3780785441" sldId="297"/>
        </pc:sldMkLst>
      </pc:sldChg>
      <pc:sldChg chg="del">
        <pc:chgData name="Dougherty, Michelle" userId="ba73d253-beaf-4586-add5-aa5a52686b37" providerId="ADAL" clId="{22A265BB-363E-4EF6-97AC-6949080E8CE1}" dt="2019-05-01T14:47:28.558" v="5964" actId="2696"/>
        <pc:sldMkLst>
          <pc:docMk/>
          <pc:sldMk cId="921136429" sldId="298"/>
        </pc:sldMkLst>
      </pc:sldChg>
      <pc:sldChg chg="del">
        <pc:chgData name="Dougherty, Michelle" userId="ba73d253-beaf-4586-add5-aa5a52686b37" providerId="ADAL" clId="{22A265BB-363E-4EF6-97AC-6949080E8CE1}" dt="2019-05-01T14:47:28.623" v="5966" actId="2696"/>
        <pc:sldMkLst>
          <pc:docMk/>
          <pc:sldMk cId="3510090119" sldId="299"/>
        </pc:sldMkLst>
      </pc:sldChg>
      <pc:sldChg chg="del">
        <pc:chgData name="Dougherty, Michelle" userId="ba73d253-beaf-4586-add5-aa5a52686b37" providerId="ADAL" clId="{22A265BB-363E-4EF6-97AC-6949080E8CE1}" dt="2019-05-01T14:47:29.676" v="6009" actId="2696"/>
        <pc:sldMkLst>
          <pc:docMk/>
          <pc:sldMk cId="3167641780" sldId="300"/>
        </pc:sldMkLst>
      </pc:sldChg>
      <pc:sldChg chg="del">
        <pc:chgData name="Dougherty, Michelle" userId="ba73d253-beaf-4586-add5-aa5a52686b37" providerId="ADAL" clId="{22A265BB-363E-4EF6-97AC-6949080E8CE1}" dt="2019-05-01T14:47:28.296" v="5950" actId="2696"/>
        <pc:sldMkLst>
          <pc:docMk/>
          <pc:sldMk cId="2795744931" sldId="305"/>
        </pc:sldMkLst>
      </pc:sldChg>
      <pc:sldChg chg="del">
        <pc:chgData name="Dougherty, Michelle" userId="ba73d253-beaf-4586-add5-aa5a52686b37" providerId="ADAL" clId="{22A265BB-363E-4EF6-97AC-6949080E8CE1}" dt="2019-05-01T14:47:28.150" v="5944" actId="2696"/>
        <pc:sldMkLst>
          <pc:docMk/>
          <pc:sldMk cId="332458213" sldId="307"/>
        </pc:sldMkLst>
      </pc:sldChg>
      <pc:sldChg chg="del">
        <pc:chgData name="Dougherty, Michelle" userId="ba73d253-beaf-4586-add5-aa5a52686b37" providerId="ADAL" clId="{22A265BB-363E-4EF6-97AC-6949080E8CE1}" dt="2019-05-01T14:47:27.976" v="5937" actId="2696"/>
        <pc:sldMkLst>
          <pc:docMk/>
          <pc:sldMk cId="2770571953" sldId="327"/>
        </pc:sldMkLst>
      </pc:sldChg>
      <pc:sldChg chg="del">
        <pc:chgData name="Dougherty, Michelle" userId="ba73d253-beaf-4586-add5-aa5a52686b37" providerId="ADAL" clId="{22A265BB-363E-4EF6-97AC-6949080E8CE1}" dt="2019-05-01T14:47:22.413" v="5934" actId="2696"/>
        <pc:sldMkLst>
          <pc:docMk/>
          <pc:sldMk cId="4130214186" sldId="329"/>
        </pc:sldMkLst>
      </pc:sldChg>
      <pc:sldChg chg="del">
        <pc:chgData name="Dougherty, Michelle" userId="ba73d253-beaf-4586-add5-aa5a52686b37" providerId="ADAL" clId="{22A265BB-363E-4EF6-97AC-6949080E8CE1}" dt="2019-05-01T14:47:22.338" v="5932" actId="2696"/>
        <pc:sldMkLst>
          <pc:docMk/>
          <pc:sldMk cId="1485158415" sldId="332"/>
        </pc:sldMkLst>
      </pc:sldChg>
      <pc:sldChg chg="del">
        <pc:chgData name="Dougherty, Michelle" userId="ba73d253-beaf-4586-add5-aa5a52686b37" providerId="ADAL" clId="{22A265BB-363E-4EF6-97AC-6949080E8CE1}" dt="2019-05-01T14:47:22.377" v="5933" actId="2696"/>
        <pc:sldMkLst>
          <pc:docMk/>
          <pc:sldMk cId="99128925" sldId="333"/>
        </pc:sldMkLst>
      </pc:sldChg>
      <pc:sldChg chg="del">
        <pc:chgData name="Dougherty, Michelle" userId="ba73d253-beaf-4586-add5-aa5a52686b37" providerId="ADAL" clId="{22A265BB-363E-4EF6-97AC-6949080E8CE1}" dt="2019-05-01T14:47:27.987" v="5938" actId="2696"/>
        <pc:sldMkLst>
          <pc:docMk/>
          <pc:sldMk cId="2733577077" sldId="334"/>
        </pc:sldMkLst>
      </pc:sldChg>
      <pc:sldChg chg="del">
        <pc:chgData name="Dougherty, Michelle" userId="ba73d253-beaf-4586-add5-aa5a52686b37" providerId="ADAL" clId="{22A265BB-363E-4EF6-97AC-6949080E8CE1}" dt="2019-05-01T14:47:22.444" v="5935" actId="2696"/>
        <pc:sldMkLst>
          <pc:docMk/>
          <pc:sldMk cId="3514803983" sldId="335"/>
        </pc:sldMkLst>
      </pc:sldChg>
      <pc:sldChg chg="del">
        <pc:chgData name="Dougherty, Michelle" userId="ba73d253-beaf-4586-add5-aa5a52686b37" providerId="ADAL" clId="{22A265BB-363E-4EF6-97AC-6949080E8CE1}" dt="2019-05-01T14:47:22.471" v="5936" actId="2696"/>
        <pc:sldMkLst>
          <pc:docMk/>
          <pc:sldMk cId="3680615653" sldId="337"/>
        </pc:sldMkLst>
      </pc:sldChg>
      <pc:sldChg chg="del">
        <pc:chgData name="Dougherty, Michelle" userId="ba73d253-beaf-4586-add5-aa5a52686b37" providerId="ADAL" clId="{22A265BB-363E-4EF6-97AC-6949080E8CE1}" dt="2019-05-01T14:47:29.222" v="5988" actId="2696"/>
        <pc:sldMkLst>
          <pc:docMk/>
          <pc:sldMk cId="4235396490" sldId="367"/>
        </pc:sldMkLst>
      </pc:sldChg>
      <pc:sldChg chg="del">
        <pc:chgData name="Dougherty, Michelle" userId="ba73d253-beaf-4586-add5-aa5a52686b37" providerId="ADAL" clId="{22A265BB-363E-4EF6-97AC-6949080E8CE1}" dt="2019-05-01T14:47:22.143" v="5927" actId="2696"/>
        <pc:sldMkLst>
          <pc:docMk/>
          <pc:sldMk cId="2790230123" sldId="735"/>
        </pc:sldMkLst>
      </pc:sldChg>
      <pc:sldChg chg="del">
        <pc:chgData name="Dougherty, Michelle" userId="ba73d253-beaf-4586-add5-aa5a52686b37" providerId="ADAL" clId="{22A265BB-363E-4EF6-97AC-6949080E8CE1}" dt="2019-05-01T14:47:28.994" v="5979" actId="2696"/>
        <pc:sldMkLst>
          <pc:docMk/>
          <pc:sldMk cId="2989162009" sldId="741"/>
        </pc:sldMkLst>
      </pc:sldChg>
      <pc:sldChg chg="del">
        <pc:chgData name="Dougherty, Michelle" userId="ba73d253-beaf-4586-add5-aa5a52686b37" providerId="ADAL" clId="{22A265BB-363E-4EF6-97AC-6949080E8CE1}" dt="2019-05-01T14:47:29.055" v="5982" actId="2696"/>
        <pc:sldMkLst>
          <pc:docMk/>
          <pc:sldMk cId="3467833411" sldId="742"/>
        </pc:sldMkLst>
      </pc:sldChg>
      <pc:sldChg chg="del">
        <pc:chgData name="Dougherty, Michelle" userId="ba73d253-beaf-4586-add5-aa5a52686b37" providerId="ADAL" clId="{22A265BB-363E-4EF6-97AC-6949080E8CE1}" dt="2019-05-01T14:47:29.069" v="5983" actId="2696"/>
        <pc:sldMkLst>
          <pc:docMk/>
          <pc:sldMk cId="2644072705" sldId="743"/>
        </pc:sldMkLst>
      </pc:sldChg>
      <pc:sldChg chg="del">
        <pc:chgData name="Dougherty, Michelle" userId="ba73d253-beaf-4586-add5-aa5a52686b37" providerId="ADAL" clId="{22A265BB-363E-4EF6-97AC-6949080E8CE1}" dt="2019-05-01T14:47:29.106" v="5985" actId="2696"/>
        <pc:sldMkLst>
          <pc:docMk/>
          <pc:sldMk cId="1853612291" sldId="744"/>
        </pc:sldMkLst>
      </pc:sldChg>
      <pc:sldChg chg="del">
        <pc:chgData name="Dougherty, Michelle" userId="ba73d253-beaf-4586-add5-aa5a52686b37" providerId="ADAL" clId="{22A265BB-363E-4EF6-97AC-6949080E8CE1}" dt="2019-05-01T14:47:28.854" v="5974" actId="2696"/>
        <pc:sldMkLst>
          <pc:docMk/>
          <pc:sldMk cId="3634942432" sldId="748"/>
        </pc:sldMkLst>
      </pc:sldChg>
      <pc:sldChg chg="del">
        <pc:chgData name="Dougherty, Michelle" userId="ba73d253-beaf-4586-add5-aa5a52686b37" providerId="ADAL" clId="{22A265BB-363E-4EF6-97AC-6949080E8CE1}" dt="2019-05-01T14:47:29.375" v="5994" actId="2696"/>
        <pc:sldMkLst>
          <pc:docMk/>
          <pc:sldMk cId="1728836165" sldId="754"/>
        </pc:sldMkLst>
      </pc:sldChg>
      <pc:sldChg chg="del">
        <pc:chgData name="Dougherty, Michelle" userId="ba73d253-beaf-4586-add5-aa5a52686b37" providerId="ADAL" clId="{22A265BB-363E-4EF6-97AC-6949080E8CE1}" dt="2019-05-01T14:47:29.394" v="5995" actId="2696"/>
        <pc:sldMkLst>
          <pc:docMk/>
          <pc:sldMk cId="3007591350" sldId="755"/>
        </pc:sldMkLst>
      </pc:sldChg>
      <pc:sldChg chg="del">
        <pc:chgData name="Dougherty, Michelle" userId="ba73d253-beaf-4586-add5-aa5a52686b37" providerId="ADAL" clId="{22A265BB-363E-4EF6-97AC-6949080E8CE1}" dt="2019-05-01T14:47:29.418" v="5996" actId="2696"/>
        <pc:sldMkLst>
          <pc:docMk/>
          <pc:sldMk cId="424858682" sldId="756"/>
        </pc:sldMkLst>
      </pc:sldChg>
      <pc:sldChg chg="del">
        <pc:chgData name="Dougherty, Michelle" userId="ba73d253-beaf-4586-add5-aa5a52686b37" providerId="ADAL" clId="{22A265BB-363E-4EF6-97AC-6949080E8CE1}" dt="2019-05-01T14:47:29.433" v="5997" actId="2696"/>
        <pc:sldMkLst>
          <pc:docMk/>
          <pc:sldMk cId="2993658763" sldId="757"/>
        </pc:sldMkLst>
      </pc:sldChg>
      <pc:sldChg chg="del">
        <pc:chgData name="Dougherty, Michelle" userId="ba73d253-beaf-4586-add5-aa5a52686b37" providerId="ADAL" clId="{22A265BB-363E-4EF6-97AC-6949080E8CE1}" dt="2019-05-01T14:47:29.449" v="5998" actId="2696"/>
        <pc:sldMkLst>
          <pc:docMk/>
          <pc:sldMk cId="3583919164" sldId="758"/>
        </pc:sldMkLst>
      </pc:sldChg>
      <pc:sldChg chg="del">
        <pc:chgData name="Dougherty, Michelle" userId="ba73d253-beaf-4586-add5-aa5a52686b37" providerId="ADAL" clId="{22A265BB-363E-4EF6-97AC-6949080E8CE1}" dt="2019-05-01T14:47:29.503" v="5999" actId="2696"/>
        <pc:sldMkLst>
          <pc:docMk/>
          <pc:sldMk cId="1672297494" sldId="759"/>
        </pc:sldMkLst>
      </pc:sldChg>
      <pc:sldChg chg="del">
        <pc:chgData name="Dougherty, Michelle" userId="ba73d253-beaf-4586-add5-aa5a52686b37" providerId="ADAL" clId="{22A265BB-363E-4EF6-97AC-6949080E8CE1}" dt="2019-05-01T14:47:29.542" v="6001" actId="2696"/>
        <pc:sldMkLst>
          <pc:docMk/>
          <pc:sldMk cId="2795623398" sldId="760"/>
        </pc:sldMkLst>
      </pc:sldChg>
      <pc:sldChg chg="del">
        <pc:chgData name="Dougherty, Michelle" userId="ba73d253-beaf-4586-add5-aa5a52686b37" providerId="ADAL" clId="{22A265BB-363E-4EF6-97AC-6949080E8CE1}" dt="2019-05-01T14:47:29.568" v="6002" actId="2696"/>
        <pc:sldMkLst>
          <pc:docMk/>
          <pc:sldMk cId="3578913683" sldId="761"/>
        </pc:sldMkLst>
      </pc:sldChg>
      <pc:sldChg chg="del">
        <pc:chgData name="Dougherty, Michelle" userId="ba73d253-beaf-4586-add5-aa5a52686b37" providerId="ADAL" clId="{22A265BB-363E-4EF6-97AC-6949080E8CE1}" dt="2019-05-01T14:47:29.591" v="6003" actId="2696"/>
        <pc:sldMkLst>
          <pc:docMk/>
          <pc:sldMk cId="2766290940" sldId="762"/>
        </pc:sldMkLst>
      </pc:sldChg>
      <pc:sldChg chg="del">
        <pc:chgData name="Dougherty, Michelle" userId="ba73d253-beaf-4586-add5-aa5a52686b37" providerId="ADAL" clId="{22A265BB-363E-4EF6-97AC-6949080E8CE1}" dt="2019-05-01T14:47:29.607" v="6004" actId="2696"/>
        <pc:sldMkLst>
          <pc:docMk/>
          <pc:sldMk cId="4249588498" sldId="763"/>
        </pc:sldMkLst>
      </pc:sldChg>
      <pc:sldChg chg="del">
        <pc:chgData name="Dougherty, Michelle" userId="ba73d253-beaf-4586-add5-aa5a52686b37" providerId="ADAL" clId="{22A265BB-363E-4EF6-97AC-6949080E8CE1}" dt="2019-05-01T14:47:22.177" v="5928" actId="2696"/>
        <pc:sldMkLst>
          <pc:docMk/>
          <pc:sldMk cId="219699660" sldId="764"/>
        </pc:sldMkLst>
      </pc:sldChg>
      <pc:sldChg chg="del">
        <pc:chgData name="Dougherty, Michelle" userId="ba73d253-beaf-4586-add5-aa5a52686b37" providerId="ADAL" clId="{22A265BB-363E-4EF6-97AC-6949080E8CE1}" dt="2019-05-01T14:47:22.303" v="5931" actId="2696"/>
        <pc:sldMkLst>
          <pc:docMk/>
          <pc:sldMk cId="803945036" sldId="765"/>
        </pc:sldMkLst>
      </pc:sldChg>
      <pc:sldChg chg="del">
        <pc:chgData name="Dougherty, Michelle" userId="ba73d253-beaf-4586-add5-aa5a52686b37" providerId="ADAL" clId="{22A265BB-363E-4EF6-97AC-6949080E8CE1}" dt="2019-05-01T11:58:06.366" v="138" actId="2696"/>
        <pc:sldMkLst>
          <pc:docMk/>
          <pc:sldMk cId="2786839619" sldId="768"/>
        </pc:sldMkLst>
      </pc:sldChg>
      <pc:sldChg chg="del">
        <pc:chgData name="Dougherty, Michelle" userId="ba73d253-beaf-4586-add5-aa5a52686b37" providerId="ADAL" clId="{22A265BB-363E-4EF6-97AC-6949080E8CE1}" dt="2019-05-01T11:58:06.463" v="141" actId="2696"/>
        <pc:sldMkLst>
          <pc:docMk/>
          <pc:sldMk cId="686714015" sldId="769"/>
        </pc:sldMkLst>
      </pc:sldChg>
      <pc:sldChg chg="del">
        <pc:chgData name="Dougherty, Michelle" userId="ba73d253-beaf-4586-add5-aa5a52686b37" providerId="ADAL" clId="{22A265BB-363E-4EF6-97AC-6949080E8CE1}" dt="2019-05-01T11:58:11.854" v="142" actId="2696"/>
        <pc:sldMkLst>
          <pc:docMk/>
          <pc:sldMk cId="413117362" sldId="770"/>
        </pc:sldMkLst>
      </pc:sldChg>
      <pc:sldChg chg="modSp">
        <pc:chgData name="Dougherty, Michelle" userId="ba73d253-beaf-4586-add5-aa5a52686b37" providerId="ADAL" clId="{22A265BB-363E-4EF6-97AC-6949080E8CE1}" dt="2019-05-01T12:18:35.168" v="1198" actId="20577"/>
        <pc:sldMkLst>
          <pc:docMk/>
          <pc:sldMk cId="2995101012" sldId="771"/>
        </pc:sldMkLst>
        <pc:spChg chg="mod">
          <ac:chgData name="Dougherty, Michelle" userId="ba73d253-beaf-4586-add5-aa5a52686b37" providerId="ADAL" clId="{22A265BB-363E-4EF6-97AC-6949080E8CE1}" dt="2019-05-01T12:18:35.168" v="1198" actId="20577"/>
          <ac:spMkLst>
            <pc:docMk/>
            <pc:sldMk cId="2995101012" sldId="771"/>
            <ac:spMk id="3" creationId="{F79B7A51-AFFD-4596-ABAD-BADD89336853}"/>
          </ac:spMkLst>
        </pc:spChg>
      </pc:sldChg>
      <pc:sldChg chg="delSp modSp del ord">
        <pc:chgData name="Dougherty, Michelle" userId="ba73d253-beaf-4586-add5-aa5a52686b37" providerId="ADAL" clId="{22A265BB-363E-4EF6-97AC-6949080E8CE1}" dt="2019-05-01T12:38:15.266" v="1812" actId="2696"/>
        <pc:sldMkLst>
          <pc:docMk/>
          <pc:sldMk cId="2816763036" sldId="772"/>
        </pc:sldMkLst>
        <pc:spChg chg="mod">
          <ac:chgData name="Dougherty, Michelle" userId="ba73d253-beaf-4586-add5-aa5a52686b37" providerId="ADAL" clId="{22A265BB-363E-4EF6-97AC-6949080E8CE1}" dt="2019-05-01T12:37:26.256" v="1766" actId="1076"/>
          <ac:spMkLst>
            <pc:docMk/>
            <pc:sldMk cId="2816763036" sldId="772"/>
            <ac:spMk id="2" creationId="{76A8B898-B86A-45AA-B2FF-43F033EB9C32}"/>
          </ac:spMkLst>
        </pc:spChg>
        <pc:spChg chg="del">
          <ac:chgData name="Dougherty, Michelle" userId="ba73d253-beaf-4586-add5-aa5a52686b37" providerId="ADAL" clId="{22A265BB-363E-4EF6-97AC-6949080E8CE1}" dt="2019-05-01T12:37:28.811" v="1767" actId="478"/>
          <ac:spMkLst>
            <pc:docMk/>
            <pc:sldMk cId="2816763036" sldId="772"/>
            <ac:spMk id="6" creationId="{6621C4CF-12CD-483D-81FB-EEB54D533AC0}"/>
          </ac:spMkLst>
        </pc:spChg>
      </pc:sldChg>
      <pc:sldChg chg="modSp">
        <pc:chgData name="Dougherty, Michelle" userId="ba73d253-beaf-4586-add5-aa5a52686b37" providerId="ADAL" clId="{22A265BB-363E-4EF6-97AC-6949080E8CE1}" dt="2019-05-01T12:42:42.002" v="2076" actId="20577"/>
        <pc:sldMkLst>
          <pc:docMk/>
          <pc:sldMk cId="1298606989" sldId="773"/>
        </pc:sldMkLst>
        <pc:spChg chg="mod">
          <ac:chgData name="Dougherty, Michelle" userId="ba73d253-beaf-4586-add5-aa5a52686b37" providerId="ADAL" clId="{22A265BB-363E-4EF6-97AC-6949080E8CE1}" dt="2019-05-01T12:42:42.002" v="2076" actId="20577"/>
          <ac:spMkLst>
            <pc:docMk/>
            <pc:sldMk cId="1298606989" sldId="773"/>
            <ac:spMk id="3" creationId="{F79B7A51-AFFD-4596-ABAD-BADD89336853}"/>
          </ac:spMkLst>
        </pc:spChg>
      </pc:sldChg>
      <pc:sldChg chg="del">
        <pc:chgData name="Dougherty, Michelle" userId="ba73d253-beaf-4586-add5-aa5a52686b37" providerId="ADAL" clId="{22A265BB-363E-4EF6-97AC-6949080E8CE1}" dt="2019-05-01T12:38:20.466" v="1813" actId="2696"/>
        <pc:sldMkLst>
          <pc:docMk/>
          <pc:sldMk cId="2286893725" sldId="774"/>
        </pc:sldMkLst>
      </pc:sldChg>
      <pc:sldChg chg="del">
        <pc:chgData name="Dougherty, Michelle" userId="ba73d253-beaf-4586-add5-aa5a52686b37" providerId="ADAL" clId="{22A265BB-363E-4EF6-97AC-6949080E8CE1}" dt="2019-05-01T11:58:35.762" v="145" actId="2696"/>
        <pc:sldMkLst>
          <pc:docMk/>
          <pc:sldMk cId="3300531531" sldId="776"/>
        </pc:sldMkLst>
      </pc:sldChg>
      <pc:sldChg chg="del">
        <pc:chgData name="Dougherty, Michelle" userId="ba73d253-beaf-4586-add5-aa5a52686b37" providerId="ADAL" clId="{22A265BB-363E-4EF6-97AC-6949080E8CE1}" dt="2019-05-01T14:47:22.234" v="5929" actId="2696"/>
        <pc:sldMkLst>
          <pc:docMk/>
          <pc:sldMk cId="374773775" sldId="778"/>
        </pc:sldMkLst>
      </pc:sldChg>
      <pc:sldChg chg="del">
        <pc:chgData name="Dougherty, Michelle" userId="ba73d253-beaf-4586-add5-aa5a52686b37" providerId="ADAL" clId="{22A265BB-363E-4EF6-97AC-6949080E8CE1}" dt="2019-05-01T14:47:22.267" v="5930" actId="2696"/>
        <pc:sldMkLst>
          <pc:docMk/>
          <pc:sldMk cId="1815959919" sldId="779"/>
        </pc:sldMkLst>
      </pc:sldChg>
      <pc:sldChg chg="del">
        <pc:chgData name="Dougherty, Michelle" userId="ba73d253-beaf-4586-add5-aa5a52686b37" providerId="ADAL" clId="{22A265BB-363E-4EF6-97AC-6949080E8CE1}" dt="2019-05-01T14:47:28.003" v="5939" actId="2696"/>
        <pc:sldMkLst>
          <pc:docMk/>
          <pc:sldMk cId="3824804141" sldId="780"/>
        </pc:sldMkLst>
      </pc:sldChg>
      <pc:sldChg chg="del">
        <pc:chgData name="Dougherty, Michelle" userId="ba73d253-beaf-4586-add5-aa5a52686b37" providerId="ADAL" clId="{22A265BB-363E-4EF6-97AC-6949080E8CE1}" dt="2019-05-01T14:47:28.021" v="5940" actId="2696"/>
        <pc:sldMkLst>
          <pc:docMk/>
          <pc:sldMk cId="1127894385" sldId="781"/>
        </pc:sldMkLst>
      </pc:sldChg>
      <pc:sldChg chg="del">
        <pc:chgData name="Dougherty, Michelle" userId="ba73d253-beaf-4586-add5-aa5a52686b37" providerId="ADAL" clId="{22A265BB-363E-4EF6-97AC-6949080E8CE1}" dt="2019-05-01T14:47:28.046" v="5941" actId="2696"/>
        <pc:sldMkLst>
          <pc:docMk/>
          <pc:sldMk cId="2822660604" sldId="782"/>
        </pc:sldMkLst>
      </pc:sldChg>
      <pc:sldChg chg="del">
        <pc:chgData name="Dougherty, Michelle" userId="ba73d253-beaf-4586-add5-aa5a52686b37" providerId="ADAL" clId="{22A265BB-363E-4EF6-97AC-6949080E8CE1}" dt="2019-05-01T14:47:28.093" v="5942" actId="2696"/>
        <pc:sldMkLst>
          <pc:docMk/>
          <pc:sldMk cId="3337306988" sldId="783"/>
        </pc:sldMkLst>
      </pc:sldChg>
      <pc:sldChg chg="del">
        <pc:chgData name="Dougherty, Michelle" userId="ba73d253-beaf-4586-add5-aa5a52686b37" providerId="ADAL" clId="{22A265BB-363E-4EF6-97AC-6949080E8CE1}" dt="2019-05-01T14:47:28.134" v="5943" actId="2696"/>
        <pc:sldMkLst>
          <pc:docMk/>
          <pc:sldMk cId="1576352863" sldId="784"/>
        </pc:sldMkLst>
      </pc:sldChg>
      <pc:sldChg chg="del">
        <pc:chgData name="Dougherty, Michelle" userId="ba73d253-beaf-4586-add5-aa5a52686b37" providerId="ADAL" clId="{22A265BB-363E-4EF6-97AC-6949080E8CE1}" dt="2019-05-01T14:47:28.162" v="5945" actId="2696"/>
        <pc:sldMkLst>
          <pc:docMk/>
          <pc:sldMk cId="3454312272" sldId="785"/>
        </pc:sldMkLst>
      </pc:sldChg>
      <pc:sldChg chg="del">
        <pc:chgData name="Dougherty, Michelle" userId="ba73d253-beaf-4586-add5-aa5a52686b37" providerId="ADAL" clId="{22A265BB-363E-4EF6-97AC-6949080E8CE1}" dt="2019-05-01T14:47:28.191" v="5946" actId="2696"/>
        <pc:sldMkLst>
          <pc:docMk/>
          <pc:sldMk cId="500192788" sldId="786"/>
        </pc:sldMkLst>
      </pc:sldChg>
      <pc:sldChg chg="del">
        <pc:chgData name="Dougherty, Michelle" userId="ba73d253-beaf-4586-add5-aa5a52686b37" providerId="ADAL" clId="{22A265BB-363E-4EF6-97AC-6949080E8CE1}" dt="2019-05-01T14:47:28.211" v="5947" actId="2696"/>
        <pc:sldMkLst>
          <pc:docMk/>
          <pc:sldMk cId="2098764577" sldId="787"/>
        </pc:sldMkLst>
      </pc:sldChg>
      <pc:sldChg chg="del">
        <pc:chgData name="Dougherty, Michelle" userId="ba73d253-beaf-4586-add5-aa5a52686b37" providerId="ADAL" clId="{22A265BB-363E-4EF6-97AC-6949080E8CE1}" dt="2019-05-01T14:47:28.240" v="5948" actId="2696"/>
        <pc:sldMkLst>
          <pc:docMk/>
          <pc:sldMk cId="1690972802" sldId="788"/>
        </pc:sldMkLst>
      </pc:sldChg>
      <pc:sldChg chg="del">
        <pc:chgData name="Dougherty, Michelle" userId="ba73d253-beaf-4586-add5-aa5a52686b37" providerId="ADAL" clId="{22A265BB-363E-4EF6-97AC-6949080E8CE1}" dt="2019-05-01T14:47:28.271" v="5949" actId="2696"/>
        <pc:sldMkLst>
          <pc:docMk/>
          <pc:sldMk cId="665000709" sldId="789"/>
        </pc:sldMkLst>
      </pc:sldChg>
      <pc:sldChg chg="del">
        <pc:chgData name="Dougherty, Michelle" userId="ba73d253-beaf-4586-add5-aa5a52686b37" providerId="ADAL" clId="{22A265BB-363E-4EF6-97AC-6949080E8CE1}" dt="2019-05-01T14:47:28.354" v="5952" actId="2696"/>
        <pc:sldMkLst>
          <pc:docMk/>
          <pc:sldMk cId="372348679" sldId="791"/>
        </pc:sldMkLst>
      </pc:sldChg>
      <pc:sldChg chg="del">
        <pc:chgData name="Dougherty, Michelle" userId="ba73d253-beaf-4586-add5-aa5a52686b37" providerId="ADAL" clId="{22A265BB-363E-4EF6-97AC-6949080E8CE1}" dt="2019-05-01T14:47:28.326" v="5951" actId="2696"/>
        <pc:sldMkLst>
          <pc:docMk/>
          <pc:sldMk cId="3419791336" sldId="792"/>
        </pc:sldMkLst>
      </pc:sldChg>
      <pc:sldChg chg="del">
        <pc:chgData name="Dougherty, Michelle" userId="ba73d253-beaf-4586-add5-aa5a52686b37" providerId="ADAL" clId="{22A265BB-363E-4EF6-97AC-6949080E8CE1}" dt="2019-05-01T14:47:28.375" v="5953" actId="2696"/>
        <pc:sldMkLst>
          <pc:docMk/>
          <pc:sldMk cId="458744298" sldId="793"/>
        </pc:sldMkLst>
      </pc:sldChg>
      <pc:sldChg chg="del">
        <pc:chgData name="Dougherty, Michelle" userId="ba73d253-beaf-4586-add5-aa5a52686b37" providerId="ADAL" clId="{22A265BB-363E-4EF6-97AC-6949080E8CE1}" dt="2019-05-01T14:47:28.390" v="5954" actId="2696"/>
        <pc:sldMkLst>
          <pc:docMk/>
          <pc:sldMk cId="2445340244" sldId="794"/>
        </pc:sldMkLst>
      </pc:sldChg>
      <pc:sldChg chg="del">
        <pc:chgData name="Dougherty, Michelle" userId="ba73d253-beaf-4586-add5-aa5a52686b37" providerId="ADAL" clId="{22A265BB-363E-4EF6-97AC-6949080E8CE1}" dt="2019-05-01T14:47:28.542" v="5963" actId="2696"/>
        <pc:sldMkLst>
          <pc:docMk/>
          <pc:sldMk cId="4111488487" sldId="796"/>
        </pc:sldMkLst>
      </pc:sldChg>
      <pc:sldChg chg="del">
        <pc:chgData name="Dougherty, Michelle" userId="ba73d253-beaf-4586-add5-aa5a52686b37" providerId="ADAL" clId="{22A265BB-363E-4EF6-97AC-6949080E8CE1}" dt="2019-05-01T14:47:28.603" v="5965" actId="2696"/>
        <pc:sldMkLst>
          <pc:docMk/>
          <pc:sldMk cId="963805994" sldId="797"/>
        </pc:sldMkLst>
      </pc:sldChg>
      <pc:sldChg chg="del">
        <pc:chgData name="Dougherty, Michelle" userId="ba73d253-beaf-4586-add5-aa5a52686b37" providerId="ADAL" clId="{22A265BB-363E-4EF6-97AC-6949080E8CE1}" dt="2019-05-01T14:47:28.678" v="5969" actId="2696"/>
        <pc:sldMkLst>
          <pc:docMk/>
          <pc:sldMk cId="2679461086" sldId="798"/>
        </pc:sldMkLst>
      </pc:sldChg>
      <pc:sldChg chg="del">
        <pc:chgData name="Dougherty, Michelle" userId="ba73d253-beaf-4586-add5-aa5a52686b37" providerId="ADAL" clId="{22A265BB-363E-4EF6-97AC-6949080E8CE1}" dt="2019-05-01T14:47:28.657" v="5968" actId="2696"/>
        <pc:sldMkLst>
          <pc:docMk/>
          <pc:sldMk cId="277739435" sldId="799"/>
        </pc:sldMkLst>
      </pc:sldChg>
      <pc:sldChg chg="del">
        <pc:chgData name="Dougherty, Michelle" userId="ba73d253-beaf-4586-add5-aa5a52686b37" providerId="ADAL" clId="{22A265BB-363E-4EF6-97AC-6949080E8CE1}" dt="2019-05-01T14:47:28.694" v="5970" actId="2696"/>
        <pc:sldMkLst>
          <pc:docMk/>
          <pc:sldMk cId="3127868527" sldId="800"/>
        </pc:sldMkLst>
      </pc:sldChg>
      <pc:sldChg chg="del">
        <pc:chgData name="Dougherty, Michelle" userId="ba73d253-beaf-4586-add5-aa5a52686b37" providerId="ADAL" clId="{22A265BB-363E-4EF6-97AC-6949080E8CE1}" dt="2019-05-01T14:47:28.710" v="5971" actId="2696"/>
        <pc:sldMkLst>
          <pc:docMk/>
          <pc:sldMk cId="1852804077" sldId="801"/>
        </pc:sldMkLst>
      </pc:sldChg>
      <pc:sldChg chg="del">
        <pc:chgData name="Dougherty, Michelle" userId="ba73d253-beaf-4586-add5-aa5a52686b37" providerId="ADAL" clId="{22A265BB-363E-4EF6-97AC-6949080E8CE1}" dt="2019-05-01T14:47:28.745" v="5972" actId="2696"/>
        <pc:sldMkLst>
          <pc:docMk/>
          <pc:sldMk cId="2047862956" sldId="802"/>
        </pc:sldMkLst>
      </pc:sldChg>
      <pc:sldChg chg="del">
        <pc:chgData name="Dougherty, Michelle" userId="ba73d253-beaf-4586-add5-aa5a52686b37" providerId="ADAL" clId="{22A265BB-363E-4EF6-97AC-6949080E8CE1}" dt="2019-05-01T14:47:28.819" v="5973" actId="2696"/>
        <pc:sldMkLst>
          <pc:docMk/>
          <pc:sldMk cId="3180979602" sldId="803"/>
        </pc:sldMkLst>
      </pc:sldChg>
      <pc:sldChg chg="del">
        <pc:chgData name="Dougherty, Michelle" userId="ba73d253-beaf-4586-add5-aa5a52686b37" providerId="ADAL" clId="{22A265BB-363E-4EF6-97AC-6949080E8CE1}" dt="2019-05-01T14:47:28.905" v="5975" actId="2696"/>
        <pc:sldMkLst>
          <pc:docMk/>
          <pc:sldMk cId="431279001" sldId="804"/>
        </pc:sldMkLst>
      </pc:sldChg>
      <pc:sldChg chg="modSp del">
        <pc:chgData name="Dougherty, Michelle" userId="ba73d253-beaf-4586-add5-aa5a52686b37" providerId="ADAL" clId="{22A265BB-363E-4EF6-97AC-6949080E8CE1}" dt="2019-05-01T14:47:28.933" v="5976" actId="2696"/>
        <pc:sldMkLst>
          <pc:docMk/>
          <pc:sldMk cId="2228978651" sldId="805"/>
        </pc:sldMkLst>
        <pc:spChg chg="mod">
          <ac:chgData name="Dougherty, Michelle" userId="ba73d253-beaf-4586-add5-aa5a52686b37" providerId="ADAL" clId="{22A265BB-363E-4EF6-97AC-6949080E8CE1}" dt="2019-05-01T13:49:35.164" v="4349" actId="1076"/>
          <ac:spMkLst>
            <pc:docMk/>
            <pc:sldMk cId="2228978651" sldId="805"/>
            <ac:spMk id="3" creationId="{00000000-0000-0000-0000-000000000000}"/>
          </ac:spMkLst>
        </pc:spChg>
      </pc:sldChg>
      <pc:sldChg chg="del">
        <pc:chgData name="Dougherty, Michelle" userId="ba73d253-beaf-4586-add5-aa5a52686b37" providerId="ADAL" clId="{22A265BB-363E-4EF6-97AC-6949080E8CE1}" dt="2019-05-01T14:47:28.974" v="5978" actId="2696"/>
        <pc:sldMkLst>
          <pc:docMk/>
          <pc:sldMk cId="3075559217" sldId="806"/>
        </pc:sldMkLst>
      </pc:sldChg>
      <pc:sldChg chg="del">
        <pc:chgData name="Dougherty, Michelle" userId="ba73d253-beaf-4586-add5-aa5a52686b37" providerId="ADAL" clId="{22A265BB-363E-4EF6-97AC-6949080E8CE1}" dt="2019-05-01T14:47:29.010" v="5980" actId="2696"/>
        <pc:sldMkLst>
          <pc:docMk/>
          <pc:sldMk cId="3919442248" sldId="807"/>
        </pc:sldMkLst>
      </pc:sldChg>
      <pc:sldChg chg="del">
        <pc:chgData name="Dougherty, Michelle" userId="ba73d253-beaf-4586-add5-aa5a52686b37" providerId="ADAL" clId="{22A265BB-363E-4EF6-97AC-6949080E8CE1}" dt="2019-05-01T14:47:29.039" v="5981" actId="2696"/>
        <pc:sldMkLst>
          <pc:docMk/>
          <pc:sldMk cId="1981795851" sldId="808"/>
        </pc:sldMkLst>
      </pc:sldChg>
      <pc:sldChg chg="del">
        <pc:chgData name="Dougherty, Michelle" userId="ba73d253-beaf-4586-add5-aa5a52686b37" providerId="ADAL" clId="{22A265BB-363E-4EF6-97AC-6949080E8CE1}" dt="2019-05-01T14:47:28.943" v="5977" actId="2696"/>
        <pc:sldMkLst>
          <pc:docMk/>
          <pc:sldMk cId="2813550709" sldId="810"/>
        </pc:sldMkLst>
      </pc:sldChg>
      <pc:sldChg chg="del">
        <pc:chgData name="Dougherty, Michelle" userId="ba73d253-beaf-4586-add5-aa5a52686b37" providerId="ADAL" clId="{22A265BB-363E-4EF6-97AC-6949080E8CE1}" dt="2019-05-01T14:47:29.121" v="5986" actId="2696"/>
        <pc:sldMkLst>
          <pc:docMk/>
          <pc:sldMk cId="388193260" sldId="811"/>
        </pc:sldMkLst>
      </pc:sldChg>
      <pc:sldChg chg="del">
        <pc:chgData name="Dougherty, Michelle" userId="ba73d253-beaf-4586-add5-aa5a52686b37" providerId="ADAL" clId="{22A265BB-363E-4EF6-97AC-6949080E8CE1}" dt="2019-05-01T14:47:29.173" v="5987" actId="2696"/>
        <pc:sldMkLst>
          <pc:docMk/>
          <pc:sldMk cId="4240454221" sldId="812"/>
        </pc:sldMkLst>
      </pc:sldChg>
      <pc:sldChg chg="del">
        <pc:chgData name="Dougherty, Michelle" userId="ba73d253-beaf-4586-add5-aa5a52686b37" providerId="ADAL" clId="{22A265BB-363E-4EF6-97AC-6949080E8CE1}" dt="2019-05-01T14:47:29.250" v="5989" actId="2696"/>
        <pc:sldMkLst>
          <pc:docMk/>
          <pc:sldMk cId="940758459" sldId="813"/>
        </pc:sldMkLst>
      </pc:sldChg>
      <pc:sldChg chg="del">
        <pc:chgData name="Dougherty, Michelle" userId="ba73d253-beaf-4586-add5-aa5a52686b37" providerId="ADAL" clId="{22A265BB-363E-4EF6-97AC-6949080E8CE1}" dt="2019-05-01T14:47:29.267" v="5990" actId="2696"/>
        <pc:sldMkLst>
          <pc:docMk/>
          <pc:sldMk cId="960248398" sldId="814"/>
        </pc:sldMkLst>
      </pc:sldChg>
      <pc:sldChg chg="del">
        <pc:chgData name="Dougherty, Michelle" userId="ba73d253-beaf-4586-add5-aa5a52686b37" providerId="ADAL" clId="{22A265BB-363E-4EF6-97AC-6949080E8CE1}" dt="2019-05-01T14:47:29.310" v="5991" actId="2696"/>
        <pc:sldMkLst>
          <pc:docMk/>
          <pc:sldMk cId="2347059139" sldId="815"/>
        </pc:sldMkLst>
      </pc:sldChg>
      <pc:sldChg chg="del">
        <pc:chgData name="Dougherty, Michelle" userId="ba73d253-beaf-4586-add5-aa5a52686b37" providerId="ADAL" clId="{22A265BB-363E-4EF6-97AC-6949080E8CE1}" dt="2019-05-01T14:47:29.342" v="5992" actId="2696"/>
        <pc:sldMkLst>
          <pc:docMk/>
          <pc:sldMk cId="1265075996" sldId="816"/>
        </pc:sldMkLst>
      </pc:sldChg>
      <pc:sldChg chg="del">
        <pc:chgData name="Dougherty, Michelle" userId="ba73d253-beaf-4586-add5-aa5a52686b37" providerId="ADAL" clId="{22A265BB-363E-4EF6-97AC-6949080E8CE1}" dt="2019-05-01T14:47:29.355" v="5993" actId="2696"/>
        <pc:sldMkLst>
          <pc:docMk/>
          <pc:sldMk cId="3111633556" sldId="817"/>
        </pc:sldMkLst>
      </pc:sldChg>
      <pc:sldChg chg="del">
        <pc:chgData name="Dougherty, Michelle" userId="ba73d253-beaf-4586-add5-aa5a52686b37" providerId="ADAL" clId="{22A265BB-363E-4EF6-97AC-6949080E8CE1}" dt="2019-05-01T14:47:29.620" v="6005" actId="2696"/>
        <pc:sldMkLst>
          <pc:docMk/>
          <pc:sldMk cId="2162202594" sldId="819"/>
        </pc:sldMkLst>
      </pc:sldChg>
      <pc:sldChg chg="del">
        <pc:chgData name="Dougherty, Michelle" userId="ba73d253-beaf-4586-add5-aa5a52686b37" providerId="ADAL" clId="{22A265BB-363E-4EF6-97AC-6949080E8CE1}" dt="2019-05-01T14:47:29.655" v="6007" actId="2696"/>
        <pc:sldMkLst>
          <pc:docMk/>
          <pc:sldMk cId="1341590284" sldId="820"/>
        </pc:sldMkLst>
      </pc:sldChg>
      <pc:sldChg chg="del">
        <pc:chgData name="Dougherty, Michelle" userId="ba73d253-beaf-4586-add5-aa5a52686b37" providerId="ADAL" clId="{22A265BB-363E-4EF6-97AC-6949080E8CE1}" dt="2019-05-01T14:47:29.708" v="6011" actId="2696"/>
        <pc:sldMkLst>
          <pc:docMk/>
          <pc:sldMk cId="495472083" sldId="824"/>
        </pc:sldMkLst>
      </pc:sldChg>
      <pc:sldChg chg="del">
        <pc:chgData name="Dougherty, Michelle" userId="ba73d253-beaf-4586-add5-aa5a52686b37" providerId="ADAL" clId="{22A265BB-363E-4EF6-97AC-6949080E8CE1}" dt="2019-05-01T14:47:29.668" v="6008" actId="2696"/>
        <pc:sldMkLst>
          <pc:docMk/>
          <pc:sldMk cId="1582779499" sldId="825"/>
        </pc:sldMkLst>
      </pc:sldChg>
      <pc:sldChg chg="modSp add">
        <pc:chgData name="Dougherty, Michelle" userId="ba73d253-beaf-4586-add5-aa5a52686b37" providerId="ADAL" clId="{22A265BB-363E-4EF6-97AC-6949080E8CE1}" dt="2019-05-01T13:24:17.154" v="3671" actId="1076"/>
        <pc:sldMkLst>
          <pc:docMk/>
          <pc:sldMk cId="4184080919" sldId="826"/>
        </pc:sldMkLst>
        <pc:spChg chg="mod">
          <ac:chgData name="Dougherty, Michelle" userId="ba73d253-beaf-4586-add5-aa5a52686b37" providerId="ADAL" clId="{22A265BB-363E-4EF6-97AC-6949080E8CE1}" dt="2019-05-01T12:35:45.640" v="1742" actId="1076"/>
          <ac:spMkLst>
            <pc:docMk/>
            <pc:sldMk cId="4184080919" sldId="826"/>
            <ac:spMk id="2" creationId="{B4879285-DBE9-4DB8-8B02-6A2F17612CBC}"/>
          </ac:spMkLst>
        </pc:spChg>
        <pc:spChg chg="mod">
          <ac:chgData name="Dougherty, Michelle" userId="ba73d253-beaf-4586-add5-aa5a52686b37" providerId="ADAL" clId="{22A265BB-363E-4EF6-97AC-6949080E8CE1}" dt="2019-05-01T13:24:17.154" v="3671" actId="1076"/>
          <ac:spMkLst>
            <pc:docMk/>
            <pc:sldMk cId="4184080919" sldId="826"/>
            <ac:spMk id="3" creationId="{38666F82-6300-4560-99CF-D0E33C328738}"/>
          </ac:spMkLst>
        </pc:spChg>
      </pc:sldChg>
      <pc:sldChg chg="modSp add del">
        <pc:chgData name="Dougherty, Michelle" userId="ba73d253-beaf-4586-add5-aa5a52686b37" providerId="ADAL" clId="{22A265BB-363E-4EF6-97AC-6949080E8CE1}" dt="2019-05-01T14:33:22.663" v="5642" actId="2696"/>
        <pc:sldMkLst>
          <pc:docMk/>
          <pc:sldMk cId="3941471739" sldId="827"/>
        </pc:sldMkLst>
        <pc:spChg chg="mod">
          <ac:chgData name="Dougherty, Michelle" userId="ba73d253-beaf-4586-add5-aa5a52686b37" providerId="ADAL" clId="{22A265BB-363E-4EF6-97AC-6949080E8CE1}" dt="2019-05-01T14:28:32.592" v="5270" actId="1076"/>
          <ac:spMkLst>
            <pc:docMk/>
            <pc:sldMk cId="3941471739" sldId="827"/>
            <ac:spMk id="5" creationId="{00000000-0000-0000-0000-000000000000}"/>
          </ac:spMkLst>
        </pc:spChg>
        <pc:picChg chg="mod">
          <ac:chgData name="Dougherty, Michelle" userId="ba73d253-beaf-4586-add5-aa5a52686b37" providerId="ADAL" clId="{22A265BB-363E-4EF6-97AC-6949080E8CE1}" dt="2019-05-01T14:28:35.076" v="5271" actId="1076"/>
          <ac:picMkLst>
            <pc:docMk/>
            <pc:sldMk cId="3941471739" sldId="827"/>
            <ac:picMk id="7" creationId="{00000000-0000-0000-0000-000000000000}"/>
          </ac:picMkLst>
        </pc:picChg>
        <pc:picChg chg="mod">
          <ac:chgData name="Dougherty, Michelle" userId="ba73d253-beaf-4586-add5-aa5a52686b37" providerId="ADAL" clId="{22A265BB-363E-4EF6-97AC-6949080E8CE1}" dt="2019-05-01T14:28:38.102" v="5272" actId="1076"/>
          <ac:picMkLst>
            <pc:docMk/>
            <pc:sldMk cId="3941471739" sldId="827"/>
            <ac:picMk id="8" creationId="{00000000-0000-0000-0000-000000000000}"/>
          </ac:picMkLst>
        </pc:picChg>
      </pc:sldChg>
      <pc:sldChg chg="addSp delSp modSp add">
        <pc:chgData name="Dougherty, Michelle" userId="ba73d253-beaf-4586-add5-aa5a52686b37" providerId="ADAL" clId="{22A265BB-363E-4EF6-97AC-6949080E8CE1}" dt="2019-05-01T12:42:05.084" v="2070" actId="1076"/>
        <pc:sldMkLst>
          <pc:docMk/>
          <pc:sldMk cId="2160261129" sldId="828"/>
        </pc:sldMkLst>
        <pc:spChg chg="del">
          <ac:chgData name="Dougherty, Michelle" userId="ba73d253-beaf-4586-add5-aa5a52686b37" providerId="ADAL" clId="{22A265BB-363E-4EF6-97AC-6949080E8CE1}" dt="2019-05-01T12:14:52.549" v="1066"/>
          <ac:spMkLst>
            <pc:docMk/>
            <pc:sldMk cId="2160261129" sldId="828"/>
            <ac:spMk id="2" creationId="{1C839384-2839-4349-BF9A-654CDEBC6F9B}"/>
          </ac:spMkLst>
        </pc:spChg>
        <pc:spChg chg="del">
          <ac:chgData name="Dougherty, Michelle" userId="ba73d253-beaf-4586-add5-aa5a52686b37" providerId="ADAL" clId="{22A265BB-363E-4EF6-97AC-6949080E8CE1}" dt="2019-05-01T12:14:52.549" v="1066"/>
          <ac:spMkLst>
            <pc:docMk/>
            <pc:sldMk cId="2160261129" sldId="828"/>
            <ac:spMk id="3" creationId="{23657252-183C-493C-9550-2B7F33C55999}"/>
          </ac:spMkLst>
        </pc:spChg>
        <pc:spChg chg="add mod">
          <ac:chgData name="Dougherty, Michelle" userId="ba73d253-beaf-4586-add5-aa5a52686b37" providerId="ADAL" clId="{22A265BB-363E-4EF6-97AC-6949080E8CE1}" dt="2019-05-01T12:17:28.582" v="1163" actId="403"/>
          <ac:spMkLst>
            <pc:docMk/>
            <pc:sldMk cId="2160261129" sldId="828"/>
            <ac:spMk id="5" creationId="{173B3045-154B-435F-ACE6-4EA81D2E3734}"/>
          </ac:spMkLst>
        </pc:spChg>
        <pc:spChg chg="add del mod">
          <ac:chgData name="Dougherty, Michelle" userId="ba73d253-beaf-4586-add5-aa5a52686b37" providerId="ADAL" clId="{22A265BB-363E-4EF6-97AC-6949080E8CE1}" dt="2019-05-01T12:15:59.332" v="1067"/>
          <ac:spMkLst>
            <pc:docMk/>
            <pc:sldMk cId="2160261129" sldId="828"/>
            <ac:spMk id="6" creationId="{B905318A-BFD7-4A20-BA4E-32420C7C94BD}"/>
          </ac:spMkLst>
        </pc:spChg>
        <pc:spChg chg="add mod">
          <ac:chgData name="Dougherty, Michelle" userId="ba73d253-beaf-4586-add5-aa5a52686b37" providerId="ADAL" clId="{22A265BB-363E-4EF6-97AC-6949080E8CE1}" dt="2019-05-01T12:17:32.880" v="1165" actId="403"/>
          <ac:spMkLst>
            <pc:docMk/>
            <pc:sldMk cId="2160261129" sldId="828"/>
            <ac:spMk id="7" creationId="{93032B7B-4DCB-4F38-9913-82B410AC9FD1}"/>
          </ac:spMkLst>
        </pc:spChg>
        <pc:spChg chg="add del mod">
          <ac:chgData name="Dougherty, Michelle" userId="ba73d253-beaf-4586-add5-aa5a52686b37" providerId="ADAL" clId="{22A265BB-363E-4EF6-97AC-6949080E8CE1}" dt="2019-05-01T12:16:14.493" v="1071" actId="478"/>
          <ac:spMkLst>
            <pc:docMk/>
            <pc:sldMk cId="2160261129" sldId="828"/>
            <ac:spMk id="10" creationId="{96BA5779-C069-4FF7-9B33-53499686CC26}"/>
          </ac:spMkLst>
        </pc:spChg>
        <pc:picChg chg="add del mod">
          <ac:chgData name="Dougherty, Michelle" userId="ba73d253-beaf-4586-add5-aa5a52686b37" providerId="ADAL" clId="{22A265BB-363E-4EF6-97AC-6949080E8CE1}" dt="2019-05-01T12:16:11.641" v="1070" actId="478"/>
          <ac:picMkLst>
            <pc:docMk/>
            <pc:sldMk cId="2160261129" sldId="828"/>
            <ac:picMk id="8" creationId="{8F15B9ED-AC2C-46DC-A2F0-15789AA3EC17}"/>
          </ac:picMkLst>
        </pc:picChg>
        <pc:picChg chg="add mod">
          <ac:chgData name="Dougherty, Michelle" userId="ba73d253-beaf-4586-add5-aa5a52686b37" providerId="ADAL" clId="{22A265BB-363E-4EF6-97AC-6949080E8CE1}" dt="2019-05-01T12:42:05.084" v="2070" actId="1076"/>
          <ac:picMkLst>
            <pc:docMk/>
            <pc:sldMk cId="2160261129" sldId="828"/>
            <ac:picMk id="11" creationId="{8CA7CB31-2C03-401B-8CA8-F09FEA8916AD}"/>
          </ac:picMkLst>
        </pc:picChg>
      </pc:sldChg>
      <pc:sldChg chg="addSp delSp modSp add">
        <pc:chgData name="Dougherty, Michelle" userId="ba73d253-beaf-4586-add5-aa5a52686b37" providerId="ADAL" clId="{22A265BB-363E-4EF6-97AC-6949080E8CE1}" dt="2019-05-01T13:20:52.494" v="3521" actId="6549"/>
        <pc:sldMkLst>
          <pc:docMk/>
          <pc:sldMk cId="3356281747" sldId="829"/>
        </pc:sldMkLst>
        <pc:spChg chg="del">
          <ac:chgData name="Dougherty, Michelle" userId="ba73d253-beaf-4586-add5-aa5a52686b37" providerId="ADAL" clId="{22A265BB-363E-4EF6-97AC-6949080E8CE1}" dt="2019-05-01T12:19:18.569" v="1200"/>
          <ac:spMkLst>
            <pc:docMk/>
            <pc:sldMk cId="3356281747" sldId="829"/>
            <ac:spMk id="2" creationId="{C6EA2168-2E28-498D-98F6-361348D42EDA}"/>
          </ac:spMkLst>
        </pc:spChg>
        <pc:spChg chg="del">
          <ac:chgData name="Dougherty, Michelle" userId="ba73d253-beaf-4586-add5-aa5a52686b37" providerId="ADAL" clId="{22A265BB-363E-4EF6-97AC-6949080E8CE1}" dt="2019-05-01T12:19:18.569" v="1200"/>
          <ac:spMkLst>
            <pc:docMk/>
            <pc:sldMk cId="3356281747" sldId="829"/>
            <ac:spMk id="3" creationId="{857BDAE8-3F33-4999-B1D4-CB33F6535380}"/>
          </ac:spMkLst>
        </pc:spChg>
        <pc:spChg chg="add mod">
          <ac:chgData name="Dougherty, Michelle" userId="ba73d253-beaf-4586-add5-aa5a52686b37" providerId="ADAL" clId="{22A265BB-363E-4EF6-97AC-6949080E8CE1}" dt="2019-05-01T13:20:52.494" v="3521" actId="6549"/>
          <ac:spMkLst>
            <pc:docMk/>
            <pc:sldMk cId="3356281747" sldId="829"/>
            <ac:spMk id="5" creationId="{4D1F0412-5F78-475C-BA09-2F980728A21B}"/>
          </ac:spMkLst>
        </pc:spChg>
        <pc:spChg chg="add del mod">
          <ac:chgData name="Dougherty, Michelle" userId="ba73d253-beaf-4586-add5-aa5a52686b37" providerId="ADAL" clId="{22A265BB-363E-4EF6-97AC-6949080E8CE1}" dt="2019-05-01T13:20:25.054" v="3504" actId="478"/>
          <ac:spMkLst>
            <pc:docMk/>
            <pc:sldMk cId="3356281747" sldId="829"/>
            <ac:spMk id="6" creationId="{2FDBF3BA-7D7C-4E4B-AD17-33221484A73D}"/>
          </ac:spMkLst>
        </pc:spChg>
        <pc:spChg chg="add del mod">
          <ac:chgData name="Dougherty, Michelle" userId="ba73d253-beaf-4586-add5-aa5a52686b37" providerId="ADAL" clId="{22A265BB-363E-4EF6-97AC-6949080E8CE1}" dt="2019-05-01T12:27:20.915" v="1515" actId="478"/>
          <ac:spMkLst>
            <pc:docMk/>
            <pc:sldMk cId="3356281747" sldId="829"/>
            <ac:spMk id="7" creationId="{719DDE6D-784D-4E0F-A88F-3BF23BD912B9}"/>
          </ac:spMkLst>
        </pc:spChg>
        <pc:picChg chg="add mod">
          <ac:chgData name="Dougherty, Michelle" userId="ba73d253-beaf-4586-add5-aa5a52686b37" providerId="ADAL" clId="{22A265BB-363E-4EF6-97AC-6949080E8CE1}" dt="2019-05-01T13:20:42.746" v="3512" actId="1076"/>
          <ac:picMkLst>
            <pc:docMk/>
            <pc:sldMk cId="3356281747" sldId="829"/>
            <ac:picMk id="8" creationId="{8BB530D5-D28A-4A03-879B-32685EB075F3}"/>
          </ac:picMkLst>
        </pc:picChg>
      </pc:sldChg>
      <pc:sldChg chg="addSp delSp modSp add">
        <pc:chgData name="Dougherty, Michelle" userId="ba73d253-beaf-4586-add5-aa5a52686b37" providerId="ADAL" clId="{22A265BB-363E-4EF6-97AC-6949080E8CE1}" dt="2019-05-01T13:21:44.596" v="3566" actId="14100"/>
        <pc:sldMkLst>
          <pc:docMk/>
          <pc:sldMk cId="1432258716" sldId="830"/>
        </pc:sldMkLst>
        <pc:spChg chg="del">
          <ac:chgData name="Dougherty, Michelle" userId="ba73d253-beaf-4586-add5-aa5a52686b37" providerId="ADAL" clId="{22A265BB-363E-4EF6-97AC-6949080E8CE1}" dt="2019-05-01T12:20:28.239" v="1263"/>
          <ac:spMkLst>
            <pc:docMk/>
            <pc:sldMk cId="1432258716" sldId="830"/>
            <ac:spMk id="2" creationId="{4D3CAAAC-ADD2-40AA-8E9A-C6A74E93B8F2}"/>
          </ac:spMkLst>
        </pc:spChg>
        <pc:spChg chg="del">
          <ac:chgData name="Dougherty, Michelle" userId="ba73d253-beaf-4586-add5-aa5a52686b37" providerId="ADAL" clId="{22A265BB-363E-4EF6-97AC-6949080E8CE1}" dt="2019-05-01T12:20:28.239" v="1263"/>
          <ac:spMkLst>
            <pc:docMk/>
            <pc:sldMk cId="1432258716" sldId="830"/>
            <ac:spMk id="3" creationId="{7EBAA144-FDBA-4F9C-B1A5-CD880E0897A1}"/>
          </ac:spMkLst>
        </pc:spChg>
        <pc:spChg chg="del">
          <ac:chgData name="Dougherty, Michelle" userId="ba73d253-beaf-4586-add5-aa5a52686b37" providerId="ADAL" clId="{22A265BB-363E-4EF6-97AC-6949080E8CE1}" dt="2019-05-01T12:20:28.239" v="1263"/>
          <ac:spMkLst>
            <pc:docMk/>
            <pc:sldMk cId="1432258716" sldId="830"/>
            <ac:spMk id="4" creationId="{3D96F53B-37B8-4723-95AF-E50906A433B3}"/>
          </ac:spMkLst>
        </pc:spChg>
        <pc:spChg chg="add mod">
          <ac:chgData name="Dougherty, Michelle" userId="ba73d253-beaf-4586-add5-aa5a52686b37" providerId="ADAL" clId="{22A265BB-363E-4EF6-97AC-6949080E8CE1}" dt="2019-05-01T13:10:56.354" v="2910" actId="20577"/>
          <ac:spMkLst>
            <pc:docMk/>
            <pc:sldMk cId="1432258716" sldId="830"/>
            <ac:spMk id="6" creationId="{76833AFB-7629-4DCA-BC3B-F40BE8072EFC}"/>
          </ac:spMkLst>
        </pc:spChg>
        <pc:spChg chg="add mod">
          <ac:chgData name="Dougherty, Michelle" userId="ba73d253-beaf-4586-add5-aa5a52686b37" providerId="ADAL" clId="{22A265BB-363E-4EF6-97AC-6949080E8CE1}" dt="2019-05-01T13:05:43.911" v="2811" actId="1076"/>
          <ac:spMkLst>
            <pc:docMk/>
            <pc:sldMk cId="1432258716" sldId="830"/>
            <ac:spMk id="7" creationId="{164EA190-CDA8-47C3-B0D7-476B7A4BB531}"/>
          </ac:spMkLst>
        </pc:spChg>
        <pc:spChg chg="add del mod">
          <ac:chgData name="Dougherty, Michelle" userId="ba73d253-beaf-4586-add5-aa5a52686b37" providerId="ADAL" clId="{22A265BB-363E-4EF6-97AC-6949080E8CE1}" dt="2019-05-01T13:05:33.968" v="2808" actId="931"/>
          <ac:spMkLst>
            <pc:docMk/>
            <pc:sldMk cId="1432258716" sldId="830"/>
            <ac:spMk id="8" creationId="{9401E540-04AD-4920-BE8E-F8A5145F2E1F}"/>
          </ac:spMkLst>
        </pc:spChg>
        <pc:spChg chg="add mod">
          <ac:chgData name="Dougherty, Michelle" userId="ba73d253-beaf-4586-add5-aa5a52686b37" providerId="ADAL" clId="{22A265BB-363E-4EF6-97AC-6949080E8CE1}" dt="2019-05-01T13:07:50.119" v="2870" actId="1076"/>
          <ac:spMkLst>
            <pc:docMk/>
            <pc:sldMk cId="1432258716" sldId="830"/>
            <ac:spMk id="9" creationId="{2DE238ED-1646-423F-9B42-986EE5734A5D}"/>
          </ac:spMkLst>
        </pc:spChg>
        <pc:spChg chg="add del mod">
          <ac:chgData name="Dougherty, Michelle" userId="ba73d253-beaf-4586-add5-aa5a52686b37" providerId="ADAL" clId="{22A265BB-363E-4EF6-97AC-6949080E8CE1}" dt="2019-05-01T12:26:26.026" v="1435" actId="478"/>
          <ac:spMkLst>
            <pc:docMk/>
            <pc:sldMk cId="1432258716" sldId="830"/>
            <ac:spMk id="10" creationId="{36021BE1-CEF7-4C96-A230-CAAC31E78FEA}"/>
          </ac:spMkLst>
        </pc:spChg>
        <pc:spChg chg="add del mod">
          <ac:chgData name="Dougherty, Michelle" userId="ba73d253-beaf-4586-add5-aa5a52686b37" providerId="ADAL" clId="{22A265BB-363E-4EF6-97AC-6949080E8CE1}" dt="2019-05-01T13:08:36.086" v="2874" actId="478"/>
          <ac:spMkLst>
            <pc:docMk/>
            <pc:sldMk cId="1432258716" sldId="830"/>
            <ac:spMk id="15" creationId="{689157AC-7492-48A3-9D16-C7003DEE410A}"/>
          </ac:spMkLst>
        </pc:spChg>
        <pc:spChg chg="add mod">
          <ac:chgData name="Dougherty, Michelle" userId="ba73d253-beaf-4586-add5-aa5a52686b37" providerId="ADAL" clId="{22A265BB-363E-4EF6-97AC-6949080E8CE1}" dt="2019-05-01T13:12:55.403" v="3034" actId="207"/>
          <ac:spMkLst>
            <pc:docMk/>
            <pc:sldMk cId="1432258716" sldId="830"/>
            <ac:spMk id="16" creationId="{78C8E03E-9948-4BC3-86B2-C78053BB653F}"/>
          </ac:spMkLst>
        </pc:spChg>
        <pc:spChg chg="add mod">
          <ac:chgData name="Dougherty, Michelle" userId="ba73d253-beaf-4586-add5-aa5a52686b37" providerId="ADAL" clId="{22A265BB-363E-4EF6-97AC-6949080E8CE1}" dt="2019-05-01T13:12:59.251" v="3035" actId="207"/>
          <ac:spMkLst>
            <pc:docMk/>
            <pc:sldMk cId="1432258716" sldId="830"/>
            <ac:spMk id="17" creationId="{3A9A8B76-947A-4F51-8A67-EDB41278D982}"/>
          </ac:spMkLst>
        </pc:spChg>
        <pc:spChg chg="add del mod">
          <ac:chgData name="Dougherty, Michelle" userId="ba73d253-beaf-4586-add5-aa5a52686b37" providerId="ADAL" clId="{22A265BB-363E-4EF6-97AC-6949080E8CE1}" dt="2019-05-01T13:21:16.703" v="3523" actId="478"/>
          <ac:spMkLst>
            <pc:docMk/>
            <pc:sldMk cId="1432258716" sldId="830"/>
            <ac:spMk id="18" creationId="{6D50B22A-489F-4D1A-881D-E12E6DC7B0E5}"/>
          </ac:spMkLst>
        </pc:spChg>
        <pc:spChg chg="add mod">
          <ac:chgData name="Dougherty, Michelle" userId="ba73d253-beaf-4586-add5-aa5a52686b37" providerId="ADAL" clId="{22A265BB-363E-4EF6-97AC-6949080E8CE1}" dt="2019-05-01T13:21:44.596" v="3566" actId="14100"/>
          <ac:spMkLst>
            <pc:docMk/>
            <pc:sldMk cId="1432258716" sldId="830"/>
            <ac:spMk id="19" creationId="{36E9DD8E-7AFC-417F-AAF4-E0D904EAC8B5}"/>
          </ac:spMkLst>
        </pc:spChg>
        <pc:spChg chg="add del mod">
          <ac:chgData name="Dougherty, Michelle" userId="ba73d253-beaf-4586-add5-aa5a52686b37" providerId="ADAL" clId="{22A265BB-363E-4EF6-97AC-6949080E8CE1}" dt="2019-05-01T13:11:40.305" v="2991" actId="478"/>
          <ac:spMkLst>
            <pc:docMk/>
            <pc:sldMk cId="1432258716" sldId="830"/>
            <ac:spMk id="20" creationId="{DEFA317A-F758-46A2-83FC-3381FA8CA05A}"/>
          </ac:spMkLst>
        </pc:spChg>
        <pc:spChg chg="add mod">
          <ac:chgData name="Dougherty, Michelle" userId="ba73d253-beaf-4586-add5-aa5a52686b37" providerId="ADAL" clId="{22A265BB-363E-4EF6-97AC-6949080E8CE1}" dt="2019-05-01T13:21:27.254" v="3527" actId="1035"/>
          <ac:spMkLst>
            <pc:docMk/>
            <pc:sldMk cId="1432258716" sldId="830"/>
            <ac:spMk id="21" creationId="{D73C4B4F-0692-4571-ACD2-30D8EE4487F7}"/>
          </ac:spMkLst>
        </pc:spChg>
        <pc:picChg chg="add mod">
          <ac:chgData name="Dougherty, Michelle" userId="ba73d253-beaf-4586-add5-aa5a52686b37" providerId="ADAL" clId="{22A265BB-363E-4EF6-97AC-6949080E8CE1}" dt="2019-05-01T13:05:35.295" v="2810" actId="962"/>
          <ac:picMkLst>
            <pc:docMk/>
            <pc:sldMk cId="1432258716" sldId="830"/>
            <ac:picMk id="12" creationId="{A4F8982F-F453-4FA9-A603-265F33094B2E}"/>
          </ac:picMkLst>
        </pc:picChg>
        <pc:picChg chg="add mod">
          <ac:chgData name="Dougherty, Michelle" userId="ba73d253-beaf-4586-add5-aa5a52686b37" providerId="ADAL" clId="{22A265BB-363E-4EF6-97AC-6949080E8CE1}" dt="2019-05-01T13:06:52.918" v="2821" actId="1076"/>
          <ac:picMkLst>
            <pc:docMk/>
            <pc:sldMk cId="1432258716" sldId="830"/>
            <ac:picMk id="14" creationId="{CCA73071-4FDE-4A57-88C4-6F743AC43411}"/>
          </ac:picMkLst>
        </pc:picChg>
      </pc:sldChg>
      <pc:sldChg chg="addSp delSp modSp add">
        <pc:chgData name="Dougherty, Michelle" userId="ba73d253-beaf-4586-add5-aa5a52686b37" providerId="ADAL" clId="{22A265BB-363E-4EF6-97AC-6949080E8CE1}" dt="2019-05-01T12:32:41.224" v="1559" actId="1076"/>
        <pc:sldMkLst>
          <pc:docMk/>
          <pc:sldMk cId="3077903176" sldId="831"/>
        </pc:sldMkLst>
        <pc:spChg chg="mod">
          <ac:chgData name="Dougherty, Michelle" userId="ba73d253-beaf-4586-add5-aa5a52686b37" providerId="ADAL" clId="{22A265BB-363E-4EF6-97AC-6949080E8CE1}" dt="2019-05-01T12:32:35.721" v="1557" actId="14100"/>
          <ac:spMkLst>
            <pc:docMk/>
            <pc:sldMk cId="3077903176" sldId="831"/>
            <ac:spMk id="2" creationId="{49E022FB-541D-42D9-992F-E19C47D804AF}"/>
          </ac:spMkLst>
        </pc:spChg>
        <pc:spChg chg="del mod">
          <ac:chgData name="Dougherty, Michelle" userId="ba73d253-beaf-4586-add5-aa5a52686b37" providerId="ADAL" clId="{22A265BB-363E-4EF6-97AC-6949080E8CE1}" dt="2019-05-01T12:30:59.821" v="1539" actId="478"/>
          <ac:spMkLst>
            <pc:docMk/>
            <pc:sldMk cId="3077903176" sldId="831"/>
            <ac:spMk id="3" creationId="{3B4D02BB-F2F3-4C68-AF9F-9E2A89D1B628}"/>
          </ac:spMkLst>
        </pc:spChg>
        <pc:spChg chg="add del">
          <ac:chgData name="Dougherty, Michelle" userId="ba73d253-beaf-4586-add5-aa5a52686b37" providerId="ADAL" clId="{22A265BB-363E-4EF6-97AC-6949080E8CE1}" dt="2019-05-01T12:30:41.383" v="1527" actId="478"/>
          <ac:spMkLst>
            <pc:docMk/>
            <pc:sldMk cId="3077903176" sldId="831"/>
            <ac:spMk id="5" creationId="{8419C9B8-5C69-4AE7-81C0-6AD4861D8898}"/>
          </ac:spMkLst>
        </pc:spChg>
        <pc:spChg chg="add del mod">
          <ac:chgData name="Dougherty, Michelle" userId="ba73d253-beaf-4586-add5-aa5a52686b37" providerId="ADAL" clId="{22A265BB-363E-4EF6-97AC-6949080E8CE1}" dt="2019-05-01T12:31:05.920" v="1540" actId="478"/>
          <ac:spMkLst>
            <pc:docMk/>
            <pc:sldMk cId="3077903176" sldId="831"/>
            <ac:spMk id="7" creationId="{C3C709B1-C593-422F-8CDC-14D5CCA8733D}"/>
          </ac:spMkLst>
        </pc:spChg>
        <pc:spChg chg="add del">
          <ac:chgData name="Dougherty, Michelle" userId="ba73d253-beaf-4586-add5-aa5a52686b37" providerId="ADAL" clId="{22A265BB-363E-4EF6-97AC-6949080E8CE1}" dt="2019-05-01T12:31:50.671" v="1552" actId="478"/>
          <ac:spMkLst>
            <pc:docMk/>
            <pc:sldMk cId="3077903176" sldId="831"/>
            <ac:spMk id="10" creationId="{716CAC44-2062-4F2B-9845-7B0B92D02B62}"/>
          </ac:spMkLst>
        </pc:spChg>
        <pc:grpChg chg="add mod">
          <ac:chgData name="Dougherty, Michelle" userId="ba73d253-beaf-4586-add5-aa5a52686b37" providerId="ADAL" clId="{22A265BB-363E-4EF6-97AC-6949080E8CE1}" dt="2019-05-01T12:32:38.036" v="1558" actId="14100"/>
          <ac:grpSpMkLst>
            <pc:docMk/>
            <pc:sldMk cId="3077903176" sldId="831"/>
            <ac:grpSpMk id="11" creationId="{1B970876-7BC5-4D32-B499-D6DFF2E352A7}"/>
          </ac:grpSpMkLst>
        </pc:grpChg>
        <pc:graphicFrameChg chg="add mod modGraphic">
          <ac:chgData name="Dougherty, Michelle" userId="ba73d253-beaf-4586-add5-aa5a52686b37" providerId="ADAL" clId="{22A265BB-363E-4EF6-97AC-6949080E8CE1}" dt="2019-05-01T12:32:41.224" v="1559" actId="1076"/>
          <ac:graphicFrameMkLst>
            <pc:docMk/>
            <pc:sldMk cId="3077903176" sldId="831"/>
            <ac:graphicFrameMk id="8" creationId="{AF6FB049-A219-4524-B62A-97CB8DE86A10}"/>
          </ac:graphicFrameMkLst>
        </pc:graphicFrameChg>
        <pc:picChg chg="add del mod">
          <ac:chgData name="Dougherty, Michelle" userId="ba73d253-beaf-4586-add5-aa5a52686b37" providerId="ADAL" clId="{22A265BB-363E-4EF6-97AC-6949080E8CE1}" dt="2019-05-01T12:31:52.589" v="1553" actId="478"/>
          <ac:picMkLst>
            <pc:docMk/>
            <pc:sldMk cId="3077903176" sldId="831"/>
            <ac:picMk id="9" creationId="{09BD05A6-A2DA-45DC-A357-34BD56DE7A40}"/>
          </ac:picMkLst>
        </pc:picChg>
      </pc:sldChg>
      <pc:sldChg chg="addSp modSp add">
        <pc:chgData name="Dougherty, Michelle" userId="ba73d253-beaf-4586-add5-aa5a52686b37" providerId="ADAL" clId="{22A265BB-363E-4EF6-97AC-6949080E8CE1}" dt="2019-05-01T12:46:00.579" v="2554" actId="20577"/>
        <pc:sldMkLst>
          <pc:docMk/>
          <pc:sldMk cId="3341924418" sldId="832"/>
        </pc:sldMkLst>
        <pc:spChg chg="mod">
          <ac:chgData name="Dougherty, Michelle" userId="ba73d253-beaf-4586-add5-aa5a52686b37" providerId="ADAL" clId="{22A265BB-363E-4EF6-97AC-6949080E8CE1}" dt="2019-05-01T12:46:00.579" v="2554" actId="20577"/>
          <ac:spMkLst>
            <pc:docMk/>
            <pc:sldMk cId="3341924418" sldId="832"/>
            <ac:spMk id="2" creationId="{847DCFA1-D22F-4202-B525-F5CD3DF0899D}"/>
          </ac:spMkLst>
        </pc:spChg>
        <pc:spChg chg="add mod">
          <ac:chgData name="Dougherty, Michelle" userId="ba73d253-beaf-4586-add5-aa5a52686b37" providerId="ADAL" clId="{22A265BB-363E-4EF6-97AC-6949080E8CE1}" dt="2019-05-01T12:34:08.661" v="1578" actId="1076"/>
          <ac:spMkLst>
            <pc:docMk/>
            <pc:sldMk cId="3341924418" sldId="832"/>
            <ac:spMk id="4" creationId="{7350DAC7-6892-449F-B5FC-7201FBDC3C77}"/>
          </ac:spMkLst>
        </pc:spChg>
        <pc:spChg chg="add mod">
          <ac:chgData name="Dougherty, Michelle" userId="ba73d253-beaf-4586-add5-aa5a52686b37" providerId="ADAL" clId="{22A265BB-363E-4EF6-97AC-6949080E8CE1}" dt="2019-05-01T12:34:00.714" v="1574" actId="27636"/>
          <ac:spMkLst>
            <pc:docMk/>
            <pc:sldMk cId="3341924418" sldId="832"/>
            <ac:spMk id="5" creationId="{B486D18F-E7DA-4566-89B8-34CB53C3185F}"/>
          </ac:spMkLst>
        </pc:spChg>
        <pc:spChg chg="add mod">
          <ac:chgData name="Dougherty, Michelle" userId="ba73d253-beaf-4586-add5-aa5a52686b37" providerId="ADAL" clId="{22A265BB-363E-4EF6-97AC-6949080E8CE1}" dt="2019-05-01T12:40:40.990" v="2015" actId="1076"/>
          <ac:spMkLst>
            <pc:docMk/>
            <pc:sldMk cId="3341924418" sldId="832"/>
            <ac:spMk id="6" creationId="{B3677C06-F025-4807-A906-2DBFB578F9C9}"/>
          </ac:spMkLst>
        </pc:spChg>
      </pc:sldChg>
      <pc:sldChg chg="addSp modSp add">
        <pc:chgData name="Dougherty, Michelle" userId="ba73d253-beaf-4586-add5-aa5a52686b37" providerId="ADAL" clId="{22A265BB-363E-4EF6-97AC-6949080E8CE1}" dt="2019-05-01T13:03:53.139" v="2789" actId="20577"/>
        <pc:sldMkLst>
          <pc:docMk/>
          <pc:sldMk cId="99664165" sldId="833"/>
        </pc:sldMkLst>
        <pc:spChg chg="mod">
          <ac:chgData name="Dougherty, Michelle" userId="ba73d253-beaf-4586-add5-aa5a52686b37" providerId="ADAL" clId="{22A265BB-363E-4EF6-97AC-6949080E8CE1}" dt="2019-05-01T13:03:28.147" v="2781" actId="1076"/>
          <ac:spMkLst>
            <pc:docMk/>
            <pc:sldMk cId="99664165" sldId="833"/>
            <ac:spMk id="2" creationId="{49947B10-C4EE-4B3C-8F9A-408549B20CFB}"/>
          </ac:spMkLst>
        </pc:spChg>
        <pc:spChg chg="add mod">
          <ac:chgData name="Dougherty, Michelle" userId="ba73d253-beaf-4586-add5-aa5a52686b37" providerId="ADAL" clId="{22A265BB-363E-4EF6-97AC-6949080E8CE1}" dt="2019-05-01T13:03:36.199" v="2783" actId="1076"/>
          <ac:spMkLst>
            <pc:docMk/>
            <pc:sldMk cId="99664165" sldId="833"/>
            <ac:spMk id="4" creationId="{22D43E8C-B9E7-48E9-9677-7A82BF178680}"/>
          </ac:spMkLst>
        </pc:spChg>
        <pc:spChg chg="add mod">
          <ac:chgData name="Dougherty, Michelle" userId="ba73d253-beaf-4586-add5-aa5a52686b37" providerId="ADAL" clId="{22A265BB-363E-4EF6-97AC-6949080E8CE1}" dt="2019-05-01T13:03:53.139" v="2789" actId="20577"/>
          <ac:spMkLst>
            <pc:docMk/>
            <pc:sldMk cId="99664165" sldId="833"/>
            <ac:spMk id="6" creationId="{6EF57A14-F439-495E-8BFD-E6DD2391C031}"/>
          </ac:spMkLst>
        </pc:spChg>
        <pc:picChg chg="add mod">
          <ac:chgData name="Dougherty, Michelle" userId="ba73d253-beaf-4586-add5-aa5a52686b37" providerId="ADAL" clId="{22A265BB-363E-4EF6-97AC-6949080E8CE1}" dt="2019-05-01T13:03:32.039" v="2782" actId="1076"/>
          <ac:picMkLst>
            <pc:docMk/>
            <pc:sldMk cId="99664165" sldId="833"/>
            <ac:picMk id="5" creationId="{7EBB6D65-2657-4F2D-89C8-5B89279203FF}"/>
          </ac:picMkLst>
        </pc:picChg>
      </pc:sldChg>
      <pc:sldChg chg="modSp add del">
        <pc:chgData name="Dougherty, Michelle" userId="ba73d253-beaf-4586-add5-aa5a52686b37" providerId="ADAL" clId="{22A265BB-363E-4EF6-97AC-6949080E8CE1}" dt="2019-05-01T12:56:14.432" v="2774" actId="2696"/>
        <pc:sldMkLst>
          <pc:docMk/>
          <pc:sldMk cId="1173259951" sldId="834"/>
        </pc:sldMkLst>
        <pc:spChg chg="mod">
          <ac:chgData name="Dougherty, Michelle" userId="ba73d253-beaf-4586-add5-aa5a52686b37" providerId="ADAL" clId="{22A265BB-363E-4EF6-97AC-6949080E8CE1}" dt="2019-05-01T12:55:34.252" v="2773" actId="20577"/>
          <ac:spMkLst>
            <pc:docMk/>
            <pc:sldMk cId="1173259951" sldId="834"/>
            <ac:spMk id="4" creationId="{68F090B9-06DA-4B09-85E3-EA3E61EB3736}"/>
          </ac:spMkLst>
        </pc:spChg>
      </pc:sldChg>
      <pc:sldChg chg="add del">
        <pc:chgData name="Dougherty, Michelle" userId="ba73d253-beaf-4586-add5-aa5a52686b37" providerId="ADAL" clId="{22A265BB-363E-4EF6-97AC-6949080E8CE1}" dt="2019-05-01T14:47:29.089" v="5984" actId="2696"/>
        <pc:sldMkLst>
          <pc:docMk/>
          <pc:sldMk cId="2080955045" sldId="834"/>
        </pc:sldMkLst>
      </pc:sldChg>
      <pc:sldChg chg="addSp delSp modSp add del mod ord setBg">
        <pc:chgData name="Dougherty, Michelle" userId="ba73d253-beaf-4586-add5-aa5a52686b37" providerId="ADAL" clId="{22A265BB-363E-4EF6-97AC-6949080E8CE1}" dt="2019-05-01T14:46:50.840" v="5926" actId="20577"/>
        <pc:sldMkLst>
          <pc:docMk/>
          <pc:sldMk cId="1604218043" sldId="835"/>
        </pc:sldMkLst>
        <pc:spChg chg="del">
          <ac:chgData name="Dougherty, Michelle" userId="ba73d253-beaf-4586-add5-aa5a52686b37" providerId="ADAL" clId="{22A265BB-363E-4EF6-97AC-6949080E8CE1}" dt="2019-05-01T13:26:11.539" v="3718"/>
          <ac:spMkLst>
            <pc:docMk/>
            <pc:sldMk cId="1604218043" sldId="835"/>
            <ac:spMk id="2" creationId="{D54F2D3A-FBC0-48FE-8874-C42E9207D599}"/>
          </ac:spMkLst>
        </pc:spChg>
        <pc:spChg chg="del">
          <ac:chgData name="Dougherty, Michelle" userId="ba73d253-beaf-4586-add5-aa5a52686b37" providerId="ADAL" clId="{22A265BB-363E-4EF6-97AC-6949080E8CE1}" dt="2019-05-01T13:26:11.539" v="3718"/>
          <ac:spMkLst>
            <pc:docMk/>
            <pc:sldMk cId="1604218043" sldId="835"/>
            <ac:spMk id="3" creationId="{E4BF91AA-11DF-43BD-B080-C41180C42F9E}"/>
          </ac:spMkLst>
        </pc:spChg>
        <pc:spChg chg="add del mod">
          <ac:chgData name="Dougherty, Michelle" userId="ba73d253-beaf-4586-add5-aa5a52686b37" providerId="ADAL" clId="{22A265BB-363E-4EF6-97AC-6949080E8CE1}" dt="2019-05-01T13:26:22.460" v="3719"/>
          <ac:spMkLst>
            <pc:docMk/>
            <pc:sldMk cId="1604218043" sldId="835"/>
            <ac:spMk id="4" creationId="{D5890AE0-57BC-4D9A-B218-F02406461E84}"/>
          </ac:spMkLst>
        </pc:spChg>
        <pc:spChg chg="add del mod">
          <ac:chgData name="Dougherty, Michelle" userId="ba73d253-beaf-4586-add5-aa5a52686b37" providerId="ADAL" clId="{22A265BB-363E-4EF6-97AC-6949080E8CE1}" dt="2019-05-01T13:26:22.460" v="3719"/>
          <ac:spMkLst>
            <pc:docMk/>
            <pc:sldMk cId="1604218043" sldId="835"/>
            <ac:spMk id="5" creationId="{A0EA14E6-2205-4B5A-989B-B25618A5D65F}"/>
          </ac:spMkLst>
        </pc:spChg>
        <pc:spChg chg="add mod">
          <ac:chgData name="Dougherty, Michelle" userId="ba73d253-beaf-4586-add5-aa5a52686b37" providerId="ADAL" clId="{22A265BB-363E-4EF6-97AC-6949080E8CE1}" dt="2019-05-01T14:46:50.840" v="5926" actId="20577"/>
          <ac:spMkLst>
            <pc:docMk/>
            <pc:sldMk cId="1604218043" sldId="835"/>
            <ac:spMk id="6" creationId="{A56EB418-3C95-4941-A427-42335307B11A}"/>
          </ac:spMkLst>
        </pc:spChg>
        <pc:spChg chg="add del mod">
          <ac:chgData name="Dougherty, Michelle" userId="ba73d253-beaf-4586-add5-aa5a52686b37" providerId="ADAL" clId="{22A265BB-363E-4EF6-97AC-6949080E8CE1}" dt="2019-05-01T14:36:01.116" v="5728"/>
          <ac:spMkLst>
            <pc:docMk/>
            <pc:sldMk cId="1604218043" sldId="835"/>
            <ac:spMk id="7" creationId="{F98035FA-883B-4950-AD3B-7757FEA025C4}"/>
          </ac:spMkLst>
        </pc:spChg>
        <pc:spChg chg="add del mod">
          <ac:chgData name="Dougherty, Michelle" userId="ba73d253-beaf-4586-add5-aa5a52686b37" providerId="ADAL" clId="{22A265BB-363E-4EF6-97AC-6949080E8CE1}" dt="2019-05-01T14:36:01.116" v="5728"/>
          <ac:spMkLst>
            <pc:docMk/>
            <pc:sldMk cId="1604218043" sldId="835"/>
            <ac:spMk id="8" creationId="{C7A5F03C-C617-42BC-9A2E-FE56DF1593AD}"/>
          </ac:spMkLst>
        </pc:spChg>
        <pc:spChg chg="add del mod">
          <ac:chgData name="Dougherty, Michelle" userId="ba73d253-beaf-4586-add5-aa5a52686b37" providerId="ADAL" clId="{22A265BB-363E-4EF6-97AC-6949080E8CE1}" dt="2019-05-01T14:36:03.259" v="5729"/>
          <ac:spMkLst>
            <pc:docMk/>
            <pc:sldMk cId="1604218043" sldId="835"/>
            <ac:spMk id="9" creationId="{D4DCCD0E-C26B-483A-A97A-E156DCB1772D}"/>
          </ac:spMkLst>
        </pc:spChg>
        <pc:spChg chg="add del mod">
          <ac:chgData name="Dougherty, Michelle" userId="ba73d253-beaf-4586-add5-aa5a52686b37" providerId="ADAL" clId="{22A265BB-363E-4EF6-97AC-6949080E8CE1}" dt="2019-05-01T14:37:17.591" v="5763" actId="478"/>
          <ac:spMkLst>
            <pc:docMk/>
            <pc:sldMk cId="1604218043" sldId="835"/>
            <ac:spMk id="12" creationId="{8EF67A37-845F-43D3-8074-B35BFC241B51}"/>
          </ac:spMkLst>
        </pc:spChg>
        <pc:spChg chg="add del mod">
          <ac:chgData name="Dougherty, Michelle" userId="ba73d253-beaf-4586-add5-aa5a52686b37" providerId="ADAL" clId="{22A265BB-363E-4EF6-97AC-6949080E8CE1}" dt="2019-05-01T14:46:04.614" v="5861"/>
          <ac:spMkLst>
            <pc:docMk/>
            <pc:sldMk cId="1604218043" sldId="835"/>
            <ac:spMk id="14" creationId="{2A71F46B-4FFC-419D-98C4-4C2B78EFCFAA}"/>
          </ac:spMkLst>
        </pc:spChg>
        <pc:spChg chg="add del mod ord">
          <ac:chgData name="Dougherty, Michelle" userId="ba73d253-beaf-4586-add5-aa5a52686b37" providerId="ADAL" clId="{22A265BB-363E-4EF6-97AC-6949080E8CE1}" dt="2019-05-01T14:46:28.257" v="5867" actId="478"/>
          <ac:spMkLst>
            <pc:docMk/>
            <pc:sldMk cId="1604218043" sldId="835"/>
            <ac:spMk id="15" creationId="{9976713E-9E28-4B4E-BEC9-28C0F2B11FC8}"/>
          </ac:spMkLst>
        </pc:spChg>
        <pc:spChg chg="add del">
          <ac:chgData name="Dougherty, Michelle" userId="ba73d253-beaf-4586-add5-aa5a52686b37" providerId="ADAL" clId="{22A265BB-363E-4EF6-97AC-6949080E8CE1}" dt="2019-05-01T14:46:10.005" v="5863" actId="26606"/>
          <ac:spMkLst>
            <pc:docMk/>
            <pc:sldMk cId="1604218043" sldId="835"/>
            <ac:spMk id="37" creationId="{55599FE3-8CCE-4364-9F89-0C11699C4F6A}"/>
          </ac:spMkLst>
        </pc:spChg>
        <pc:grpChg chg="add del">
          <ac:chgData name="Dougherty, Michelle" userId="ba73d253-beaf-4586-add5-aa5a52686b37" providerId="ADAL" clId="{22A265BB-363E-4EF6-97AC-6949080E8CE1}" dt="2019-05-01T14:46:10.005" v="5863" actId="26606"/>
          <ac:grpSpMkLst>
            <pc:docMk/>
            <pc:sldMk cId="1604218043" sldId="835"/>
            <ac:grpSpMk id="21" creationId="{260ACC13-B825-49F3-93DE-C8B8F2FA37A1}"/>
          </ac:grpSpMkLst>
        </pc:grpChg>
        <pc:grpChg chg="add del">
          <ac:chgData name="Dougherty, Michelle" userId="ba73d253-beaf-4586-add5-aa5a52686b37" providerId="ADAL" clId="{22A265BB-363E-4EF6-97AC-6949080E8CE1}" dt="2019-05-01T14:46:10.005" v="5863" actId="26606"/>
          <ac:grpSpMkLst>
            <pc:docMk/>
            <pc:sldMk cId="1604218043" sldId="835"/>
            <ac:grpSpMk id="29" creationId="{E4C39A5A-6D63-4FAC-B6C2-D37778B97ACD}"/>
          </ac:grpSpMkLst>
        </pc:grpChg>
        <pc:grpChg chg="add">
          <ac:chgData name="Dougherty, Michelle" userId="ba73d253-beaf-4586-add5-aa5a52686b37" providerId="ADAL" clId="{22A265BB-363E-4EF6-97AC-6949080E8CE1}" dt="2019-05-01T14:46:10.076" v="5864" actId="26606"/>
          <ac:grpSpMkLst>
            <pc:docMk/>
            <pc:sldMk cId="1604218043" sldId="835"/>
            <ac:grpSpMk id="39" creationId="{08F94D66-27EC-4CB8-8226-D7F41C161863}"/>
          </ac:grpSpMkLst>
        </pc:grpChg>
        <pc:picChg chg="add del mod">
          <ac:chgData name="Dougherty, Michelle" userId="ba73d253-beaf-4586-add5-aa5a52686b37" providerId="ADAL" clId="{22A265BB-363E-4EF6-97AC-6949080E8CE1}" dt="2019-05-01T14:37:13.788" v="5761" actId="478"/>
          <ac:picMkLst>
            <pc:docMk/>
            <pc:sldMk cId="1604218043" sldId="835"/>
            <ac:picMk id="10" creationId="{993F86A5-00FC-4174-8008-FC10D5A28F49}"/>
          </ac:picMkLst>
        </pc:picChg>
        <pc:picChg chg="add del mod">
          <ac:chgData name="Dougherty, Michelle" userId="ba73d253-beaf-4586-add5-aa5a52686b37" providerId="ADAL" clId="{22A265BB-363E-4EF6-97AC-6949080E8CE1}" dt="2019-05-01T14:43:51.603" v="5825" actId="478"/>
          <ac:picMkLst>
            <pc:docMk/>
            <pc:sldMk cId="1604218043" sldId="835"/>
            <ac:picMk id="13" creationId="{6D98F433-8251-40E0-8B68-9176BC88E590}"/>
          </ac:picMkLst>
        </pc:picChg>
        <pc:picChg chg="add mod">
          <ac:chgData name="Dougherty, Michelle" userId="ba73d253-beaf-4586-add5-aa5a52686b37" providerId="ADAL" clId="{22A265BB-363E-4EF6-97AC-6949080E8CE1}" dt="2019-05-01T14:46:10.076" v="5864" actId="26606"/>
          <ac:picMkLst>
            <pc:docMk/>
            <pc:sldMk cId="1604218043" sldId="835"/>
            <ac:picMk id="16" creationId="{6D6E4A5B-8F2C-4A3D-A99F-AB260CEF56D4}"/>
          </ac:picMkLst>
        </pc:picChg>
        <pc:picChg chg="add del">
          <ac:chgData name="Dougherty, Michelle" userId="ba73d253-beaf-4586-add5-aa5a52686b37" providerId="ADAL" clId="{22A265BB-363E-4EF6-97AC-6949080E8CE1}" dt="2019-05-01T14:46:24.197" v="5866" actId="478"/>
          <ac:picMkLst>
            <pc:docMk/>
            <pc:sldMk cId="1604218043" sldId="835"/>
            <ac:picMk id="36" creationId="{1F4890D7-1818-43C6-BC01-99CFEA9138E9}"/>
          </ac:picMkLst>
        </pc:picChg>
      </pc:sldChg>
      <pc:sldChg chg="add del">
        <pc:chgData name="Dougherty, Michelle" userId="ba73d253-beaf-4586-add5-aa5a52686b37" providerId="ADAL" clId="{22A265BB-363E-4EF6-97AC-6949080E8CE1}" dt="2019-05-01T13:02:28.904" v="2777" actId="2696"/>
        <pc:sldMkLst>
          <pc:docMk/>
          <pc:sldMk cId="1657925477" sldId="835"/>
        </pc:sldMkLst>
      </pc:sldChg>
      <pc:sldChg chg="add del">
        <pc:chgData name="Dougherty, Michelle" userId="ba73d253-beaf-4586-add5-aa5a52686b37" providerId="ADAL" clId="{22A265BB-363E-4EF6-97AC-6949080E8CE1}" dt="2019-05-01T13:03:57.675" v="2790" actId="2696"/>
        <pc:sldMkLst>
          <pc:docMk/>
          <pc:sldMk cId="3725397442" sldId="835"/>
        </pc:sldMkLst>
      </pc:sldChg>
      <pc:sldChg chg="modSp add">
        <pc:chgData name="Dougherty, Michelle" userId="ba73d253-beaf-4586-add5-aa5a52686b37" providerId="ADAL" clId="{22A265BB-363E-4EF6-97AC-6949080E8CE1}" dt="2019-05-01T13:24:56.435" v="3677" actId="1076"/>
        <pc:sldMkLst>
          <pc:docMk/>
          <pc:sldMk cId="3193952697" sldId="836"/>
        </pc:sldMkLst>
        <pc:spChg chg="mod">
          <ac:chgData name="Dougherty, Michelle" userId="ba73d253-beaf-4586-add5-aa5a52686b37" providerId="ADAL" clId="{22A265BB-363E-4EF6-97AC-6949080E8CE1}" dt="2019-05-01T13:21:58.491" v="3567" actId="1076"/>
          <ac:spMkLst>
            <pc:docMk/>
            <pc:sldMk cId="3193952697" sldId="836"/>
            <ac:spMk id="2" creationId="{4022CEC1-7E22-48AD-A372-A9B59E157738}"/>
          </ac:spMkLst>
        </pc:spChg>
        <pc:spChg chg="mod">
          <ac:chgData name="Dougherty, Michelle" userId="ba73d253-beaf-4586-add5-aa5a52686b37" providerId="ADAL" clId="{22A265BB-363E-4EF6-97AC-6949080E8CE1}" dt="2019-05-01T13:24:46.964" v="3674" actId="1076"/>
          <ac:spMkLst>
            <pc:docMk/>
            <pc:sldMk cId="3193952697" sldId="836"/>
            <ac:spMk id="3" creationId="{605E87D2-44A2-44EC-A72C-F6F413BEC639}"/>
          </ac:spMkLst>
        </pc:spChg>
        <pc:spChg chg="mod">
          <ac:chgData name="Dougherty, Michelle" userId="ba73d253-beaf-4586-add5-aa5a52686b37" providerId="ADAL" clId="{22A265BB-363E-4EF6-97AC-6949080E8CE1}" dt="2019-05-01T13:24:56.435" v="3677" actId="1076"/>
          <ac:spMkLst>
            <pc:docMk/>
            <pc:sldMk cId="3193952697" sldId="836"/>
            <ac:spMk id="4" creationId="{2A89E627-BBBF-4477-BFC8-B6C85BA62A65}"/>
          </ac:spMkLst>
        </pc:spChg>
        <pc:spChg chg="mod">
          <ac:chgData name="Dougherty, Michelle" userId="ba73d253-beaf-4586-add5-aa5a52686b37" providerId="ADAL" clId="{22A265BB-363E-4EF6-97AC-6949080E8CE1}" dt="2019-05-01T13:24:49.990" v="3675" actId="1076"/>
          <ac:spMkLst>
            <pc:docMk/>
            <pc:sldMk cId="3193952697" sldId="836"/>
            <ac:spMk id="5" creationId="{D95379A4-4D80-4445-A503-19F161DBD326}"/>
          </ac:spMkLst>
        </pc:spChg>
        <pc:spChg chg="mod">
          <ac:chgData name="Dougherty, Michelle" userId="ba73d253-beaf-4586-add5-aa5a52686b37" providerId="ADAL" clId="{22A265BB-363E-4EF6-97AC-6949080E8CE1}" dt="2019-05-01T13:24:53.777" v="3676" actId="1076"/>
          <ac:spMkLst>
            <pc:docMk/>
            <pc:sldMk cId="3193952697" sldId="836"/>
            <ac:spMk id="6" creationId="{1A00B729-4C46-4643-B1F1-97FF07D340E8}"/>
          </ac:spMkLst>
        </pc:spChg>
      </pc:sldChg>
      <pc:sldChg chg="addSp delSp modSp add mod setBg">
        <pc:chgData name="Dougherty, Michelle" userId="ba73d253-beaf-4586-add5-aa5a52686b37" providerId="ADAL" clId="{22A265BB-363E-4EF6-97AC-6949080E8CE1}" dt="2019-05-01T14:41:35.517" v="5800" actId="403"/>
        <pc:sldMkLst>
          <pc:docMk/>
          <pc:sldMk cId="2273230615" sldId="837"/>
        </pc:sldMkLst>
        <pc:spChg chg="del">
          <ac:chgData name="Dougherty, Michelle" userId="ba73d253-beaf-4586-add5-aa5a52686b37" providerId="ADAL" clId="{22A265BB-363E-4EF6-97AC-6949080E8CE1}" dt="2019-05-01T13:25:25.805" v="3680"/>
          <ac:spMkLst>
            <pc:docMk/>
            <pc:sldMk cId="2273230615" sldId="837"/>
            <ac:spMk id="2" creationId="{89FD0659-5BFE-4C3E-9A66-61CDDFFF756D}"/>
          </ac:spMkLst>
        </pc:spChg>
        <pc:spChg chg="del">
          <ac:chgData name="Dougherty, Michelle" userId="ba73d253-beaf-4586-add5-aa5a52686b37" providerId="ADAL" clId="{22A265BB-363E-4EF6-97AC-6949080E8CE1}" dt="2019-05-01T13:25:25.805" v="3680"/>
          <ac:spMkLst>
            <pc:docMk/>
            <pc:sldMk cId="2273230615" sldId="837"/>
            <ac:spMk id="3" creationId="{CD219E67-B6AB-476A-ADC5-E1DE5388D8A3}"/>
          </ac:spMkLst>
        </pc:spChg>
        <pc:spChg chg="del">
          <ac:chgData name="Dougherty, Michelle" userId="ba73d253-beaf-4586-add5-aa5a52686b37" providerId="ADAL" clId="{22A265BB-363E-4EF6-97AC-6949080E8CE1}" dt="2019-05-01T13:25:25.805" v="3680"/>
          <ac:spMkLst>
            <pc:docMk/>
            <pc:sldMk cId="2273230615" sldId="837"/>
            <ac:spMk id="4" creationId="{6C6CB647-DF05-4895-9632-82C714DC1C6E}"/>
          </ac:spMkLst>
        </pc:spChg>
        <pc:spChg chg="del">
          <ac:chgData name="Dougherty, Michelle" userId="ba73d253-beaf-4586-add5-aa5a52686b37" providerId="ADAL" clId="{22A265BB-363E-4EF6-97AC-6949080E8CE1}" dt="2019-05-01T13:25:25.805" v="3680"/>
          <ac:spMkLst>
            <pc:docMk/>
            <pc:sldMk cId="2273230615" sldId="837"/>
            <ac:spMk id="5" creationId="{6C4D2D6B-372F-46FE-A8E8-35E33937EB7D}"/>
          </ac:spMkLst>
        </pc:spChg>
        <pc:spChg chg="del">
          <ac:chgData name="Dougherty, Michelle" userId="ba73d253-beaf-4586-add5-aa5a52686b37" providerId="ADAL" clId="{22A265BB-363E-4EF6-97AC-6949080E8CE1}" dt="2019-05-01T13:25:25.805" v="3680"/>
          <ac:spMkLst>
            <pc:docMk/>
            <pc:sldMk cId="2273230615" sldId="837"/>
            <ac:spMk id="6" creationId="{DEDCF7C5-68A3-468A-9264-9E16E2694E94}"/>
          </ac:spMkLst>
        </pc:spChg>
        <pc:spChg chg="mod">
          <ac:chgData name="Dougherty, Michelle" userId="ba73d253-beaf-4586-add5-aa5a52686b37" providerId="ADAL" clId="{22A265BB-363E-4EF6-97AC-6949080E8CE1}" dt="2019-05-01T14:41:22.149" v="5799" actId="26606"/>
          <ac:spMkLst>
            <pc:docMk/>
            <pc:sldMk cId="2273230615" sldId="837"/>
            <ac:spMk id="7" creationId="{0DC177F3-241A-4032-A239-E5EDBA9DADF8}"/>
          </ac:spMkLst>
        </pc:spChg>
        <pc:spChg chg="add mod">
          <ac:chgData name="Dougherty, Michelle" userId="ba73d253-beaf-4586-add5-aa5a52686b37" providerId="ADAL" clId="{22A265BB-363E-4EF6-97AC-6949080E8CE1}" dt="2019-05-01T14:41:22.149" v="5799" actId="26606"/>
          <ac:spMkLst>
            <pc:docMk/>
            <pc:sldMk cId="2273230615" sldId="837"/>
            <ac:spMk id="8" creationId="{3589B056-4FF4-4E16-9638-851DF8B7D48C}"/>
          </ac:spMkLst>
        </pc:spChg>
        <pc:spChg chg="add del mod">
          <ac:chgData name="Dougherty, Michelle" userId="ba73d253-beaf-4586-add5-aa5a52686b37" providerId="ADAL" clId="{22A265BB-363E-4EF6-97AC-6949080E8CE1}" dt="2019-05-01T13:28:34.191" v="3786" actId="931"/>
          <ac:spMkLst>
            <pc:docMk/>
            <pc:sldMk cId="2273230615" sldId="837"/>
            <ac:spMk id="9" creationId="{2664F939-70BF-42CF-936A-E2A09F13E61A}"/>
          </ac:spMkLst>
        </pc:spChg>
        <pc:spChg chg="add mod">
          <ac:chgData name="Dougherty, Michelle" userId="ba73d253-beaf-4586-add5-aa5a52686b37" providerId="ADAL" clId="{22A265BB-363E-4EF6-97AC-6949080E8CE1}" dt="2019-05-01T14:41:35.517" v="5800" actId="403"/>
          <ac:spMkLst>
            <pc:docMk/>
            <pc:sldMk cId="2273230615" sldId="837"/>
            <ac:spMk id="10" creationId="{BD27C2AF-8C41-4DFB-8C93-975399F52C78}"/>
          </ac:spMkLst>
        </pc:spChg>
        <pc:spChg chg="add del mod">
          <ac:chgData name="Dougherty, Michelle" userId="ba73d253-beaf-4586-add5-aa5a52686b37" providerId="ADAL" clId="{22A265BB-363E-4EF6-97AC-6949080E8CE1}" dt="2019-05-01T14:41:15.939" v="5795" actId="931"/>
          <ac:spMkLst>
            <pc:docMk/>
            <pc:sldMk cId="2273230615" sldId="837"/>
            <ac:spMk id="14" creationId="{8B105B99-1994-49E1-8965-BFE265F34A93}"/>
          </ac:spMkLst>
        </pc:spChg>
        <pc:spChg chg="add">
          <ac:chgData name="Dougherty, Michelle" userId="ba73d253-beaf-4586-add5-aa5a52686b37" providerId="ADAL" clId="{22A265BB-363E-4EF6-97AC-6949080E8CE1}" dt="2019-05-01T14:41:22.149" v="5799" actId="26606"/>
          <ac:spMkLst>
            <pc:docMk/>
            <pc:sldMk cId="2273230615" sldId="837"/>
            <ac:spMk id="37" creationId="{DD7EED39-224E-4230-8FD1-B1E1AF6C6E36}"/>
          </ac:spMkLst>
        </pc:spChg>
        <pc:grpChg chg="add">
          <ac:chgData name="Dougherty, Michelle" userId="ba73d253-beaf-4586-add5-aa5a52686b37" providerId="ADAL" clId="{22A265BB-363E-4EF6-97AC-6949080E8CE1}" dt="2019-05-01T14:41:22.149" v="5799" actId="26606"/>
          <ac:grpSpMkLst>
            <pc:docMk/>
            <pc:sldMk cId="2273230615" sldId="837"/>
            <ac:grpSpMk id="21" creationId="{260ACC13-B825-49F3-93DE-C8B8F2FA37A1}"/>
          </ac:grpSpMkLst>
        </pc:grpChg>
        <pc:grpChg chg="add">
          <ac:chgData name="Dougherty, Michelle" userId="ba73d253-beaf-4586-add5-aa5a52686b37" providerId="ADAL" clId="{22A265BB-363E-4EF6-97AC-6949080E8CE1}" dt="2019-05-01T14:41:22.149" v="5799" actId="26606"/>
          <ac:grpSpMkLst>
            <pc:docMk/>
            <pc:sldMk cId="2273230615" sldId="837"/>
            <ac:grpSpMk id="29" creationId="{A2E861A3-F23C-46B8-A38A-4A22E453D993}"/>
          </ac:grpSpMkLst>
        </pc:grpChg>
        <pc:picChg chg="add del mod">
          <ac:chgData name="Dougherty, Michelle" userId="ba73d253-beaf-4586-add5-aa5a52686b37" providerId="ADAL" clId="{22A265BB-363E-4EF6-97AC-6949080E8CE1}" dt="2019-05-01T13:28:44.935" v="3789" actId="478"/>
          <ac:picMkLst>
            <pc:docMk/>
            <pc:sldMk cId="2273230615" sldId="837"/>
            <ac:picMk id="12" creationId="{BA228F02-C09A-4A02-81C1-E5558643BC5A}"/>
          </ac:picMkLst>
        </pc:picChg>
        <pc:picChg chg="add mod">
          <ac:chgData name="Dougherty, Michelle" userId="ba73d253-beaf-4586-add5-aa5a52686b37" providerId="ADAL" clId="{22A265BB-363E-4EF6-97AC-6949080E8CE1}" dt="2019-05-01T14:41:22.149" v="5799" actId="26606"/>
          <ac:picMkLst>
            <pc:docMk/>
            <pc:sldMk cId="2273230615" sldId="837"/>
            <ac:picMk id="16" creationId="{110B7D50-6637-4B53-8FFC-B40DBC8F4E2A}"/>
          </ac:picMkLst>
        </pc:picChg>
      </pc:sldChg>
      <pc:sldChg chg="addSp delSp modSp add">
        <pc:chgData name="Dougherty, Michelle" userId="ba73d253-beaf-4586-add5-aa5a52686b37" providerId="ADAL" clId="{22A265BB-363E-4EF6-97AC-6949080E8CE1}" dt="2019-05-01T14:49:41.257" v="6037" actId="20577"/>
        <pc:sldMkLst>
          <pc:docMk/>
          <pc:sldMk cId="2709390680" sldId="838"/>
        </pc:sldMkLst>
        <pc:spChg chg="mod">
          <ac:chgData name="Dougherty, Michelle" userId="ba73d253-beaf-4586-add5-aa5a52686b37" providerId="ADAL" clId="{22A265BB-363E-4EF6-97AC-6949080E8CE1}" dt="2019-05-01T13:45:01.804" v="4287" actId="1076"/>
          <ac:spMkLst>
            <pc:docMk/>
            <pc:sldMk cId="2709390680" sldId="838"/>
            <ac:spMk id="2" creationId="{AB7A7EE2-E5EE-443B-9A67-DEEA0E81B1BC}"/>
          </ac:spMkLst>
        </pc:spChg>
        <pc:spChg chg="mod">
          <ac:chgData name="Dougherty, Michelle" userId="ba73d253-beaf-4586-add5-aa5a52686b37" providerId="ADAL" clId="{22A265BB-363E-4EF6-97AC-6949080E8CE1}" dt="2019-05-01T13:56:39.419" v="4630" actId="14100"/>
          <ac:spMkLst>
            <pc:docMk/>
            <pc:sldMk cId="2709390680" sldId="838"/>
            <ac:spMk id="3" creationId="{21DCD42F-0E60-42AF-8343-82081356009F}"/>
          </ac:spMkLst>
        </pc:spChg>
        <pc:spChg chg="del mod">
          <ac:chgData name="Dougherty, Michelle" userId="ba73d253-beaf-4586-add5-aa5a52686b37" providerId="ADAL" clId="{22A265BB-363E-4EF6-97AC-6949080E8CE1}" dt="2019-05-01T13:41:17.231" v="4279" actId="478"/>
          <ac:spMkLst>
            <pc:docMk/>
            <pc:sldMk cId="2709390680" sldId="838"/>
            <ac:spMk id="4" creationId="{0D44308A-4EE9-4CB3-8C02-90E4B53634D9}"/>
          </ac:spMkLst>
        </pc:spChg>
        <pc:spChg chg="del">
          <ac:chgData name="Dougherty, Michelle" userId="ba73d253-beaf-4586-add5-aa5a52686b37" providerId="ADAL" clId="{22A265BB-363E-4EF6-97AC-6949080E8CE1}" dt="2019-05-01T13:41:10.175" v="4277" actId="478"/>
          <ac:spMkLst>
            <pc:docMk/>
            <pc:sldMk cId="2709390680" sldId="838"/>
            <ac:spMk id="5" creationId="{0D3456F2-94CA-4EE7-AAE6-DBC59978A4ED}"/>
          </ac:spMkLst>
        </pc:spChg>
        <pc:spChg chg="del">
          <ac:chgData name="Dougherty, Michelle" userId="ba73d253-beaf-4586-add5-aa5a52686b37" providerId="ADAL" clId="{22A265BB-363E-4EF6-97AC-6949080E8CE1}" dt="2019-05-01T13:41:12.855" v="4278" actId="478"/>
          <ac:spMkLst>
            <pc:docMk/>
            <pc:sldMk cId="2709390680" sldId="838"/>
            <ac:spMk id="6" creationId="{46CC628F-6C9A-4952-805A-D62BA56D01FE}"/>
          </ac:spMkLst>
        </pc:spChg>
        <pc:spChg chg="add del mod">
          <ac:chgData name="Dougherty, Michelle" userId="ba73d253-beaf-4586-add5-aa5a52686b37" providerId="ADAL" clId="{22A265BB-363E-4EF6-97AC-6949080E8CE1}" dt="2019-05-01T13:50:14.828" v="4350" actId="478"/>
          <ac:spMkLst>
            <pc:docMk/>
            <pc:sldMk cId="2709390680" sldId="838"/>
            <ac:spMk id="9" creationId="{D7A0E4F0-32B4-4581-8710-FB03D262AC79}"/>
          </ac:spMkLst>
        </pc:spChg>
        <pc:spChg chg="add mod">
          <ac:chgData name="Dougherty, Michelle" userId="ba73d253-beaf-4586-add5-aa5a52686b37" providerId="ADAL" clId="{22A265BB-363E-4EF6-97AC-6949080E8CE1}" dt="2019-05-01T13:45:27.606" v="4293" actId="1076"/>
          <ac:spMkLst>
            <pc:docMk/>
            <pc:sldMk cId="2709390680" sldId="838"/>
            <ac:spMk id="11" creationId="{9BABE4DC-F171-499C-9DA7-55CBC7CFB647}"/>
          </ac:spMkLst>
        </pc:spChg>
        <pc:spChg chg="add del mod">
          <ac:chgData name="Dougherty, Michelle" userId="ba73d253-beaf-4586-add5-aa5a52686b37" providerId="ADAL" clId="{22A265BB-363E-4EF6-97AC-6949080E8CE1}" dt="2019-05-01T13:53:33.101" v="4362" actId="478"/>
          <ac:spMkLst>
            <pc:docMk/>
            <pc:sldMk cId="2709390680" sldId="838"/>
            <ac:spMk id="13" creationId="{F4CF5001-F426-4420-8476-E82382C41551}"/>
          </ac:spMkLst>
        </pc:spChg>
        <pc:spChg chg="add mod">
          <ac:chgData name="Dougherty, Michelle" userId="ba73d253-beaf-4586-add5-aa5a52686b37" providerId="ADAL" clId="{22A265BB-363E-4EF6-97AC-6949080E8CE1}" dt="2019-05-01T14:49:41.257" v="6037" actId="20577"/>
          <ac:spMkLst>
            <pc:docMk/>
            <pc:sldMk cId="2709390680" sldId="838"/>
            <ac:spMk id="14" creationId="{C74BCB6A-1D65-4D8D-94D2-BC63C81B6AA1}"/>
          </ac:spMkLst>
        </pc:spChg>
        <pc:graphicFrameChg chg="add del mod modGraphic">
          <ac:chgData name="Dougherty, Michelle" userId="ba73d253-beaf-4586-add5-aa5a52686b37" providerId="ADAL" clId="{22A265BB-363E-4EF6-97AC-6949080E8CE1}" dt="2019-05-01T13:50:54.550" v="4358" actId="478"/>
          <ac:graphicFrameMkLst>
            <pc:docMk/>
            <pc:sldMk cId="2709390680" sldId="838"/>
            <ac:graphicFrameMk id="12" creationId="{6AF53975-10B9-4C32-BD72-98A7B46212D2}"/>
          </ac:graphicFrameMkLst>
        </pc:graphicFrameChg>
        <pc:picChg chg="add mod">
          <ac:chgData name="Dougherty, Michelle" userId="ba73d253-beaf-4586-add5-aa5a52686b37" providerId="ADAL" clId="{22A265BB-363E-4EF6-97AC-6949080E8CE1}" dt="2019-05-01T13:45:08.035" v="4288" actId="14100"/>
          <ac:picMkLst>
            <pc:docMk/>
            <pc:sldMk cId="2709390680" sldId="838"/>
            <ac:picMk id="10" creationId="{57134EDF-E689-4D11-B83E-2F155909157D}"/>
          </ac:picMkLst>
        </pc:picChg>
      </pc:sldChg>
      <pc:sldChg chg="addSp modSp add">
        <pc:chgData name="Dougherty, Michelle" userId="ba73d253-beaf-4586-add5-aa5a52686b37" providerId="ADAL" clId="{22A265BB-363E-4EF6-97AC-6949080E8CE1}" dt="2019-05-01T14:43:40.207" v="5824" actId="1076"/>
        <pc:sldMkLst>
          <pc:docMk/>
          <pc:sldMk cId="1949672182" sldId="839"/>
        </pc:sldMkLst>
        <pc:spChg chg="mod">
          <ac:chgData name="Dougherty, Michelle" userId="ba73d253-beaf-4586-add5-aa5a52686b37" providerId="ADAL" clId="{22A265BB-363E-4EF6-97AC-6949080E8CE1}" dt="2019-05-01T14:43:27.447" v="5822" actId="1035"/>
          <ac:spMkLst>
            <pc:docMk/>
            <pc:sldMk cId="1949672182" sldId="839"/>
            <ac:spMk id="2" creationId="{DF65C755-36B4-44E2-A99B-2F61D1DA18B5}"/>
          </ac:spMkLst>
        </pc:spChg>
        <pc:spChg chg="mod">
          <ac:chgData name="Dougherty, Michelle" userId="ba73d253-beaf-4586-add5-aa5a52686b37" providerId="ADAL" clId="{22A265BB-363E-4EF6-97AC-6949080E8CE1}" dt="2019-05-01T14:43:19.069" v="5815" actId="1076"/>
          <ac:spMkLst>
            <pc:docMk/>
            <pc:sldMk cId="1949672182" sldId="839"/>
            <ac:spMk id="3" creationId="{382B6E55-23A1-4FB8-8E23-7797A7DC1D56}"/>
          </ac:spMkLst>
        </pc:spChg>
        <pc:spChg chg="mod">
          <ac:chgData name="Dougherty, Michelle" userId="ba73d253-beaf-4586-add5-aa5a52686b37" providerId="ADAL" clId="{22A265BB-363E-4EF6-97AC-6949080E8CE1}" dt="2019-05-01T14:43:22.639" v="5816" actId="1076"/>
          <ac:spMkLst>
            <pc:docMk/>
            <pc:sldMk cId="1949672182" sldId="839"/>
            <ac:spMk id="4" creationId="{61CC106E-D2D8-44E2-989D-D31D4F69080E}"/>
          </ac:spMkLst>
        </pc:spChg>
        <pc:spChg chg="mod">
          <ac:chgData name="Dougherty, Michelle" userId="ba73d253-beaf-4586-add5-aa5a52686b37" providerId="ADAL" clId="{22A265BB-363E-4EF6-97AC-6949080E8CE1}" dt="2019-05-01T14:43:34.159" v="5823" actId="1076"/>
          <ac:spMkLst>
            <pc:docMk/>
            <pc:sldMk cId="1949672182" sldId="839"/>
            <ac:spMk id="5" creationId="{22168E39-C164-44A1-8811-AF0A64FBE69A}"/>
          </ac:spMkLst>
        </pc:spChg>
        <pc:spChg chg="mod">
          <ac:chgData name="Dougherty, Michelle" userId="ba73d253-beaf-4586-add5-aa5a52686b37" providerId="ADAL" clId="{22A265BB-363E-4EF6-97AC-6949080E8CE1}" dt="2019-05-01T14:43:40.207" v="5824" actId="1076"/>
          <ac:spMkLst>
            <pc:docMk/>
            <pc:sldMk cId="1949672182" sldId="839"/>
            <ac:spMk id="6" creationId="{0E521E74-1928-4BC3-8FEA-B5F044B4C51A}"/>
          </ac:spMkLst>
        </pc:spChg>
        <pc:picChg chg="add mod ord">
          <ac:chgData name="Dougherty, Michelle" userId="ba73d253-beaf-4586-add5-aa5a52686b37" providerId="ADAL" clId="{22A265BB-363E-4EF6-97AC-6949080E8CE1}" dt="2019-05-01T14:43:07.773" v="5814" actId="167"/>
          <ac:picMkLst>
            <pc:docMk/>
            <pc:sldMk cId="1949672182" sldId="839"/>
            <ac:picMk id="8" creationId="{64E01E9F-732F-4672-9C8C-0F141915609B}"/>
          </ac:picMkLst>
        </pc:picChg>
      </pc:sldChg>
      <pc:sldChg chg="addSp delSp modSp add">
        <pc:chgData name="Dougherty, Michelle" userId="ba73d253-beaf-4586-add5-aa5a52686b37" providerId="ADAL" clId="{22A265BB-363E-4EF6-97AC-6949080E8CE1}" dt="2019-05-01T14:41:55.148" v="5803" actId="14100"/>
        <pc:sldMkLst>
          <pc:docMk/>
          <pc:sldMk cId="1627911604" sldId="840"/>
        </pc:sldMkLst>
        <pc:spChg chg="del">
          <ac:chgData name="Dougherty, Michelle" userId="ba73d253-beaf-4586-add5-aa5a52686b37" providerId="ADAL" clId="{22A265BB-363E-4EF6-97AC-6949080E8CE1}" dt="2019-05-01T13:30:06.769" v="3791"/>
          <ac:spMkLst>
            <pc:docMk/>
            <pc:sldMk cId="1627911604" sldId="840"/>
            <ac:spMk id="2" creationId="{BE942ED6-79CD-430B-8C53-FD45E79285A9}"/>
          </ac:spMkLst>
        </pc:spChg>
        <pc:spChg chg="del">
          <ac:chgData name="Dougherty, Michelle" userId="ba73d253-beaf-4586-add5-aa5a52686b37" providerId="ADAL" clId="{22A265BB-363E-4EF6-97AC-6949080E8CE1}" dt="2019-05-01T13:30:06.769" v="3791"/>
          <ac:spMkLst>
            <pc:docMk/>
            <pc:sldMk cId="1627911604" sldId="840"/>
            <ac:spMk id="3" creationId="{4F7B767F-EFB5-4E4A-B1C6-91B03F21EA7A}"/>
          </ac:spMkLst>
        </pc:spChg>
        <pc:spChg chg="del">
          <ac:chgData name="Dougherty, Michelle" userId="ba73d253-beaf-4586-add5-aa5a52686b37" providerId="ADAL" clId="{22A265BB-363E-4EF6-97AC-6949080E8CE1}" dt="2019-05-01T13:30:06.769" v="3791"/>
          <ac:spMkLst>
            <pc:docMk/>
            <pc:sldMk cId="1627911604" sldId="840"/>
            <ac:spMk id="4" creationId="{4947EBBC-2797-4344-9F45-D7B73680F5BD}"/>
          </ac:spMkLst>
        </pc:spChg>
        <pc:spChg chg="add mod">
          <ac:chgData name="Dougherty, Michelle" userId="ba73d253-beaf-4586-add5-aa5a52686b37" providerId="ADAL" clId="{22A265BB-363E-4EF6-97AC-6949080E8CE1}" dt="2019-05-01T13:38:59.990" v="4242" actId="14100"/>
          <ac:spMkLst>
            <pc:docMk/>
            <pc:sldMk cId="1627911604" sldId="840"/>
            <ac:spMk id="6" creationId="{5D7F8F18-40D9-4342-8644-7C05C0DA00E5}"/>
          </ac:spMkLst>
        </pc:spChg>
        <pc:spChg chg="add mod">
          <ac:chgData name="Dougherty, Michelle" userId="ba73d253-beaf-4586-add5-aa5a52686b37" providerId="ADAL" clId="{22A265BB-363E-4EF6-97AC-6949080E8CE1}" dt="2019-05-01T14:41:49.679" v="5801" actId="1076"/>
          <ac:spMkLst>
            <pc:docMk/>
            <pc:sldMk cId="1627911604" sldId="840"/>
            <ac:spMk id="7" creationId="{3B0B18FF-A425-4339-9846-761BEC9630EA}"/>
          </ac:spMkLst>
        </pc:spChg>
        <pc:picChg chg="add mod">
          <ac:chgData name="Dougherty, Michelle" userId="ba73d253-beaf-4586-add5-aa5a52686b37" providerId="ADAL" clId="{22A265BB-363E-4EF6-97AC-6949080E8CE1}" dt="2019-05-01T14:41:55.148" v="5803" actId="14100"/>
          <ac:picMkLst>
            <pc:docMk/>
            <pc:sldMk cId="1627911604" sldId="840"/>
            <ac:picMk id="8" creationId="{69DCC03D-3BA7-44B6-AA2D-735B7CB90B35}"/>
          </ac:picMkLst>
        </pc:picChg>
      </pc:sldChg>
      <pc:sldChg chg="add del">
        <pc:chgData name="Dougherty, Michelle" userId="ba73d253-beaf-4586-add5-aa5a52686b37" providerId="ADAL" clId="{22A265BB-363E-4EF6-97AC-6949080E8CE1}" dt="2019-05-01T13:50:50.127" v="4357" actId="2696"/>
        <pc:sldMkLst>
          <pc:docMk/>
          <pc:sldMk cId="402232" sldId="841"/>
        </pc:sldMkLst>
      </pc:sldChg>
      <pc:sldChg chg="modSp add del">
        <pc:chgData name="Dougherty, Michelle" userId="ba73d253-beaf-4586-add5-aa5a52686b37" providerId="ADAL" clId="{22A265BB-363E-4EF6-97AC-6949080E8CE1}" dt="2019-05-01T13:56:28.677" v="4629" actId="2696"/>
        <pc:sldMkLst>
          <pc:docMk/>
          <pc:sldMk cId="280834404" sldId="842"/>
        </pc:sldMkLst>
        <pc:graphicFrameChg chg="mod modGraphic">
          <ac:chgData name="Dougherty, Michelle" userId="ba73d253-beaf-4586-add5-aa5a52686b37" providerId="ADAL" clId="{22A265BB-363E-4EF6-97AC-6949080E8CE1}" dt="2019-05-01T13:50:32.188" v="4354" actId="14100"/>
          <ac:graphicFrameMkLst>
            <pc:docMk/>
            <pc:sldMk cId="280834404" sldId="842"/>
            <ac:graphicFrameMk id="5" creationId="{00000000-0000-0000-0000-000000000000}"/>
          </ac:graphicFrameMkLst>
        </pc:graphicFrameChg>
      </pc:sldChg>
      <pc:sldChg chg="addSp delSp modSp add del">
        <pc:chgData name="Dougherty, Michelle" userId="ba73d253-beaf-4586-add5-aa5a52686b37" providerId="ADAL" clId="{22A265BB-363E-4EF6-97AC-6949080E8CE1}" dt="2019-05-01T14:12:18.122" v="4815" actId="2696"/>
        <pc:sldMkLst>
          <pc:docMk/>
          <pc:sldMk cId="1780743676" sldId="843"/>
        </pc:sldMkLst>
        <pc:spChg chg="del">
          <ac:chgData name="Dougherty, Michelle" userId="ba73d253-beaf-4586-add5-aa5a52686b37" providerId="ADAL" clId="{22A265BB-363E-4EF6-97AC-6949080E8CE1}" dt="2019-05-01T13:53:49.157" v="4363"/>
          <ac:spMkLst>
            <pc:docMk/>
            <pc:sldMk cId="1780743676" sldId="843"/>
            <ac:spMk id="2" creationId="{C93695C8-B3C7-4B61-967F-A2250C913884}"/>
          </ac:spMkLst>
        </pc:spChg>
        <pc:spChg chg="del">
          <ac:chgData name="Dougherty, Michelle" userId="ba73d253-beaf-4586-add5-aa5a52686b37" providerId="ADAL" clId="{22A265BB-363E-4EF6-97AC-6949080E8CE1}" dt="2019-05-01T13:53:49.157" v="4363"/>
          <ac:spMkLst>
            <pc:docMk/>
            <pc:sldMk cId="1780743676" sldId="843"/>
            <ac:spMk id="3" creationId="{D263AE3E-DB28-4E21-BC84-CFB8F4807F88}"/>
          </ac:spMkLst>
        </pc:spChg>
        <pc:spChg chg="add mod">
          <ac:chgData name="Dougherty, Michelle" userId="ba73d253-beaf-4586-add5-aa5a52686b37" providerId="ADAL" clId="{22A265BB-363E-4EF6-97AC-6949080E8CE1}" dt="2019-05-01T13:53:49.157" v="4363"/>
          <ac:spMkLst>
            <pc:docMk/>
            <pc:sldMk cId="1780743676" sldId="843"/>
            <ac:spMk id="5" creationId="{05CAC1BD-BE90-4E2B-8F00-B148E8C908E2}"/>
          </ac:spMkLst>
        </pc:spChg>
        <pc:spChg chg="add mod">
          <ac:chgData name="Dougherty, Michelle" userId="ba73d253-beaf-4586-add5-aa5a52686b37" providerId="ADAL" clId="{22A265BB-363E-4EF6-97AC-6949080E8CE1}" dt="2019-05-01T13:53:49.157" v="4363"/>
          <ac:spMkLst>
            <pc:docMk/>
            <pc:sldMk cId="1780743676" sldId="843"/>
            <ac:spMk id="6" creationId="{E593CDB8-628E-4547-816D-1BFFFFF57FEC}"/>
          </ac:spMkLst>
        </pc:spChg>
        <pc:spChg chg="add mod">
          <ac:chgData name="Dougherty, Michelle" userId="ba73d253-beaf-4586-add5-aa5a52686b37" providerId="ADAL" clId="{22A265BB-363E-4EF6-97AC-6949080E8CE1}" dt="2019-05-01T13:53:49.157" v="4363"/>
          <ac:spMkLst>
            <pc:docMk/>
            <pc:sldMk cId="1780743676" sldId="843"/>
            <ac:spMk id="7" creationId="{121E4093-E249-4420-B584-246DAF5EC62C}"/>
          </ac:spMkLst>
        </pc:spChg>
        <pc:spChg chg="add mod">
          <ac:chgData name="Dougherty, Michelle" userId="ba73d253-beaf-4586-add5-aa5a52686b37" providerId="ADAL" clId="{22A265BB-363E-4EF6-97AC-6949080E8CE1}" dt="2019-05-01T13:53:49.157" v="4363"/>
          <ac:spMkLst>
            <pc:docMk/>
            <pc:sldMk cId="1780743676" sldId="843"/>
            <ac:spMk id="8" creationId="{AC9E99EE-83B1-4EFD-AD39-CEDDE28C8B58}"/>
          </ac:spMkLst>
        </pc:spChg>
        <pc:spChg chg="add mod">
          <ac:chgData name="Dougherty, Michelle" userId="ba73d253-beaf-4586-add5-aa5a52686b37" providerId="ADAL" clId="{22A265BB-363E-4EF6-97AC-6949080E8CE1}" dt="2019-05-01T13:53:49.157" v="4363"/>
          <ac:spMkLst>
            <pc:docMk/>
            <pc:sldMk cId="1780743676" sldId="843"/>
            <ac:spMk id="9" creationId="{1E113143-6ED8-409F-A7C3-72D870069D59}"/>
          </ac:spMkLst>
        </pc:spChg>
      </pc:sldChg>
      <pc:sldChg chg="addSp delSp modSp add">
        <pc:chgData name="Dougherty, Michelle" userId="ba73d253-beaf-4586-add5-aa5a52686b37" providerId="ADAL" clId="{22A265BB-363E-4EF6-97AC-6949080E8CE1}" dt="2019-05-01T14:12:08.461" v="4814" actId="166"/>
        <pc:sldMkLst>
          <pc:docMk/>
          <pc:sldMk cId="576013436" sldId="844"/>
        </pc:sldMkLst>
        <pc:spChg chg="mod">
          <ac:chgData name="Dougherty, Michelle" userId="ba73d253-beaf-4586-add5-aa5a52686b37" providerId="ADAL" clId="{22A265BB-363E-4EF6-97AC-6949080E8CE1}" dt="2019-05-01T14:10:15.432" v="4800" actId="20577"/>
          <ac:spMkLst>
            <pc:docMk/>
            <pc:sldMk cId="576013436" sldId="844"/>
            <ac:spMk id="2" creationId="{00000000-0000-0000-0000-000000000000}"/>
          </ac:spMkLst>
        </pc:spChg>
        <pc:spChg chg="del">
          <ac:chgData name="Dougherty, Michelle" userId="ba73d253-beaf-4586-add5-aa5a52686b37" providerId="ADAL" clId="{22A265BB-363E-4EF6-97AC-6949080E8CE1}" dt="2019-05-01T14:02:35.313" v="4645" actId="478"/>
          <ac:spMkLst>
            <pc:docMk/>
            <pc:sldMk cId="576013436" sldId="844"/>
            <ac:spMk id="4" creationId="{00000000-0000-0000-0000-000000000000}"/>
          </ac:spMkLst>
        </pc:spChg>
        <pc:spChg chg="del">
          <ac:chgData name="Dougherty, Michelle" userId="ba73d253-beaf-4586-add5-aa5a52686b37" providerId="ADAL" clId="{22A265BB-363E-4EF6-97AC-6949080E8CE1}" dt="2019-05-01T14:10:31.665" v="4804" actId="478"/>
          <ac:spMkLst>
            <pc:docMk/>
            <pc:sldMk cId="576013436" sldId="844"/>
            <ac:spMk id="6" creationId="{00000000-0000-0000-0000-000000000000}"/>
          </ac:spMkLst>
        </pc:spChg>
        <pc:spChg chg="add del mod">
          <ac:chgData name="Dougherty, Michelle" userId="ba73d253-beaf-4586-add5-aa5a52686b37" providerId="ADAL" clId="{22A265BB-363E-4EF6-97AC-6949080E8CE1}" dt="2019-05-01T14:10:18.792" v="4801" actId="478"/>
          <ac:spMkLst>
            <pc:docMk/>
            <pc:sldMk cId="576013436" sldId="844"/>
            <ac:spMk id="7" creationId="{CE2996CA-927A-4E83-B48D-F7FCD2997084}"/>
          </ac:spMkLst>
        </pc:spChg>
        <pc:spChg chg="add mod">
          <ac:chgData name="Dougherty, Michelle" userId="ba73d253-beaf-4586-add5-aa5a52686b37" providerId="ADAL" clId="{22A265BB-363E-4EF6-97AC-6949080E8CE1}" dt="2019-05-01T14:10:36.998" v="4806" actId="1076"/>
          <ac:spMkLst>
            <pc:docMk/>
            <pc:sldMk cId="576013436" sldId="844"/>
            <ac:spMk id="8" creationId="{6936953E-B0AC-4317-8E62-4B1F58374095}"/>
          </ac:spMkLst>
        </pc:spChg>
        <pc:picChg chg="del mod">
          <ac:chgData name="Dougherty, Michelle" userId="ba73d253-beaf-4586-add5-aa5a52686b37" providerId="ADAL" clId="{22A265BB-363E-4EF6-97AC-6949080E8CE1}" dt="2019-05-01T14:10:20.789" v="4802" actId="478"/>
          <ac:picMkLst>
            <pc:docMk/>
            <pc:sldMk cId="576013436" sldId="844"/>
            <ac:picMk id="5" creationId="{00000000-0000-0000-0000-000000000000}"/>
          </ac:picMkLst>
        </pc:picChg>
        <pc:picChg chg="add mod ord">
          <ac:chgData name="Dougherty, Michelle" userId="ba73d253-beaf-4586-add5-aa5a52686b37" providerId="ADAL" clId="{22A265BB-363E-4EF6-97AC-6949080E8CE1}" dt="2019-05-01T14:12:08.461" v="4814" actId="166"/>
          <ac:picMkLst>
            <pc:docMk/>
            <pc:sldMk cId="576013436" sldId="844"/>
            <ac:picMk id="9" creationId="{D40DB3C3-E868-4E35-8F5D-7FA4E11C35B2}"/>
          </ac:picMkLst>
        </pc:picChg>
        <pc:picChg chg="add mod">
          <ac:chgData name="Dougherty, Michelle" userId="ba73d253-beaf-4586-add5-aa5a52686b37" providerId="ADAL" clId="{22A265BB-363E-4EF6-97AC-6949080E8CE1}" dt="2019-05-01T14:12:05.430" v="4813" actId="1076"/>
          <ac:picMkLst>
            <pc:docMk/>
            <pc:sldMk cId="576013436" sldId="844"/>
            <ac:picMk id="10" creationId="{0B41BCE2-8848-4BFD-B1FB-3042FB26DAAF}"/>
          </ac:picMkLst>
        </pc:picChg>
      </pc:sldChg>
      <pc:sldMasterChg chg="delSldLayout">
        <pc:chgData name="Dougherty, Michelle" userId="ba73d253-beaf-4586-add5-aa5a52686b37" providerId="ADAL" clId="{22A265BB-363E-4EF6-97AC-6949080E8CE1}" dt="2019-05-01T14:47:28.391" v="5955" actId="2696"/>
        <pc:sldMasterMkLst>
          <pc:docMk/>
          <pc:sldMasterMk cId="0" sldId="2147483648"/>
        </pc:sldMasterMkLst>
        <pc:sldLayoutChg chg="del">
          <pc:chgData name="Dougherty, Michelle" userId="ba73d253-beaf-4586-add5-aa5a52686b37" providerId="ADAL" clId="{22A265BB-363E-4EF6-97AC-6949080E8CE1}" dt="2019-05-01T14:47:28.391" v="5955" actId="2696"/>
          <pc:sldLayoutMkLst>
            <pc:docMk/>
            <pc:sldMasterMk cId="0" sldId="2147483648"/>
            <pc:sldLayoutMk cId="234460151" sldId="2147483668"/>
          </pc:sldLayoutMkLst>
        </pc:sldLayoutChg>
        <pc:sldLayoutChg chg="del">
          <pc:chgData name="Dougherty, Michelle" userId="ba73d253-beaf-4586-add5-aa5a52686b37" providerId="ADAL" clId="{22A265BB-363E-4EF6-97AC-6949080E8CE1}" dt="2019-05-01T12:30:28.236" v="1523" actId="2696"/>
          <pc:sldLayoutMkLst>
            <pc:docMk/>
            <pc:sldMasterMk cId="0" sldId="2147483648"/>
            <pc:sldLayoutMk cId="1695920366" sldId="214748367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9E3F1A-821C-4FAE-96BA-2C8447211C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E7DE748-686B-4C74-B6CD-6741ABE1E3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D5204-A1CD-4D8B-8EEC-09D2B444DFC4}" type="datetimeFigureOut">
              <a:rPr lang="en-US" smtClean="0"/>
              <a:t>5/1/2019</a:t>
            </a:fld>
            <a:endParaRPr lang="en-US"/>
          </a:p>
        </p:txBody>
      </p:sp>
      <p:sp>
        <p:nvSpPr>
          <p:cNvPr id="4" name="Footer Placeholder 3">
            <a:extLst>
              <a:ext uri="{FF2B5EF4-FFF2-40B4-BE49-F238E27FC236}">
                <a16:creationId xmlns:a16="http://schemas.microsoft.com/office/drawing/2014/main" id="{251513E0-AAD8-4888-A55F-736E34061A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7BB8F0-3E5C-4EC1-8FC7-7A0AC7A039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051BD8-C2DE-4E22-BA45-CB5533E7D490}" type="slidenum">
              <a:rPr lang="en-US" smtClean="0"/>
              <a:t>‹#›</a:t>
            </a:fld>
            <a:endParaRPr lang="en-US"/>
          </a:p>
        </p:txBody>
      </p:sp>
    </p:spTree>
    <p:extLst>
      <p:ext uri="{BB962C8B-B14F-4D97-AF65-F5344CB8AC3E}">
        <p14:creationId xmlns:p14="http://schemas.microsoft.com/office/powerpoint/2010/main" val="11523047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97257-B08A-41AB-B462-9AD023272915}"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70007-EA47-4013-AEA8-0F46D39CDD04}" type="slidenum">
              <a:rPr lang="en-US" smtClean="0"/>
              <a:t>‹#›</a:t>
            </a:fld>
            <a:endParaRPr lang="en-US"/>
          </a:p>
        </p:txBody>
      </p:sp>
    </p:spTree>
    <p:extLst>
      <p:ext uri="{BB962C8B-B14F-4D97-AF65-F5344CB8AC3E}">
        <p14:creationId xmlns:p14="http://schemas.microsoft.com/office/powerpoint/2010/main" val="26163521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a:t>
            </a:r>
            <a:r>
              <a:rPr lang="en-US" baseline="0" dirty="0"/>
              <a:t> </a:t>
            </a:r>
            <a:r>
              <a:rPr lang="en-US" dirty="0"/>
              <a:t>out the goal of reaching a Common SET of Data Classes to help support interoperable exchange</a:t>
            </a:r>
            <a:r>
              <a:rPr lang="en-US" baseline="0" dirty="0"/>
              <a:t> and how reached when hospitals, physicians, PAC providers are using same data classes.</a:t>
            </a:r>
            <a:endParaRPr lang="en-US" dirty="0"/>
          </a:p>
        </p:txBody>
      </p:sp>
      <p:sp>
        <p:nvSpPr>
          <p:cNvPr id="4" name="Slide Number Placeholder 3"/>
          <p:cNvSpPr>
            <a:spLocks noGrp="1"/>
          </p:cNvSpPr>
          <p:nvPr>
            <p:ph type="sldNum" sz="quarter" idx="10"/>
          </p:nvPr>
        </p:nvSpPr>
        <p:spPr/>
        <p:txBody>
          <a:bodyPr/>
          <a:lstStyle/>
          <a:p>
            <a:fld id="{11B6360F-4697-4A9D-B4B3-243E36A2833C}" type="slidenum">
              <a:rPr lang="en-US" smtClean="0"/>
              <a:pPr/>
              <a:t>15</a:t>
            </a:fld>
            <a:endParaRPr lang="en-US" dirty="0"/>
          </a:p>
        </p:txBody>
      </p:sp>
    </p:spTree>
    <p:extLst>
      <p:ext uri="{BB962C8B-B14F-4D97-AF65-F5344CB8AC3E}">
        <p14:creationId xmlns:p14="http://schemas.microsoft.com/office/powerpoint/2010/main" val="64793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0EF1D8-9E72-4BC6-A1B9-216023DB5DF4}" type="datetime1">
              <a:rPr lang="en-US" smtClean="0"/>
              <a:t>5/1/2019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CMS Data Element Library (DEL)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8FC769-3F15-46E8-8CAB-6DDEE2B92688}" type="datetime1">
              <a:rPr lang="en-US" smtClean="0"/>
              <a:t>5/1/2019</a:t>
            </a:fld>
            <a:endParaRPr lang="en-US" dirty="0"/>
          </a:p>
        </p:txBody>
      </p:sp>
      <p:sp>
        <p:nvSpPr>
          <p:cNvPr id="6" name="Footer Placeholder 5"/>
          <p:cNvSpPr>
            <a:spLocks noGrp="1"/>
          </p:cNvSpPr>
          <p:nvPr>
            <p:ph type="ftr" sz="quarter" idx="11"/>
          </p:nvPr>
        </p:nvSpPr>
        <p:spPr/>
        <p:txBody>
          <a:bodyPr/>
          <a:lstStyle/>
          <a:p>
            <a:r>
              <a:rPr lang="en-US"/>
              <a:t>CMS Data Element Library (DEL)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424117-C6AA-48BF-BC64-31C2CFA4FF92}" type="datetime1">
              <a:rPr lang="en-US" smtClean="0"/>
              <a:t>5/1/2019</a:t>
            </a:fld>
            <a:endParaRPr lang="en-US" dirty="0"/>
          </a:p>
        </p:txBody>
      </p:sp>
      <p:sp>
        <p:nvSpPr>
          <p:cNvPr id="5" name="Footer Placeholder 4"/>
          <p:cNvSpPr>
            <a:spLocks noGrp="1"/>
          </p:cNvSpPr>
          <p:nvPr>
            <p:ph type="ftr" sz="quarter" idx="11"/>
          </p:nvPr>
        </p:nvSpPr>
        <p:spPr/>
        <p:txBody>
          <a:bodyPr/>
          <a:lstStyle/>
          <a:p>
            <a:r>
              <a:rPr lang="en-US"/>
              <a:t>CMS Data Element Library (DEL)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92FFFD-5300-4296-8243-19D66A1FF679}" type="datetime1">
              <a:rPr lang="en-US" smtClean="0"/>
              <a:t>5/1/2019</a:t>
            </a:fld>
            <a:endParaRPr lang="en-US" dirty="0"/>
          </a:p>
        </p:txBody>
      </p:sp>
      <p:sp>
        <p:nvSpPr>
          <p:cNvPr id="5" name="Footer Placeholder 4"/>
          <p:cNvSpPr>
            <a:spLocks noGrp="1"/>
          </p:cNvSpPr>
          <p:nvPr>
            <p:ph type="ftr" sz="quarter" idx="11"/>
          </p:nvPr>
        </p:nvSpPr>
        <p:spPr/>
        <p:txBody>
          <a:bodyPr/>
          <a:lstStyle/>
          <a:p>
            <a:r>
              <a:rPr lang="en-US"/>
              <a:t>CMS Data Element Library (DEL)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319DAC-104F-4E85-8AD0-13229C7A081C}" type="datetime1">
              <a:rPr lang="en-US" smtClean="0"/>
              <a:t>5/1/2019</a:t>
            </a:fld>
            <a:endParaRPr lang="en-US" dirty="0"/>
          </a:p>
        </p:txBody>
      </p:sp>
      <p:sp>
        <p:nvSpPr>
          <p:cNvPr id="5" name="Footer Placeholder 4"/>
          <p:cNvSpPr>
            <a:spLocks noGrp="1"/>
          </p:cNvSpPr>
          <p:nvPr>
            <p:ph type="ftr" sz="quarter" idx="11"/>
          </p:nvPr>
        </p:nvSpPr>
        <p:spPr/>
        <p:txBody>
          <a:bodyPr/>
          <a:lstStyle/>
          <a:p>
            <a:r>
              <a:rPr lang="en-US"/>
              <a:t>CMS Data Element Library (DEL)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DBC76E-F971-4564-9793-5A516ABECFC4}" type="datetime1">
              <a:rPr lang="en-US" smtClean="0"/>
              <a:t>5/1/2019</a:t>
            </a:fld>
            <a:endParaRPr lang="en-US" dirty="0"/>
          </a:p>
        </p:txBody>
      </p:sp>
      <p:sp>
        <p:nvSpPr>
          <p:cNvPr id="5" name="Footer Placeholder 4"/>
          <p:cNvSpPr>
            <a:spLocks noGrp="1"/>
          </p:cNvSpPr>
          <p:nvPr>
            <p:ph type="ftr" sz="quarter" idx="11"/>
          </p:nvPr>
        </p:nvSpPr>
        <p:spPr/>
        <p:txBody>
          <a:bodyPr/>
          <a:lstStyle/>
          <a:p>
            <a:r>
              <a:rPr lang="en-US"/>
              <a:t>CMS Data Element Library (DEL)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E43AA-0C30-4A30-B411-E1C8D921F53D}" type="datetime1">
              <a:rPr lang="en-US" smtClean="0"/>
              <a:t>5/1/2019</a:t>
            </a:fld>
            <a:endParaRPr lang="en-US" dirty="0"/>
          </a:p>
        </p:txBody>
      </p:sp>
      <p:sp>
        <p:nvSpPr>
          <p:cNvPr id="5" name="Footer Placeholder 4"/>
          <p:cNvSpPr>
            <a:spLocks noGrp="1"/>
          </p:cNvSpPr>
          <p:nvPr>
            <p:ph type="ftr" sz="quarter" idx="11"/>
          </p:nvPr>
        </p:nvSpPr>
        <p:spPr/>
        <p:txBody>
          <a:bodyPr/>
          <a:lstStyle/>
          <a:p>
            <a:r>
              <a:rPr lang="en-US"/>
              <a:t>CMS Data Element Library (DEL)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29715-1179-4D58-99DD-B6A99DC0D7EE}" type="datetime1">
              <a:rPr lang="en-US" smtClean="0"/>
              <a:t>5/1/2019</a:t>
            </a:fld>
            <a:endParaRPr lang="en-US" dirty="0"/>
          </a:p>
        </p:txBody>
      </p:sp>
      <p:sp>
        <p:nvSpPr>
          <p:cNvPr id="5" name="Footer Placeholder 4"/>
          <p:cNvSpPr>
            <a:spLocks noGrp="1"/>
          </p:cNvSpPr>
          <p:nvPr>
            <p:ph type="ftr" sz="quarter" idx="11"/>
          </p:nvPr>
        </p:nvSpPr>
        <p:spPr/>
        <p:txBody>
          <a:bodyPr/>
          <a:lstStyle/>
          <a:p>
            <a:r>
              <a:rPr lang="en-US"/>
              <a:t>CMS Data Element Library (DEL)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3BFAA-5DD4-4022-9E70-D4B959E851BD}" type="datetime1">
              <a:rPr lang="en-US" smtClean="0"/>
              <a:t>5/1/2019</a:t>
            </a:fld>
            <a:endParaRPr lang="en-US" dirty="0"/>
          </a:p>
        </p:txBody>
      </p:sp>
      <p:sp>
        <p:nvSpPr>
          <p:cNvPr id="5" name="Footer Placeholder 4"/>
          <p:cNvSpPr>
            <a:spLocks noGrp="1"/>
          </p:cNvSpPr>
          <p:nvPr>
            <p:ph type="ftr" sz="quarter" idx="11"/>
          </p:nvPr>
        </p:nvSpPr>
        <p:spPr/>
        <p:txBody>
          <a:bodyPr/>
          <a:lstStyle/>
          <a:p>
            <a:r>
              <a:rPr lang="en-US"/>
              <a:t>CMS Data Element Library (DEL)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9"/>
          <p:cNvSpPr>
            <a:spLocks noGrp="1"/>
          </p:cNvSpPr>
          <p:nvPr>
            <p:ph type="sldNum" sz="quarter" idx="4"/>
          </p:nvPr>
        </p:nvSpPr>
        <p:spPr>
          <a:xfrm>
            <a:off x="10632700" y="6382357"/>
            <a:ext cx="13208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50834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FAE1D-E6BD-4167-A582-2A420E8FB678}" type="datetime1">
              <a:rPr lang="en-US" smtClean="0"/>
              <a:t>5/1/2019</a:t>
            </a:fld>
            <a:endParaRPr lang="en-US" dirty="0"/>
          </a:p>
        </p:txBody>
      </p:sp>
      <p:sp>
        <p:nvSpPr>
          <p:cNvPr id="5" name="Footer Placeholder 4"/>
          <p:cNvSpPr>
            <a:spLocks noGrp="1"/>
          </p:cNvSpPr>
          <p:nvPr>
            <p:ph type="ftr" sz="quarter" idx="11"/>
          </p:nvPr>
        </p:nvSpPr>
        <p:spPr/>
        <p:txBody>
          <a:bodyPr/>
          <a:lstStyle/>
          <a:p>
            <a:r>
              <a:rPr lang="en-US"/>
              <a:t>CMS Data Element Library (DEL)</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F4C14-647A-46FD-9680-27D08CA4E604}" type="datetime1">
              <a:rPr lang="en-US" smtClean="0"/>
              <a:t>5/1/2019</a:t>
            </a:fld>
            <a:endParaRPr lang="en-US" dirty="0"/>
          </a:p>
        </p:txBody>
      </p:sp>
      <p:sp>
        <p:nvSpPr>
          <p:cNvPr id="5" name="Footer Placeholder 4"/>
          <p:cNvSpPr>
            <a:spLocks noGrp="1"/>
          </p:cNvSpPr>
          <p:nvPr>
            <p:ph type="ftr" sz="quarter" idx="11"/>
          </p:nvPr>
        </p:nvSpPr>
        <p:spPr/>
        <p:txBody>
          <a:bodyPr/>
          <a:lstStyle/>
          <a:p>
            <a:r>
              <a:rPr lang="en-US"/>
              <a:t>CMS Data Element Library (DEL)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5B2EC-3DCB-4868-8205-11E8B11782D3}" type="datetime1">
              <a:rPr lang="en-US" smtClean="0"/>
              <a:t>5/1/2019</a:t>
            </a:fld>
            <a:endParaRPr lang="en-US" dirty="0"/>
          </a:p>
        </p:txBody>
      </p:sp>
      <p:sp>
        <p:nvSpPr>
          <p:cNvPr id="6" name="Footer Placeholder 5"/>
          <p:cNvSpPr>
            <a:spLocks noGrp="1"/>
          </p:cNvSpPr>
          <p:nvPr>
            <p:ph type="ftr" sz="quarter" idx="11"/>
          </p:nvPr>
        </p:nvSpPr>
        <p:spPr/>
        <p:txBody>
          <a:bodyPr/>
          <a:lstStyle/>
          <a:p>
            <a:r>
              <a:rPr lang="en-US"/>
              <a:t>CMS Data Element Library (DEL)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0900A-5E7B-40AA-BD20-F753904A2E42}" type="datetime1">
              <a:rPr lang="en-US" smtClean="0"/>
              <a:t>5/1/2019</a:t>
            </a:fld>
            <a:endParaRPr lang="en-US" dirty="0"/>
          </a:p>
        </p:txBody>
      </p:sp>
      <p:sp>
        <p:nvSpPr>
          <p:cNvPr id="8" name="Footer Placeholder 7"/>
          <p:cNvSpPr>
            <a:spLocks noGrp="1"/>
          </p:cNvSpPr>
          <p:nvPr>
            <p:ph type="ftr" sz="quarter" idx="11"/>
          </p:nvPr>
        </p:nvSpPr>
        <p:spPr/>
        <p:txBody>
          <a:bodyPr/>
          <a:lstStyle/>
          <a:p>
            <a:r>
              <a:rPr lang="en-US"/>
              <a:t>CMS Data Element Library (DEL)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21426C-97A9-47D0-A012-D59E1C008980}" type="datetime1">
              <a:rPr lang="en-US" smtClean="0"/>
              <a:t>5/1/2019</a:t>
            </a:fld>
            <a:endParaRPr lang="en-US" dirty="0"/>
          </a:p>
        </p:txBody>
      </p:sp>
      <p:sp>
        <p:nvSpPr>
          <p:cNvPr id="4" name="Footer Placeholder 3"/>
          <p:cNvSpPr>
            <a:spLocks noGrp="1"/>
          </p:cNvSpPr>
          <p:nvPr>
            <p:ph type="ftr" sz="quarter" idx="11"/>
          </p:nvPr>
        </p:nvSpPr>
        <p:spPr/>
        <p:txBody>
          <a:bodyPr/>
          <a:lstStyle/>
          <a:p>
            <a:r>
              <a:rPr lang="en-US"/>
              <a:t>CMS Data Element Library (DEL)</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1ED82-31CD-4914-8A68-572A9A52524F}" type="datetime1">
              <a:rPr lang="en-US" smtClean="0"/>
              <a:t>5/1/2019</a:t>
            </a:fld>
            <a:endParaRPr lang="en-US" dirty="0"/>
          </a:p>
        </p:txBody>
      </p:sp>
      <p:sp>
        <p:nvSpPr>
          <p:cNvPr id="3" name="Footer Placeholder 2"/>
          <p:cNvSpPr>
            <a:spLocks noGrp="1"/>
          </p:cNvSpPr>
          <p:nvPr>
            <p:ph type="ftr" sz="quarter" idx="11"/>
          </p:nvPr>
        </p:nvSpPr>
        <p:spPr/>
        <p:txBody>
          <a:bodyPr/>
          <a:lstStyle/>
          <a:p>
            <a:r>
              <a:rPr lang="en-US"/>
              <a:t>CMS Data Element Library (DEL)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8D7FAA-3C39-4802-8D86-9F9D959D818C}" type="datetime1">
              <a:rPr lang="en-US" smtClean="0"/>
              <a:t>5/1/2019</a:t>
            </a:fld>
            <a:endParaRPr lang="en-US" dirty="0"/>
          </a:p>
        </p:txBody>
      </p:sp>
      <p:sp>
        <p:nvSpPr>
          <p:cNvPr id="6" name="Footer Placeholder 5"/>
          <p:cNvSpPr>
            <a:spLocks noGrp="1"/>
          </p:cNvSpPr>
          <p:nvPr>
            <p:ph type="ftr" sz="quarter" idx="11"/>
          </p:nvPr>
        </p:nvSpPr>
        <p:spPr/>
        <p:txBody>
          <a:bodyPr/>
          <a:lstStyle/>
          <a:p>
            <a:r>
              <a:rPr lang="en-US"/>
              <a:t>CMS Data Element Library (DEL)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7A653C-D542-41E5-A7F5-CF55875121EC}" type="datetime1">
              <a:rPr lang="en-US" smtClean="0"/>
              <a:t>5/1/2019</a:t>
            </a:fld>
            <a:endParaRPr lang="en-US" dirty="0"/>
          </a:p>
        </p:txBody>
      </p:sp>
      <p:sp>
        <p:nvSpPr>
          <p:cNvPr id="6" name="Footer Placeholder 5"/>
          <p:cNvSpPr>
            <a:spLocks noGrp="1"/>
          </p:cNvSpPr>
          <p:nvPr>
            <p:ph type="ftr" sz="quarter" idx="11"/>
          </p:nvPr>
        </p:nvSpPr>
        <p:spPr/>
        <p:txBody>
          <a:bodyPr/>
          <a:lstStyle/>
          <a:p>
            <a:r>
              <a:rPr lang="en-US"/>
              <a:t>CMS Data Element Library (DEL)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414160-E420-4DB4-99C4-D6E7BB5D28E4}" type="datetime1">
              <a:rPr lang="en-US" smtClean="0"/>
              <a:t>5/1/2019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CMS Data Element Library (DEL)</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69" r:id="rId18"/>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clinicalworks.com/products-services/eclinicalworks-v10-ehr-suite/" TargetMode="External"/><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hyperlink" Target="https://www.thirdway.org/memo/local-examples-innovations-in-electronic-health-records" TargetMode="Externa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hyperlink" Target="https://www.betterbuys.com/cmms/definitive-guide-cmms/cmms-use-cas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niddk.nih.gov/-/media/Files/Health-Information/Communication-Programs/NKDEP/Provider_Personas_508.pdf?la=en" TargetMode="External"/><Relationship Id="rId2" Type="http://schemas.openxmlformats.org/officeDocument/2006/relationships/hyperlink" Target="https://www.niddk.nih.gov/-/media/Files/Health-Information/Communication-Programs/NKDEP/Patient_Personas_508.pdf?la=en"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niddk.nih.gov/health-information/communication-programs/nkdep/working-groups/health-information-technology/development-electronic-ckd-care-plan#draftSe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healthit.gov/isa/sites/isa/files/inline-files/USCDIv12019revised.pdf" TargetMode="External"/><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hyperlink" Target="http://leadershipwatch-aadboot.com/2010/09/26/the-essence-of-people-alignment-par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l.cms.gov/"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proyectosgestionyexcelencia.com/2013/01/17/diferencias-entre-la-gestion-tradicional-y-la-gestion-agil-de-proyectos-de-software" TargetMode="External"/><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8588-5572-4A0F-BDA6-1FB51CECD595}"/>
              </a:ext>
            </a:extLst>
          </p:cNvPr>
          <p:cNvSpPr>
            <a:spLocks noGrp="1"/>
          </p:cNvSpPr>
          <p:nvPr>
            <p:ph type="ctrTitle"/>
          </p:nvPr>
        </p:nvSpPr>
        <p:spPr>
          <a:xfrm>
            <a:off x="2928400" y="1026983"/>
            <a:ext cx="8574622" cy="2616199"/>
          </a:xfrm>
        </p:spPr>
        <p:txBody>
          <a:bodyPr>
            <a:normAutofit/>
          </a:bodyPr>
          <a:lstStyle/>
          <a:p>
            <a:br>
              <a:rPr lang="en-US" sz="2800" b="1" dirty="0"/>
            </a:br>
            <a:br>
              <a:rPr lang="en-US" sz="2800" b="1" dirty="0"/>
            </a:br>
            <a:r>
              <a:rPr lang="en-US" sz="3200" b="1" dirty="0"/>
              <a:t>CMS Data Element Library (DEL) </a:t>
            </a:r>
            <a:br>
              <a:rPr lang="en-US" sz="3200" b="1" dirty="0"/>
            </a:br>
            <a:r>
              <a:rPr lang="en-US" sz="3200" b="1" dirty="0"/>
              <a:t>Supporting Interoperability and </a:t>
            </a:r>
            <a:br>
              <a:rPr lang="en-US" sz="3200" b="1" dirty="0"/>
            </a:br>
            <a:r>
              <a:rPr lang="en-US" sz="3200" b="1" dirty="0"/>
              <a:t>Health Information Exchange</a:t>
            </a:r>
            <a:endParaRPr lang="en-US" sz="2800" dirty="0"/>
          </a:p>
        </p:txBody>
      </p:sp>
      <p:sp>
        <p:nvSpPr>
          <p:cNvPr id="3" name="Subtitle 2">
            <a:extLst>
              <a:ext uri="{FF2B5EF4-FFF2-40B4-BE49-F238E27FC236}">
                <a16:creationId xmlns:a16="http://schemas.microsoft.com/office/drawing/2014/main" id="{1C70BF23-555B-4A5A-AED1-1FFCFFB6CAF6}"/>
              </a:ext>
            </a:extLst>
          </p:cNvPr>
          <p:cNvSpPr>
            <a:spLocks noGrp="1"/>
          </p:cNvSpPr>
          <p:nvPr>
            <p:ph type="subTitle" idx="1"/>
          </p:nvPr>
        </p:nvSpPr>
        <p:spPr>
          <a:xfrm>
            <a:off x="4515377" y="3996266"/>
            <a:ext cx="6987645" cy="2258759"/>
          </a:xfrm>
        </p:spPr>
        <p:txBody>
          <a:bodyPr>
            <a:normAutofit/>
          </a:bodyPr>
          <a:lstStyle/>
          <a:p>
            <a:r>
              <a:rPr lang="en-US" b="1" dirty="0"/>
              <a:t>Post-Acute Care Interoperability Workgroup</a:t>
            </a:r>
          </a:p>
          <a:p>
            <a:r>
              <a:rPr lang="en-US" b="1" dirty="0"/>
              <a:t>May 1, 2019</a:t>
            </a:r>
            <a:endParaRPr lang="en-US" dirty="0"/>
          </a:p>
          <a:p>
            <a:endParaRPr lang="en-US" dirty="0"/>
          </a:p>
        </p:txBody>
      </p:sp>
    </p:spTree>
    <p:extLst>
      <p:ext uri="{BB962C8B-B14F-4D97-AF65-F5344CB8AC3E}">
        <p14:creationId xmlns:p14="http://schemas.microsoft.com/office/powerpoint/2010/main" val="337243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833AFB-7629-4DCA-BC3B-F40BE8072EFC}"/>
              </a:ext>
            </a:extLst>
          </p:cNvPr>
          <p:cNvSpPr>
            <a:spLocks noGrp="1"/>
          </p:cNvSpPr>
          <p:nvPr>
            <p:ph type="title"/>
          </p:nvPr>
        </p:nvSpPr>
        <p:spPr>
          <a:xfrm>
            <a:off x="1484311" y="308428"/>
            <a:ext cx="10018713" cy="1752599"/>
          </a:xfrm>
        </p:spPr>
        <p:txBody>
          <a:bodyPr/>
          <a:lstStyle/>
          <a:p>
            <a:r>
              <a:rPr lang="en-US" dirty="0"/>
              <a:t>Different Approaches to Capturing Assessment Data Elements</a:t>
            </a:r>
          </a:p>
        </p:txBody>
      </p:sp>
      <p:sp>
        <p:nvSpPr>
          <p:cNvPr id="7" name="Text Placeholder 6">
            <a:extLst>
              <a:ext uri="{FF2B5EF4-FFF2-40B4-BE49-F238E27FC236}">
                <a16:creationId xmlns:a16="http://schemas.microsoft.com/office/drawing/2014/main" id="{164EA190-CDA8-47C3-B0D7-476B7A4BB531}"/>
              </a:ext>
            </a:extLst>
          </p:cNvPr>
          <p:cNvSpPr>
            <a:spLocks noGrp="1"/>
          </p:cNvSpPr>
          <p:nvPr>
            <p:ph type="body" idx="1"/>
          </p:nvPr>
        </p:nvSpPr>
        <p:spPr>
          <a:xfrm>
            <a:off x="1742149" y="2475706"/>
            <a:ext cx="4607188" cy="576262"/>
          </a:xfrm>
        </p:spPr>
        <p:txBody>
          <a:bodyPr/>
          <a:lstStyle/>
          <a:p>
            <a:pPr algn="ctr"/>
            <a:r>
              <a:rPr lang="en-US" dirty="0"/>
              <a:t>Completion of Assessment Instrument</a:t>
            </a:r>
          </a:p>
        </p:txBody>
      </p:sp>
      <p:pic>
        <p:nvPicPr>
          <p:cNvPr id="12" name="Content Placeholder 11" descr="A close up of a sign&#10;&#10;Description automatically generated">
            <a:extLst>
              <a:ext uri="{FF2B5EF4-FFF2-40B4-BE49-F238E27FC236}">
                <a16:creationId xmlns:a16="http://schemas.microsoft.com/office/drawing/2014/main" id="{A4F8982F-F453-4FA9-A603-265F33094B2E}"/>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2081957" y="2890838"/>
            <a:ext cx="3927573" cy="2455862"/>
          </a:xfrm>
        </p:spPr>
      </p:pic>
      <p:sp>
        <p:nvSpPr>
          <p:cNvPr id="9" name="Text Placeholder 8">
            <a:extLst>
              <a:ext uri="{FF2B5EF4-FFF2-40B4-BE49-F238E27FC236}">
                <a16:creationId xmlns:a16="http://schemas.microsoft.com/office/drawing/2014/main" id="{2DE238ED-1646-423F-9B42-986EE5734A5D}"/>
              </a:ext>
            </a:extLst>
          </p:cNvPr>
          <p:cNvSpPr>
            <a:spLocks noGrp="1"/>
          </p:cNvSpPr>
          <p:nvPr>
            <p:ph type="body" sz="quarter" idx="3"/>
          </p:nvPr>
        </p:nvSpPr>
        <p:spPr>
          <a:xfrm>
            <a:off x="6871311" y="2354263"/>
            <a:ext cx="4903844" cy="576262"/>
          </a:xfrm>
        </p:spPr>
        <p:txBody>
          <a:bodyPr/>
          <a:lstStyle/>
          <a:p>
            <a:pPr algn="ctr"/>
            <a:r>
              <a:rPr lang="en-US" dirty="0"/>
              <a:t>Data Elements Integrated at Point of Care for Data Collection </a:t>
            </a:r>
          </a:p>
        </p:txBody>
      </p:sp>
      <p:sp>
        <p:nvSpPr>
          <p:cNvPr id="5" name="Slide Number Placeholder 4">
            <a:extLst>
              <a:ext uri="{FF2B5EF4-FFF2-40B4-BE49-F238E27FC236}">
                <a16:creationId xmlns:a16="http://schemas.microsoft.com/office/drawing/2014/main" id="{2CA442D9-4672-48BD-9CB9-381729AA397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4" name="Picture 13">
            <a:extLst>
              <a:ext uri="{FF2B5EF4-FFF2-40B4-BE49-F238E27FC236}">
                <a16:creationId xmlns:a16="http://schemas.microsoft.com/office/drawing/2014/main" id="{CCA73071-4FDE-4A57-88C4-6F743AC4341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419027" y="3166666"/>
            <a:ext cx="3808412" cy="1904206"/>
          </a:xfrm>
          <a:prstGeom prst="rect">
            <a:avLst/>
          </a:prstGeom>
        </p:spPr>
      </p:pic>
      <p:sp>
        <p:nvSpPr>
          <p:cNvPr id="16" name="Arrow: Down 15">
            <a:extLst>
              <a:ext uri="{FF2B5EF4-FFF2-40B4-BE49-F238E27FC236}">
                <a16:creationId xmlns:a16="http://schemas.microsoft.com/office/drawing/2014/main" id="{78C8E03E-9948-4BC3-86B2-C78053BB653F}"/>
              </a:ext>
            </a:extLst>
          </p:cNvPr>
          <p:cNvSpPr/>
          <p:nvPr/>
        </p:nvSpPr>
        <p:spPr>
          <a:xfrm>
            <a:off x="8261015" y="5091470"/>
            <a:ext cx="278892" cy="453946"/>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3A9A8B76-947A-4F51-8A67-EDB41278D982}"/>
              </a:ext>
            </a:extLst>
          </p:cNvPr>
          <p:cNvSpPr/>
          <p:nvPr/>
        </p:nvSpPr>
        <p:spPr>
          <a:xfrm>
            <a:off x="9179814" y="5101033"/>
            <a:ext cx="278892" cy="453947"/>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E9DD8E-7AFC-417F-AAF4-E0D904EAC8B5}"/>
              </a:ext>
            </a:extLst>
          </p:cNvPr>
          <p:cNvSpPr/>
          <p:nvPr/>
        </p:nvSpPr>
        <p:spPr>
          <a:xfrm>
            <a:off x="7277262" y="5591947"/>
            <a:ext cx="4083996"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Populate Assessment/Data Set for Completion and Submission to CMS </a:t>
            </a:r>
          </a:p>
        </p:txBody>
      </p:sp>
      <p:sp>
        <p:nvSpPr>
          <p:cNvPr id="21" name="Arrow: Down 20">
            <a:extLst>
              <a:ext uri="{FF2B5EF4-FFF2-40B4-BE49-F238E27FC236}">
                <a16:creationId xmlns:a16="http://schemas.microsoft.com/office/drawing/2014/main" id="{D73C4B4F-0692-4571-ACD2-30D8EE4487F7}"/>
              </a:ext>
            </a:extLst>
          </p:cNvPr>
          <p:cNvSpPr/>
          <p:nvPr/>
        </p:nvSpPr>
        <p:spPr>
          <a:xfrm>
            <a:off x="10076406" y="5093325"/>
            <a:ext cx="278892" cy="453947"/>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25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CEC1-7E22-48AD-A372-A9B59E157738}"/>
              </a:ext>
            </a:extLst>
          </p:cNvPr>
          <p:cNvSpPr>
            <a:spLocks noGrp="1"/>
          </p:cNvSpPr>
          <p:nvPr>
            <p:ph type="title"/>
          </p:nvPr>
        </p:nvSpPr>
        <p:spPr>
          <a:xfrm>
            <a:off x="1484311" y="246064"/>
            <a:ext cx="10018713" cy="1752599"/>
          </a:xfrm>
        </p:spPr>
        <p:txBody>
          <a:bodyPr/>
          <a:lstStyle/>
          <a:p>
            <a:pPr lvl="1" algn="ctr"/>
            <a:r>
              <a:rPr lang="en-US" sz="3600" dirty="0">
                <a:latin typeface="+mj-lt"/>
              </a:rPr>
              <a:t>Discussion: Emerging Trends </a:t>
            </a:r>
            <a:br>
              <a:rPr lang="en-US" dirty="0"/>
            </a:br>
            <a:br>
              <a:rPr lang="en-US" dirty="0"/>
            </a:br>
            <a:endParaRPr lang="en-US" dirty="0"/>
          </a:p>
        </p:txBody>
      </p:sp>
      <p:sp>
        <p:nvSpPr>
          <p:cNvPr id="3" name="Text Placeholder 2">
            <a:extLst>
              <a:ext uri="{FF2B5EF4-FFF2-40B4-BE49-F238E27FC236}">
                <a16:creationId xmlns:a16="http://schemas.microsoft.com/office/drawing/2014/main" id="{605E87D2-44A2-44EC-A72C-F6F413BEC639}"/>
              </a:ext>
            </a:extLst>
          </p:cNvPr>
          <p:cNvSpPr>
            <a:spLocks noGrp="1"/>
          </p:cNvSpPr>
          <p:nvPr>
            <p:ph type="body" idx="1"/>
          </p:nvPr>
        </p:nvSpPr>
        <p:spPr>
          <a:xfrm>
            <a:off x="1772179" y="2187734"/>
            <a:ext cx="4607188" cy="576262"/>
          </a:xfrm>
        </p:spPr>
        <p:txBody>
          <a:bodyPr/>
          <a:lstStyle/>
          <a:p>
            <a:r>
              <a:rPr lang="en-US" dirty="0"/>
              <a:t>Data Element Design</a:t>
            </a:r>
          </a:p>
        </p:txBody>
      </p:sp>
      <p:sp>
        <p:nvSpPr>
          <p:cNvPr id="4" name="Content Placeholder 3">
            <a:extLst>
              <a:ext uri="{FF2B5EF4-FFF2-40B4-BE49-F238E27FC236}">
                <a16:creationId xmlns:a16="http://schemas.microsoft.com/office/drawing/2014/main" id="{2A89E627-BBBF-4477-BFC8-B6C85BA62A65}"/>
              </a:ext>
            </a:extLst>
          </p:cNvPr>
          <p:cNvSpPr>
            <a:spLocks noGrp="1"/>
          </p:cNvSpPr>
          <p:nvPr>
            <p:ph sz="half" idx="2"/>
          </p:nvPr>
        </p:nvSpPr>
        <p:spPr>
          <a:xfrm>
            <a:off x="1484311" y="3083877"/>
            <a:ext cx="4895056" cy="2455862"/>
          </a:xfrm>
        </p:spPr>
        <p:txBody>
          <a:bodyPr>
            <a:normAutofit/>
          </a:bodyPr>
          <a:lstStyle/>
          <a:p>
            <a:r>
              <a:rPr lang="en-US" sz="1900" dirty="0"/>
              <a:t>Designing data elements that support interoperability</a:t>
            </a:r>
          </a:p>
          <a:p>
            <a:r>
              <a:rPr lang="en-US" sz="1900" dirty="0"/>
              <a:t>Data elements that can be collected at point of care (integrated in clinical workflow)</a:t>
            </a:r>
          </a:p>
          <a:p>
            <a:r>
              <a:rPr lang="en-US" sz="1900" dirty="0"/>
              <a:t>Support industry movement to standardization and computability</a:t>
            </a:r>
            <a:br>
              <a:rPr lang="en-US" dirty="0"/>
            </a:br>
            <a:endParaRPr lang="en-US" dirty="0"/>
          </a:p>
        </p:txBody>
      </p:sp>
      <p:sp>
        <p:nvSpPr>
          <p:cNvPr id="5" name="Text Placeholder 4">
            <a:extLst>
              <a:ext uri="{FF2B5EF4-FFF2-40B4-BE49-F238E27FC236}">
                <a16:creationId xmlns:a16="http://schemas.microsoft.com/office/drawing/2014/main" id="{D95379A4-4D80-4445-A503-19F161DBD326}"/>
              </a:ext>
            </a:extLst>
          </p:cNvPr>
          <p:cNvSpPr>
            <a:spLocks noGrp="1"/>
          </p:cNvSpPr>
          <p:nvPr>
            <p:ph type="body" sz="quarter" idx="3"/>
          </p:nvPr>
        </p:nvSpPr>
        <p:spPr>
          <a:xfrm>
            <a:off x="6607967" y="2378869"/>
            <a:ext cx="5167576" cy="576262"/>
          </a:xfrm>
        </p:spPr>
        <p:txBody>
          <a:bodyPr/>
          <a:lstStyle/>
          <a:p>
            <a:r>
              <a:rPr lang="en-US" dirty="0"/>
              <a:t>Broader use of PAC standardized data sets and  Data Elements</a:t>
            </a:r>
          </a:p>
        </p:txBody>
      </p:sp>
      <p:sp>
        <p:nvSpPr>
          <p:cNvPr id="6" name="Content Placeholder 5">
            <a:extLst>
              <a:ext uri="{FF2B5EF4-FFF2-40B4-BE49-F238E27FC236}">
                <a16:creationId xmlns:a16="http://schemas.microsoft.com/office/drawing/2014/main" id="{1A00B729-4C46-4643-B1F1-97FF07D340E8}"/>
              </a:ext>
            </a:extLst>
          </p:cNvPr>
          <p:cNvSpPr>
            <a:spLocks noGrp="1"/>
          </p:cNvSpPr>
          <p:nvPr>
            <p:ph sz="quarter" idx="4"/>
          </p:nvPr>
        </p:nvSpPr>
        <p:spPr>
          <a:xfrm>
            <a:off x="6744227" y="3083877"/>
            <a:ext cx="4895056" cy="2455862"/>
          </a:xfrm>
        </p:spPr>
        <p:txBody>
          <a:bodyPr>
            <a:noAutofit/>
          </a:bodyPr>
          <a:lstStyle/>
          <a:p>
            <a:r>
              <a:rPr lang="en-US" sz="1900" dirty="0"/>
              <a:t>Standardized content across patient populations for:</a:t>
            </a:r>
          </a:p>
          <a:p>
            <a:pPr lvl="1"/>
            <a:r>
              <a:rPr lang="en-US" sz="1900" dirty="0"/>
              <a:t>Care management </a:t>
            </a:r>
          </a:p>
          <a:p>
            <a:pPr lvl="1"/>
            <a:r>
              <a:rPr lang="en-US" sz="1900" dirty="0"/>
              <a:t>Quality measurement</a:t>
            </a:r>
          </a:p>
          <a:p>
            <a:pPr lvl="1"/>
            <a:r>
              <a:rPr lang="en-US" sz="1900" dirty="0"/>
              <a:t>Data analytics and clinical decision support</a:t>
            </a:r>
          </a:p>
          <a:p>
            <a:r>
              <a:rPr lang="en-US" sz="1900" dirty="0"/>
              <a:t>Health Systems and Value Based Care Models</a:t>
            </a:r>
          </a:p>
          <a:p>
            <a:r>
              <a:rPr lang="en-US" sz="1900" dirty="0"/>
              <a:t>Payers</a:t>
            </a:r>
          </a:p>
          <a:p>
            <a:r>
              <a:rPr lang="en-US" sz="1900" dirty="0"/>
              <a:t>HIEs</a:t>
            </a:r>
          </a:p>
        </p:txBody>
      </p:sp>
      <p:sp>
        <p:nvSpPr>
          <p:cNvPr id="7" name="Slide Number Placeholder 6">
            <a:extLst>
              <a:ext uri="{FF2B5EF4-FFF2-40B4-BE49-F238E27FC236}">
                <a16:creationId xmlns:a16="http://schemas.microsoft.com/office/drawing/2014/main" id="{0E38ACB5-D243-4D66-A468-F733038E438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19395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2"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9" name="Group 28">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0"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2"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3"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4"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8" name="Title 7">
            <a:extLst>
              <a:ext uri="{FF2B5EF4-FFF2-40B4-BE49-F238E27FC236}">
                <a16:creationId xmlns:a16="http://schemas.microsoft.com/office/drawing/2014/main" id="{3589B056-4FF4-4E16-9638-851DF8B7D48C}"/>
              </a:ext>
            </a:extLst>
          </p:cNvPr>
          <p:cNvSpPr>
            <a:spLocks noGrp="1"/>
          </p:cNvSpPr>
          <p:nvPr>
            <p:ph type="title"/>
          </p:nvPr>
        </p:nvSpPr>
        <p:spPr>
          <a:xfrm>
            <a:off x="1484312" y="685800"/>
            <a:ext cx="4278928" cy="1752599"/>
          </a:xfrm>
        </p:spPr>
        <p:txBody>
          <a:bodyPr vert="horz" lIns="91440" tIns="45720" rIns="91440" bIns="45720" rtlCol="0" anchor="ctr">
            <a:normAutofit/>
          </a:bodyPr>
          <a:lstStyle/>
          <a:p>
            <a:pPr>
              <a:lnSpc>
                <a:spcPct val="90000"/>
              </a:lnSpc>
            </a:pPr>
            <a:r>
              <a:rPr lang="en-US" sz="4000" b="1"/>
              <a:t>Use Case Development Process </a:t>
            </a:r>
          </a:p>
        </p:txBody>
      </p:sp>
      <p:sp>
        <p:nvSpPr>
          <p:cNvPr id="10" name="Text Placeholder 9">
            <a:extLst>
              <a:ext uri="{FF2B5EF4-FFF2-40B4-BE49-F238E27FC236}">
                <a16:creationId xmlns:a16="http://schemas.microsoft.com/office/drawing/2014/main" id="{BD27C2AF-8C41-4DFB-8C93-975399F52C78}"/>
              </a:ext>
            </a:extLst>
          </p:cNvPr>
          <p:cNvSpPr>
            <a:spLocks noGrp="1"/>
          </p:cNvSpPr>
          <p:nvPr>
            <p:ph type="body" sz="half" idx="2"/>
          </p:nvPr>
        </p:nvSpPr>
        <p:spPr>
          <a:xfrm>
            <a:off x="1484310" y="2666999"/>
            <a:ext cx="4278929" cy="3124201"/>
          </a:xfrm>
        </p:spPr>
        <p:txBody>
          <a:bodyPr vert="horz" lIns="91440" tIns="45720" rIns="91440" bIns="45720" rtlCol="0" anchor="ctr">
            <a:normAutofit/>
          </a:bodyPr>
          <a:lstStyle/>
          <a:p>
            <a:pPr marL="285750" indent="-285750" algn="l">
              <a:buFont typeface="Arial"/>
              <a:buChar char="•"/>
            </a:pPr>
            <a:r>
              <a:rPr lang="en-US" sz="2400" dirty="0"/>
              <a:t>When the DEL  (standardized Data Elements) should  be considered in a use case (and when not)</a:t>
            </a:r>
          </a:p>
          <a:p>
            <a:pPr algn="l">
              <a:buFont typeface="Arial"/>
              <a:buChar char="•"/>
            </a:pPr>
            <a:endParaRPr lang="en-US" sz="2000" dirty="0"/>
          </a:p>
        </p:txBody>
      </p:sp>
      <p:sp>
        <p:nvSpPr>
          <p:cNvPr id="7" name="Slide Number Placeholder 6">
            <a:extLst>
              <a:ext uri="{FF2B5EF4-FFF2-40B4-BE49-F238E27FC236}">
                <a16:creationId xmlns:a16="http://schemas.microsoft.com/office/drawing/2014/main" id="{0DC177F3-241A-4032-A239-E5EDBA9DADF8}"/>
              </a:ext>
            </a:extLst>
          </p:cNvPr>
          <p:cNvSpPr>
            <a:spLocks noGrp="1"/>
          </p:cNvSpPr>
          <p:nvPr>
            <p:ph type="sldNum" sz="quarter" idx="12"/>
          </p:nvPr>
        </p:nvSpPr>
        <p:spPr>
          <a:xfrm>
            <a:off x="10951856" y="5867131"/>
            <a:ext cx="551167"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12</a:t>
            </a:fld>
            <a:endParaRPr lang="en-US"/>
          </a:p>
        </p:txBody>
      </p:sp>
      <p:sp>
        <p:nvSpPr>
          <p:cNvPr id="37"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A close up of a logo&#10;&#10;Description automatically generated">
            <a:extLst>
              <a:ext uri="{FF2B5EF4-FFF2-40B4-BE49-F238E27FC236}">
                <a16:creationId xmlns:a16="http://schemas.microsoft.com/office/drawing/2014/main" id="{110B7D50-6637-4B53-8FFC-B40DBC8F4E2A}"/>
              </a:ext>
            </a:extLst>
          </p:cNvPr>
          <p:cNvPicPr>
            <a:picLocks noGrp="1" noChangeAspect="1"/>
          </p:cNvPicPr>
          <p:nvPr>
            <p:ph type="pic" idx="1"/>
          </p:nvPr>
        </p:nvPicPr>
        <p:blipFill rotWithShape="1">
          <a:blip r:embed="rId3">
            <a:extLst>
              <a:ext uri="{837473B0-CC2E-450A-ABE3-18F120FF3D39}">
                <a1611:picAttrSrcUrl xmlns:a1611="http://schemas.microsoft.com/office/drawing/2016/11/main" r:id="rId4"/>
              </a:ext>
            </a:extLst>
          </a:blip>
          <a:srcRect r="-3" b="4159"/>
          <a:stretch/>
        </p:blipFill>
        <p:spPr>
          <a:xfrm>
            <a:off x="6434407" y="1011765"/>
            <a:ext cx="4744154" cy="4546708"/>
          </a:xfrm>
          <a:prstGeom prst="rect">
            <a:avLst/>
          </a:prstGeom>
        </p:spPr>
      </p:pic>
    </p:spTree>
    <p:extLst>
      <p:ext uri="{BB962C8B-B14F-4D97-AF65-F5344CB8AC3E}">
        <p14:creationId xmlns:p14="http://schemas.microsoft.com/office/powerpoint/2010/main" val="227323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7F8F18-40D9-4342-8644-7C05C0DA00E5}"/>
              </a:ext>
            </a:extLst>
          </p:cNvPr>
          <p:cNvSpPr>
            <a:spLocks noGrp="1"/>
          </p:cNvSpPr>
          <p:nvPr>
            <p:ph type="title"/>
          </p:nvPr>
        </p:nvSpPr>
        <p:spPr>
          <a:xfrm>
            <a:off x="1685583" y="134258"/>
            <a:ext cx="10018713" cy="1230085"/>
          </a:xfrm>
        </p:spPr>
        <p:txBody>
          <a:bodyPr/>
          <a:lstStyle/>
          <a:p>
            <a:r>
              <a:rPr lang="en-US" dirty="0"/>
              <a:t>Use Case Model</a:t>
            </a:r>
          </a:p>
        </p:txBody>
      </p:sp>
      <p:sp>
        <p:nvSpPr>
          <p:cNvPr id="7" name="Content Placeholder 6">
            <a:extLst>
              <a:ext uri="{FF2B5EF4-FFF2-40B4-BE49-F238E27FC236}">
                <a16:creationId xmlns:a16="http://schemas.microsoft.com/office/drawing/2014/main" id="{3B0B18FF-A425-4339-9846-761BEC9630EA}"/>
              </a:ext>
            </a:extLst>
          </p:cNvPr>
          <p:cNvSpPr>
            <a:spLocks noGrp="1"/>
          </p:cNvSpPr>
          <p:nvPr>
            <p:ph idx="1"/>
          </p:nvPr>
        </p:nvSpPr>
        <p:spPr>
          <a:xfrm>
            <a:off x="1164240" y="1357086"/>
            <a:ext cx="9616166" cy="4363542"/>
          </a:xfrm>
        </p:spPr>
        <p:txBody>
          <a:bodyPr>
            <a:normAutofit fontScale="92500" lnSpcReduction="10000"/>
          </a:bodyPr>
          <a:lstStyle/>
          <a:p>
            <a:r>
              <a:rPr lang="en-US" dirty="0"/>
              <a:t>Develop patient and provider persona’s for our use case</a:t>
            </a:r>
          </a:p>
          <a:p>
            <a:pPr lvl="1"/>
            <a:r>
              <a:rPr lang="en-US" dirty="0"/>
              <a:t>Examples:</a:t>
            </a:r>
          </a:p>
          <a:p>
            <a:pPr lvl="2"/>
            <a:r>
              <a:rPr lang="en-US" dirty="0">
                <a:hlinkClick r:id="rId2"/>
              </a:rPr>
              <a:t>Patient personas</a:t>
            </a:r>
            <a:r>
              <a:rPr lang="en-US" dirty="0"/>
              <a:t> (the patient story, co-morbidities, what the person and caregiver wants and needs</a:t>
            </a:r>
          </a:p>
          <a:p>
            <a:pPr lvl="2"/>
            <a:r>
              <a:rPr lang="en-US" dirty="0">
                <a:hlinkClick r:id="rId3"/>
              </a:rPr>
              <a:t>Provider personas</a:t>
            </a:r>
            <a:r>
              <a:rPr lang="en-US" dirty="0"/>
              <a:t> (the providers involved, the information they need, the challenges they face)</a:t>
            </a:r>
          </a:p>
          <a:p>
            <a:r>
              <a:rPr lang="en-US" dirty="0"/>
              <a:t>Draft set of data elements and linked terminology codes</a:t>
            </a:r>
          </a:p>
          <a:p>
            <a:pPr lvl="1"/>
            <a:r>
              <a:rPr lang="en-US" sz="1800" dirty="0"/>
              <a:t>Example: </a:t>
            </a:r>
            <a:r>
              <a:rPr lang="en-US" sz="1800" dirty="0">
                <a:hlinkClick r:id="rId4"/>
              </a:rPr>
              <a:t>CKD Data Elements</a:t>
            </a:r>
            <a:r>
              <a:rPr lang="en-US" sz="1800" dirty="0"/>
              <a:t> </a:t>
            </a:r>
          </a:p>
          <a:p>
            <a:pPr lvl="1"/>
            <a:r>
              <a:rPr lang="en-US" sz="1800" dirty="0"/>
              <a:t>When relevant to the Data Class</a:t>
            </a:r>
            <a:br>
              <a:rPr lang="en-US" sz="1800" dirty="0"/>
            </a:br>
            <a:r>
              <a:rPr lang="en-US" sz="1800" dirty="0"/>
              <a:t>needed for the use case then</a:t>
            </a:r>
            <a:br>
              <a:rPr lang="en-US" sz="1800" dirty="0"/>
            </a:br>
            <a:r>
              <a:rPr lang="en-US" sz="1800" dirty="0"/>
              <a:t>standardized DEL/Data Elements &amp; </a:t>
            </a:r>
            <a:br>
              <a:rPr lang="en-US" sz="1800" dirty="0"/>
            </a:br>
            <a:r>
              <a:rPr lang="en-US" sz="1800" dirty="0"/>
              <a:t>related health IT codes could be </a:t>
            </a:r>
            <a:br>
              <a:rPr lang="en-US" sz="1800" dirty="0"/>
            </a:br>
            <a:r>
              <a:rPr lang="en-US" sz="1800" dirty="0"/>
              <a:t>identified</a:t>
            </a:r>
            <a:endParaRPr lang="en-US" sz="2200" dirty="0"/>
          </a:p>
          <a:p>
            <a:endParaRPr lang="en-US" dirty="0"/>
          </a:p>
        </p:txBody>
      </p:sp>
      <p:sp>
        <p:nvSpPr>
          <p:cNvPr id="5" name="Slide Number Placeholder 4">
            <a:extLst>
              <a:ext uri="{FF2B5EF4-FFF2-40B4-BE49-F238E27FC236}">
                <a16:creationId xmlns:a16="http://schemas.microsoft.com/office/drawing/2014/main" id="{39A0A10D-6518-4575-8F11-C7302AD91B0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8" name="Picture 7">
            <a:extLst>
              <a:ext uri="{FF2B5EF4-FFF2-40B4-BE49-F238E27FC236}">
                <a16:creationId xmlns:a16="http://schemas.microsoft.com/office/drawing/2014/main" id="{69DCC03D-3BA7-44B6-AA2D-735B7CB90B35}"/>
              </a:ext>
            </a:extLst>
          </p:cNvPr>
          <p:cNvPicPr>
            <a:picLocks noChangeAspect="1"/>
          </p:cNvPicPr>
          <p:nvPr/>
        </p:nvPicPr>
        <p:blipFill>
          <a:blip r:embed="rId5"/>
          <a:stretch>
            <a:fillRect/>
          </a:stretch>
        </p:blipFill>
        <p:spPr>
          <a:xfrm>
            <a:off x="5203547" y="3788000"/>
            <a:ext cx="7037207" cy="2827113"/>
          </a:xfrm>
          <a:prstGeom prst="rect">
            <a:avLst/>
          </a:prstGeom>
        </p:spPr>
      </p:pic>
    </p:spTree>
    <p:extLst>
      <p:ext uri="{BB962C8B-B14F-4D97-AF65-F5344CB8AC3E}">
        <p14:creationId xmlns:p14="http://schemas.microsoft.com/office/powerpoint/2010/main" val="162791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7EE2-E5EE-443B-9A67-DEEA0E81B1BC}"/>
              </a:ext>
            </a:extLst>
          </p:cNvPr>
          <p:cNvSpPr>
            <a:spLocks noGrp="1"/>
          </p:cNvSpPr>
          <p:nvPr>
            <p:ph type="title"/>
          </p:nvPr>
        </p:nvSpPr>
        <p:spPr>
          <a:xfrm>
            <a:off x="1484311" y="546101"/>
            <a:ext cx="5202621" cy="1752599"/>
          </a:xfrm>
        </p:spPr>
        <p:txBody>
          <a:bodyPr>
            <a:normAutofit fontScale="90000"/>
          </a:bodyPr>
          <a:lstStyle/>
          <a:p>
            <a:r>
              <a:rPr lang="en-US" dirty="0"/>
              <a:t>Sources for Data Elements and Linked Terminology Codes</a:t>
            </a:r>
            <a:br>
              <a:rPr lang="en-US" dirty="0"/>
            </a:br>
            <a:endParaRPr lang="en-US" dirty="0"/>
          </a:p>
        </p:txBody>
      </p:sp>
      <p:sp>
        <p:nvSpPr>
          <p:cNvPr id="3" name="Text Placeholder 2">
            <a:extLst>
              <a:ext uri="{FF2B5EF4-FFF2-40B4-BE49-F238E27FC236}">
                <a16:creationId xmlns:a16="http://schemas.microsoft.com/office/drawing/2014/main" id="{21DCD42F-0E60-42AF-8343-82081356009F}"/>
              </a:ext>
            </a:extLst>
          </p:cNvPr>
          <p:cNvSpPr>
            <a:spLocks noGrp="1"/>
          </p:cNvSpPr>
          <p:nvPr>
            <p:ph type="body" idx="1"/>
          </p:nvPr>
        </p:nvSpPr>
        <p:spPr>
          <a:xfrm>
            <a:off x="1623060" y="2398032"/>
            <a:ext cx="4612373" cy="576262"/>
          </a:xfrm>
        </p:spPr>
        <p:txBody>
          <a:bodyPr/>
          <a:lstStyle/>
          <a:p>
            <a:r>
              <a:rPr lang="en-US" dirty="0"/>
              <a:t>National Standards – USCDI</a:t>
            </a:r>
          </a:p>
        </p:txBody>
      </p:sp>
      <p:sp>
        <p:nvSpPr>
          <p:cNvPr id="7" name="Slide Number Placeholder 6">
            <a:extLst>
              <a:ext uri="{FF2B5EF4-FFF2-40B4-BE49-F238E27FC236}">
                <a16:creationId xmlns:a16="http://schemas.microsoft.com/office/drawing/2014/main" id="{0CB537F8-87C4-4A1E-88CE-25B76FE2FE1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10" name="Picture 9">
            <a:extLst>
              <a:ext uri="{FF2B5EF4-FFF2-40B4-BE49-F238E27FC236}">
                <a16:creationId xmlns:a16="http://schemas.microsoft.com/office/drawing/2014/main" id="{57134EDF-E689-4D11-B83E-2F155909157D}"/>
              </a:ext>
            </a:extLst>
          </p:cNvPr>
          <p:cNvPicPr>
            <a:picLocks noChangeAspect="1"/>
          </p:cNvPicPr>
          <p:nvPr/>
        </p:nvPicPr>
        <p:blipFill>
          <a:blip r:embed="rId2"/>
          <a:stretch>
            <a:fillRect/>
          </a:stretch>
        </p:blipFill>
        <p:spPr>
          <a:xfrm>
            <a:off x="6686933" y="0"/>
            <a:ext cx="5505068" cy="6858000"/>
          </a:xfrm>
          <a:prstGeom prst="rect">
            <a:avLst/>
          </a:prstGeom>
        </p:spPr>
      </p:pic>
      <p:sp>
        <p:nvSpPr>
          <p:cNvPr id="11" name="Rectangle 10">
            <a:extLst>
              <a:ext uri="{FF2B5EF4-FFF2-40B4-BE49-F238E27FC236}">
                <a16:creationId xmlns:a16="http://schemas.microsoft.com/office/drawing/2014/main" id="{9BABE4DC-F171-499C-9DA7-55CBC7CFB647}"/>
              </a:ext>
            </a:extLst>
          </p:cNvPr>
          <p:cNvSpPr/>
          <p:nvPr/>
        </p:nvSpPr>
        <p:spPr>
          <a:xfrm>
            <a:off x="2750909" y="6466793"/>
            <a:ext cx="8752114" cy="369332"/>
          </a:xfrm>
          <a:prstGeom prst="rect">
            <a:avLst/>
          </a:prstGeom>
        </p:spPr>
        <p:txBody>
          <a:bodyPr wrap="square">
            <a:spAutoFit/>
          </a:bodyPr>
          <a:lstStyle/>
          <a:p>
            <a:r>
              <a:rPr lang="en-US" dirty="0">
                <a:hlinkClick r:id="rId3"/>
              </a:rPr>
              <a:t>https://www.healthit.gov/isa/sites/isa/files/inline-files/USCDIv12019revised.pdf</a:t>
            </a:r>
            <a:endParaRPr lang="en-US" dirty="0"/>
          </a:p>
        </p:txBody>
      </p:sp>
      <p:sp>
        <p:nvSpPr>
          <p:cNvPr id="14" name="Content Placeholder 6">
            <a:extLst>
              <a:ext uri="{FF2B5EF4-FFF2-40B4-BE49-F238E27FC236}">
                <a16:creationId xmlns:a16="http://schemas.microsoft.com/office/drawing/2014/main" id="{C74BCB6A-1D65-4D8D-94D2-BC63C81B6AA1}"/>
              </a:ext>
            </a:extLst>
          </p:cNvPr>
          <p:cNvSpPr>
            <a:spLocks noGrp="1"/>
          </p:cNvSpPr>
          <p:nvPr>
            <p:ph sz="half" idx="2"/>
          </p:nvPr>
        </p:nvSpPr>
        <p:spPr>
          <a:xfrm>
            <a:off x="1566127" y="3071019"/>
            <a:ext cx="5202620" cy="3395773"/>
          </a:xfrm>
        </p:spPr>
        <p:txBody>
          <a:bodyPr>
            <a:normAutofit fontScale="62500" lnSpcReduction="20000"/>
          </a:bodyPr>
          <a:lstStyle/>
          <a:p>
            <a:r>
              <a:rPr lang="en-US" sz="2000" dirty="0"/>
              <a:t>Alignment USCDI v1 with PAC Data Elements in DEL:</a:t>
            </a:r>
          </a:p>
          <a:p>
            <a:pPr lvl="1"/>
            <a:r>
              <a:rPr lang="en-US" sz="2000" dirty="0"/>
              <a:t>Patient Name</a:t>
            </a:r>
          </a:p>
          <a:p>
            <a:pPr lvl="1"/>
            <a:r>
              <a:rPr lang="en-US" sz="2000" dirty="0"/>
              <a:t>Date of Birth</a:t>
            </a:r>
          </a:p>
          <a:p>
            <a:pPr lvl="1"/>
            <a:r>
              <a:rPr lang="en-US" sz="2000" dirty="0"/>
              <a:t>Race</a:t>
            </a:r>
          </a:p>
          <a:p>
            <a:pPr lvl="1"/>
            <a:r>
              <a:rPr lang="en-US" sz="2000" dirty="0"/>
              <a:t>Ethnicity</a:t>
            </a:r>
          </a:p>
          <a:p>
            <a:pPr lvl="1"/>
            <a:r>
              <a:rPr lang="en-US" sz="2000" dirty="0"/>
              <a:t>Vital Signs (Body Height and Weight)</a:t>
            </a:r>
          </a:p>
          <a:p>
            <a:r>
              <a:rPr lang="en-US" sz="2000" dirty="0"/>
              <a:t>Opportunities for Alignment with PAC Data Elements in DEL</a:t>
            </a:r>
          </a:p>
          <a:p>
            <a:pPr lvl="1"/>
            <a:r>
              <a:rPr lang="en-US" sz="2000" dirty="0"/>
              <a:t>Sex</a:t>
            </a:r>
          </a:p>
          <a:p>
            <a:pPr lvl="1"/>
            <a:r>
              <a:rPr lang="en-US" sz="2000" dirty="0"/>
              <a:t>Preferred Language</a:t>
            </a:r>
          </a:p>
          <a:p>
            <a:pPr lvl="1"/>
            <a:r>
              <a:rPr lang="en-US" sz="2000" dirty="0"/>
              <a:t>Problems</a:t>
            </a:r>
          </a:p>
          <a:p>
            <a:pPr lvl="1"/>
            <a:r>
              <a:rPr lang="en-US" sz="2000" dirty="0"/>
              <a:t>Smoking Status</a:t>
            </a:r>
          </a:p>
          <a:p>
            <a:r>
              <a:rPr lang="en-US" sz="2000" b="1" dirty="0"/>
              <a:t>Watch for Future Expansion Areas and Provide </a:t>
            </a:r>
            <a:r>
              <a:rPr lang="en-US" sz="2000" b="1"/>
              <a:t>PAC Input</a:t>
            </a:r>
            <a:endParaRPr lang="en-US" sz="2000" b="1"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70939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121" y="224687"/>
            <a:ext cx="10018713" cy="1752599"/>
          </a:xfrm>
        </p:spPr>
        <p:txBody>
          <a:bodyPr anchor="t">
            <a:normAutofit/>
          </a:bodyPr>
          <a:lstStyle/>
          <a:p>
            <a:r>
              <a:rPr lang="en-US" sz="3600" dirty="0"/>
              <a:t>ONC Interoperability Standards Advisory</a:t>
            </a:r>
          </a:p>
        </p:txBody>
      </p:sp>
      <p:sp>
        <p:nvSpPr>
          <p:cNvPr id="3" name="Slide Number Placeholder 2"/>
          <p:cNvSpPr>
            <a:spLocks noGrp="1"/>
          </p:cNvSpPr>
          <p:nvPr>
            <p:ph type="sldNum" sz="quarter" idx="4"/>
          </p:nvPr>
        </p:nvSpPr>
        <p:spPr/>
        <p:txBody>
          <a:bodyPr/>
          <a:lstStyle/>
          <a:p>
            <a:fld id="{E8555075-F7D8-774D-92CE-0FFE5404D32F}" type="slidenum">
              <a:rPr lang="en-US" smtClean="0">
                <a:solidFill>
                  <a:prstClr val="black"/>
                </a:solidFill>
              </a:rPr>
              <a:pPr/>
              <a:t>15</a:t>
            </a:fld>
            <a:endParaRPr lang="en-US" dirty="0">
              <a:solidFill>
                <a:prstClr val="black"/>
              </a:solidFill>
            </a:endParaRPr>
          </a:p>
        </p:txBody>
      </p:sp>
      <p:sp>
        <p:nvSpPr>
          <p:cNvPr id="8" name="Rectangle 7">
            <a:extLst>
              <a:ext uri="{FF2B5EF4-FFF2-40B4-BE49-F238E27FC236}">
                <a16:creationId xmlns:a16="http://schemas.microsoft.com/office/drawing/2014/main" id="{6936953E-B0AC-4317-8E62-4B1F58374095}"/>
              </a:ext>
            </a:extLst>
          </p:cNvPr>
          <p:cNvSpPr/>
          <p:nvPr/>
        </p:nvSpPr>
        <p:spPr>
          <a:xfrm>
            <a:off x="3036570" y="6466890"/>
            <a:ext cx="8107680" cy="369332"/>
          </a:xfrm>
          <a:prstGeom prst="rect">
            <a:avLst/>
          </a:prstGeom>
        </p:spPr>
        <p:txBody>
          <a:bodyPr wrap="square">
            <a:spAutoFit/>
          </a:bodyPr>
          <a:lstStyle/>
          <a:p>
            <a:r>
              <a:rPr lang="en-US" dirty="0"/>
              <a:t>https://www.healthit.gov/isa/sites/isa/files/inline-files/2019ISAReferenceEdition.pdf</a:t>
            </a:r>
          </a:p>
        </p:txBody>
      </p:sp>
      <p:pic>
        <p:nvPicPr>
          <p:cNvPr id="10" name="Picture 9">
            <a:extLst>
              <a:ext uri="{FF2B5EF4-FFF2-40B4-BE49-F238E27FC236}">
                <a16:creationId xmlns:a16="http://schemas.microsoft.com/office/drawing/2014/main" id="{0B41BCE2-8848-4BFD-B1FB-3042FB26DAAF}"/>
              </a:ext>
            </a:extLst>
          </p:cNvPr>
          <p:cNvPicPr>
            <a:picLocks noChangeAspect="1"/>
          </p:cNvPicPr>
          <p:nvPr/>
        </p:nvPicPr>
        <p:blipFill>
          <a:blip r:embed="rId3"/>
          <a:stretch>
            <a:fillRect/>
          </a:stretch>
        </p:blipFill>
        <p:spPr>
          <a:xfrm>
            <a:off x="833008" y="1245870"/>
            <a:ext cx="3575161" cy="4366260"/>
          </a:xfrm>
          <a:prstGeom prst="rect">
            <a:avLst/>
          </a:prstGeom>
        </p:spPr>
      </p:pic>
      <p:pic>
        <p:nvPicPr>
          <p:cNvPr id="9" name="Picture 8">
            <a:extLst>
              <a:ext uri="{FF2B5EF4-FFF2-40B4-BE49-F238E27FC236}">
                <a16:creationId xmlns:a16="http://schemas.microsoft.com/office/drawing/2014/main" id="{D40DB3C3-E868-4E35-8F5D-7FA4E11C35B2}"/>
              </a:ext>
            </a:extLst>
          </p:cNvPr>
          <p:cNvPicPr>
            <a:picLocks noChangeAspect="1"/>
          </p:cNvPicPr>
          <p:nvPr/>
        </p:nvPicPr>
        <p:blipFill>
          <a:blip r:embed="rId4"/>
          <a:stretch>
            <a:fillRect/>
          </a:stretch>
        </p:blipFill>
        <p:spPr>
          <a:xfrm>
            <a:off x="3956776" y="1245870"/>
            <a:ext cx="7996724" cy="4366260"/>
          </a:xfrm>
          <a:prstGeom prst="rect">
            <a:avLst/>
          </a:prstGeom>
        </p:spPr>
      </p:pic>
    </p:spTree>
    <p:extLst>
      <p:ext uri="{BB962C8B-B14F-4D97-AF65-F5344CB8AC3E}">
        <p14:creationId xmlns:p14="http://schemas.microsoft.com/office/powerpoint/2010/main" val="57601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E01E9F-732F-4672-9C8C-0F141915609B}"/>
              </a:ext>
            </a:extLst>
          </p:cNvPr>
          <p:cNvPicPr>
            <a:picLocks noChangeAspect="1"/>
          </p:cNvPicPr>
          <p:nvPr/>
        </p:nvPicPr>
        <p:blipFill>
          <a:blip r:embed="rId2"/>
          <a:stretch>
            <a:fillRect/>
          </a:stretch>
        </p:blipFill>
        <p:spPr>
          <a:xfrm>
            <a:off x="4075773" y="3251835"/>
            <a:ext cx="5369955" cy="3606165"/>
          </a:xfrm>
          <a:prstGeom prst="rect">
            <a:avLst/>
          </a:prstGeom>
        </p:spPr>
      </p:pic>
      <p:sp>
        <p:nvSpPr>
          <p:cNvPr id="2" name="Title 1">
            <a:extLst>
              <a:ext uri="{FF2B5EF4-FFF2-40B4-BE49-F238E27FC236}">
                <a16:creationId xmlns:a16="http://schemas.microsoft.com/office/drawing/2014/main" id="{DF65C755-36B4-44E2-A99B-2F61D1DA18B5}"/>
              </a:ext>
            </a:extLst>
          </p:cNvPr>
          <p:cNvSpPr>
            <a:spLocks noGrp="1"/>
          </p:cNvSpPr>
          <p:nvPr>
            <p:ph type="title"/>
          </p:nvPr>
        </p:nvSpPr>
        <p:spPr>
          <a:xfrm>
            <a:off x="1772179" y="92074"/>
            <a:ext cx="10018713" cy="1752599"/>
          </a:xfrm>
        </p:spPr>
        <p:txBody>
          <a:bodyPr/>
          <a:lstStyle/>
          <a:p>
            <a:r>
              <a:rPr lang="en-US" dirty="0"/>
              <a:t>Sources for Data Elements and Linked Terminology Codes</a:t>
            </a:r>
          </a:p>
        </p:txBody>
      </p:sp>
      <p:sp>
        <p:nvSpPr>
          <p:cNvPr id="3" name="Text Placeholder 2">
            <a:extLst>
              <a:ext uri="{FF2B5EF4-FFF2-40B4-BE49-F238E27FC236}">
                <a16:creationId xmlns:a16="http://schemas.microsoft.com/office/drawing/2014/main" id="{382B6E55-23A1-4FB8-8E23-7797A7DC1D56}"/>
              </a:ext>
            </a:extLst>
          </p:cNvPr>
          <p:cNvSpPr>
            <a:spLocks noGrp="1"/>
          </p:cNvSpPr>
          <p:nvPr>
            <p:ph type="body" idx="1"/>
          </p:nvPr>
        </p:nvSpPr>
        <p:spPr>
          <a:xfrm>
            <a:off x="1469762" y="2025134"/>
            <a:ext cx="4607188" cy="576262"/>
          </a:xfrm>
        </p:spPr>
        <p:txBody>
          <a:bodyPr/>
          <a:lstStyle/>
          <a:p>
            <a:r>
              <a:rPr lang="en-US" dirty="0"/>
              <a:t>FHIR Resources and Existing Value Sets </a:t>
            </a:r>
          </a:p>
        </p:txBody>
      </p:sp>
      <p:sp>
        <p:nvSpPr>
          <p:cNvPr id="4" name="Content Placeholder 3">
            <a:extLst>
              <a:ext uri="{FF2B5EF4-FFF2-40B4-BE49-F238E27FC236}">
                <a16:creationId xmlns:a16="http://schemas.microsoft.com/office/drawing/2014/main" id="{61CC106E-D2D8-44E2-989D-D31D4F69080E}"/>
              </a:ext>
            </a:extLst>
          </p:cNvPr>
          <p:cNvSpPr>
            <a:spLocks noGrp="1"/>
          </p:cNvSpPr>
          <p:nvPr>
            <p:ph sz="half" idx="2"/>
          </p:nvPr>
        </p:nvSpPr>
        <p:spPr>
          <a:xfrm>
            <a:off x="1181894" y="2565002"/>
            <a:ext cx="4895056" cy="2000250"/>
          </a:xfrm>
        </p:spPr>
        <p:txBody>
          <a:bodyPr/>
          <a:lstStyle/>
          <a:p>
            <a:r>
              <a:rPr lang="en-US" dirty="0"/>
              <a:t>Opportunity to review existing resources and identify gaps for PAC</a:t>
            </a:r>
          </a:p>
          <a:p>
            <a:r>
              <a:rPr lang="en-US" dirty="0"/>
              <a:t>If applicable, the DEL/Data Element content could be used to fill the gap  </a:t>
            </a:r>
          </a:p>
        </p:txBody>
      </p:sp>
      <p:sp>
        <p:nvSpPr>
          <p:cNvPr id="5" name="Text Placeholder 4">
            <a:extLst>
              <a:ext uri="{FF2B5EF4-FFF2-40B4-BE49-F238E27FC236}">
                <a16:creationId xmlns:a16="http://schemas.microsoft.com/office/drawing/2014/main" id="{22168E39-C164-44A1-8811-AF0A64FBE69A}"/>
              </a:ext>
            </a:extLst>
          </p:cNvPr>
          <p:cNvSpPr>
            <a:spLocks noGrp="1"/>
          </p:cNvSpPr>
          <p:nvPr>
            <p:ph type="body" sz="quarter" idx="3"/>
          </p:nvPr>
        </p:nvSpPr>
        <p:spPr>
          <a:xfrm>
            <a:off x="7091361" y="1933455"/>
            <a:ext cx="4622537" cy="576262"/>
          </a:xfrm>
        </p:spPr>
        <p:txBody>
          <a:bodyPr/>
          <a:lstStyle/>
          <a:p>
            <a:r>
              <a:rPr lang="en-US" dirty="0"/>
              <a:t>Expand Use of Standardized Content Used by PAC</a:t>
            </a:r>
          </a:p>
        </p:txBody>
      </p:sp>
      <p:sp>
        <p:nvSpPr>
          <p:cNvPr id="6" name="Content Placeholder 5">
            <a:extLst>
              <a:ext uri="{FF2B5EF4-FFF2-40B4-BE49-F238E27FC236}">
                <a16:creationId xmlns:a16="http://schemas.microsoft.com/office/drawing/2014/main" id="{0E521E74-1928-4BC3-8FEA-B5F044B4C51A}"/>
              </a:ext>
            </a:extLst>
          </p:cNvPr>
          <p:cNvSpPr>
            <a:spLocks noGrp="1"/>
          </p:cNvSpPr>
          <p:nvPr>
            <p:ph sz="quarter" idx="4"/>
          </p:nvPr>
        </p:nvSpPr>
        <p:spPr>
          <a:xfrm>
            <a:off x="7351973" y="2384027"/>
            <a:ext cx="4622538" cy="2362199"/>
          </a:xfrm>
        </p:spPr>
        <p:txBody>
          <a:bodyPr/>
          <a:lstStyle/>
          <a:p>
            <a:r>
              <a:rPr lang="en-US" dirty="0"/>
              <a:t>As appropriate for patient populations, expand use of relevant data elements outside of PAC </a:t>
            </a:r>
          </a:p>
          <a:p>
            <a:pPr lvl="1"/>
            <a:r>
              <a:rPr lang="en-US" dirty="0"/>
              <a:t>Assessment Data Elements/Data Sets and Other Content</a:t>
            </a:r>
          </a:p>
          <a:p>
            <a:pPr marL="0" indent="0">
              <a:buNone/>
            </a:pPr>
            <a:endParaRPr lang="en-US" dirty="0"/>
          </a:p>
        </p:txBody>
      </p:sp>
      <p:sp>
        <p:nvSpPr>
          <p:cNvPr id="7" name="Slide Number Placeholder 6">
            <a:extLst>
              <a:ext uri="{FF2B5EF4-FFF2-40B4-BE49-F238E27FC236}">
                <a16:creationId xmlns:a16="http://schemas.microsoft.com/office/drawing/2014/main" id="{87B2397E-604E-494B-9DC2-66BC1BF4F6B4}"/>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4967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39" name="Group 20">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6" name="Title 5">
            <a:extLst>
              <a:ext uri="{FF2B5EF4-FFF2-40B4-BE49-F238E27FC236}">
                <a16:creationId xmlns:a16="http://schemas.microsoft.com/office/drawing/2014/main" id="{A56EB418-3C95-4941-A427-42335307B11A}"/>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gn="r">
              <a:lnSpc>
                <a:spcPct val="90000"/>
              </a:lnSpc>
            </a:pPr>
            <a:r>
              <a:rPr lang="en-US" sz="2800" dirty="0"/>
              <a:t>Next Steps and Final Comments</a:t>
            </a:r>
          </a:p>
        </p:txBody>
      </p:sp>
      <p:pic>
        <p:nvPicPr>
          <p:cNvPr id="16" name="Picture Placeholder 15" descr="A close up of a logo&#10;&#10;Description automatically generated">
            <a:extLst>
              <a:ext uri="{FF2B5EF4-FFF2-40B4-BE49-F238E27FC236}">
                <a16:creationId xmlns:a16="http://schemas.microsoft.com/office/drawing/2014/main" id="{6D6E4A5B-8F2C-4A3D-A99F-AB260CEF56D4}"/>
              </a:ext>
            </a:extLst>
          </p:cNvPr>
          <p:cNvPicPr>
            <a:picLocks noGrp="1" noChangeAspect="1"/>
          </p:cNvPicPr>
          <p:nvPr>
            <p:ph type="pic" idx="1"/>
          </p:nvPr>
        </p:nvPicPr>
        <p:blipFill rotWithShape="1">
          <a:blip r:embed="rId3">
            <a:extLst>
              <a:ext uri="{837473B0-CC2E-450A-ABE3-18F120FF3D39}">
                <a1611:picAttrSrcUrl xmlns:a1611="http://schemas.microsoft.com/office/drawing/2016/11/main" r:id="rId4"/>
              </a:ext>
            </a:extLst>
          </a:blip>
          <a:srcRect t="25120" r="1" b="1"/>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0421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9285-DBE9-4DB8-8B02-6A2F17612CBC}"/>
              </a:ext>
            </a:extLst>
          </p:cNvPr>
          <p:cNvSpPr>
            <a:spLocks noGrp="1"/>
          </p:cNvSpPr>
          <p:nvPr>
            <p:ph type="title"/>
          </p:nvPr>
        </p:nvSpPr>
        <p:spPr>
          <a:xfrm>
            <a:off x="1484310" y="320675"/>
            <a:ext cx="10018713" cy="1752599"/>
          </a:xfrm>
        </p:spPr>
        <p:txBody>
          <a:bodyPr/>
          <a:lstStyle/>
          <a:p>
            <a:r>
              <a:rPr lang="en-US" dirty="0"/>
              <a:t>Objectives </a:t>
            </a:r>
          </a:p>
        </p:txBody>
      </p:sp>
      <p:sp>
        <p:nvSpPr>
          <p:cNvPr id="3" name="Content Placeholder 2">
            <a:extLst>
              <a:ext uri="{FF2B5EF4-FFF2-40B4-BE49-F238E27FC236}">
                <a16:creationId xmlns:a16="http://schemas.microsoft.com/office/drawing/2014/main" id="{38666F82-6300-4560-99CF-D0E33C328738}"/>
              </a:ext>
            </a:extLst>
          </p:cNvPr>
          <p:cNvSpPr>
            <a:spLocks noGrp="1"/>
          </p:cNvSpPr>
          <p:nvPr>
            <p:ph idx="1"/>
          </p:nvPr>
        </p:nvSpPr>
        <p:spPr>
          <a:xfrm>
            <a:off x="1850070" y="2336164"/>
            <a:ext cx="10018713" cy="4338956"/>
          </a:xfrm>
        </p:spPr>
        <p:txBody>
          <a:bodyPr>
            <a:normAutofit lnSpcReduction="10000"/>
          </a:bodyPr>
          <a:lstStyle/>
          <a:p>
            <a:r>
              <a:rPr lang="en-US" dirty="0"/>
              <a:t>Clarify “what do we mean when we say ‘DEL’ during workgroup meetings”</a:t>
            </a:r>
          </a:p>
          <a:p>
            <a:pPr lvl="1"/>
            <a:r>
              <a:rPr lang="en-US" dirty="0"/>
              <a:t>Level set:  Brief background on the DEL</a:t>
            </a:r>
          </a:p>
          <a:p>
            <a:r>
              <a:rPr lang="en-US" dirty="0"/>
              <a:t>Discuss different EHR approaches</a:t>
            </a:r>
          </a:p>
          <a:p>
            <a:pPr lvl="1"/>
            <a:r>
              <a:rPr lang="en-US" dirty="0"/>
              <a:t>Emerging issues/trends </a:t>
            </a:r>
          </a:p>
          <a:p>
            <a:r>
              <a:rPr lang="en-US" dirty="0"/>
              <a:t>Discuss Use Case Process and Data Classes/Data Elements</a:t>
            </a:r>
          </a:p>
          <a:p>
            <a:pPr lvl="1"/>
            <a:r>
              <a:rPr lang="en-US" dirty="0"/>
              <a:t>National standards – USCDI</a:t>
            </a:r>
          </a:p>
          <a:p>
            <a:pPr lvl="1"/>
            <a:r>
              <a:rPr lang="en-US" dirty="0"/>
              <a:t>FHIR resources, existing value sets </a:t>
            </a:r>
          </a:p>
          <a:p>
            <a:pPr lvl="1"/>
            <a:r>
              <a:rPr lang="en-US" dirty="0"/>
              <a:t>Standardized content available in PAC and Alignment with USCDI</a:t>
            </a:r>
          </a:p>
          <a:p>
            <a:r>
              <a:rPr lang="en-US" dirty="0"/>
              <a:t>Discuss when the DEL  (aka Data Elements) should  be considered in a use case</a:t>
            </a:r>
          </a:p>
          <a:p>
            <a:endParaRPr lang="en-US" dirty="0"/>
          </a:p>
          <a:p>
            <a:endParaRPr lang="en-US" dirty="0"/>
          </a:p>
        </p:txBody>
      </p:sp>
      <p:sp>
        <p:nvSpPr>
          <p:cNvPr id="4" name="Slide Number Placeholder 3">
            <a:extLst>
              <a:ext uri="{FF2B5EF4-FFF2-40B4-BE49-F238E27FC236}">
                <a16:creationId xmlns:a16="http://schemas.microsoft.com/office/drawing/2014/main" id="{9D600737-AC69-47AD-8F85-F9E57E6D342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8408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3B3045-154B-435F-ACE6-4EA81D2E3734}"/>
              </a:ext>
            </a:extLst>
          </p:cNvPr>
          <p:cNvSpPr>
            <a:spLocks noGrp="1"/>
          </p:cNvSpPr>
          <p:nvPr>
            <p:ph type="title"/>
          </p:nvPr>
        </p:nvSpPr>
        <p:spPr/>
        <p:txBody>
          <a:bodyPr>
            <a:normAutofit/>
          </a:bodyPr>
          <a:lstStyle/>
          <a:p>
            <a:r>
              <a:rPr lang="en-US" sz="3600" dirty="0"/>
              <a:t>CMS Data Element Library</a:t>
            </a:r>
          </a:p>
        </p:txBody>
      </p:sp>
      <p:sp>
        <p:nvSpPr>
          <p:cNvPr id="7" name="Text Placeholder 6">
            <a:extLst>
              <a:ext uri="{FF2B5EF4-FFF2-40B4-BE49-F238E27FC236}">
                <a16:creationId xmlns:a16="http://schemas.microsoft.com/office/drawing/2014/main" id="{93032B7B-4DCB-4F38-9913-82B410AC9FD1}"/>
              </a:ext>
            </a:extLst>
          </p:cNvPr>
          <p:cNvSpPr>
            <a:spLocks noGrp="1"/>
          </p:cNvSpPr>
          <p:nvPr>
            <p:ph type="body" sz="half" idx="2"/>
          </p:nvPr>
        </p:nvSpPr>
        <p:spPr/>
        <p:txBody>
          <a:bodyPr/>
          <a:lstStyle/>
          <a:p>
            <a:r>
              <a:rPr lang="en-US" sz="2400" dirty="0">
                <a:hlinkClick r:id="rId2"/>
              </a:rPr>
              <a:t>https://del.cms.gov</a:t>
            </a:r>
            <a:endParaRPr lang="en-US" sz="2400" dirty="0"/>
          </a:p>
          <a:p>
            <a:endParaRPr lang="en-US" dirty="0"/>
          </a:p>
        </p:txBody>
      </p:sp>
      <p:sp>
        <p:nvSpPr>
          <p:cNvPr id="4" name="Slide Number Placeholder 3">
            <a:extLst>
              <a:ext uri="{FF2B5EF4-FFF2-40B4-BE49-F238E27FC236}">
                <a16:creationId xmlns:a16="http://schemas.microsoft.com/office/drawing/2014/main" id="{62C141AE-3C05-4172-8331-A791F1157EA9}"/>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1" name="Picture 10">
            <a:extLst>
              <a:ext uri="{FF2B5EF4-FFF2-40B4-BE49-F238E27FC236}">
                <a16:creationId xmlns:a16="http://schemas.microsoft.com/office/drawing/2014/main" id="{8CA7CB31-2C03-401B-8CA8-F09FEA8916AD}"/>
              </a:ext>
            </a:extLst>
          </p:cNvPr>
          <p:cNvPicPr>
            <a:picLocks noChangeAspect="1"/>
          </p:cNvPicPr>
          <p:nvPr/>
        </p:nvPicPr>
        <p:blipFill>
          <a:blip r:embed="rId3"/>
          <a:stretch>
            <a:fillRect/>
          </a:stretch>
        </p:blipFill>
        <p:spPr>
          <a:xfrm>
            <a:off x="7345508" y="861783"/>
            <a:ext cx="4431835" cy="5204054"/>
          </a:xfrm>
          <a:prstGeom prst="rect">
            <a:avLst/>
          </a:prstGeom>
        </p:spPr>
      </p:pic>
    </p:spTree>
    <p:extLst>
      <p:ext uri="{BB962C8B-B14F-4D97-AF65-F5344CB8AC3E}">
        <p14:creationId xmlns:p14="http://schemas.microsoft.com/office/powerpoint/2010/main" val="216026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B898-B86A-45AA-B2FF-43F033EB9C32}"/>
              </a:ext>
            </a:extLst>
          </p:cNvPr>
          <p:cNvSpPr>
            <a:spLocks noGrp="1"/>
          </p:cNvSpPr>
          <p:nvPr>
            <p:ph type="title"/>
          </p:nvPr>
        </p:nvSpPr>
        <p:spPr/>
        <p:txBody>
          <a:bodyPr/>
          <a:lstStyle/>
          <a:p>
            <a:r>
              <a:rPr lang="en-US" dirty="0"/>
              <a:t>Vision of the CMS Data Element Library (DEL)</a:t>
            </a:r>
          </a:p>
        </p:txBody>
      </p:sp>
      <p:sp>
        <p:nvSpPr>
          <p:cNvPr id="3" name="Content Placeholder 2">
            <a:extLst>
              <a:ext uri="{FF2B5EF4-FFF2-40B4-BE49-F238E27FC236}">
                <a16:creationId xmlns:a16="http://schemas.microsoft.com/office/drawing/2014/main" id="{F79B7A51-AFFD-4596-ABAD-BADD89336853}"/>
              </a:ext>
            </a:extLst>
          </p:cNvPr>
          <p:cNvSpPr>
            <a:spLocks noGrp="1"/>
          </p:cNvSpPr>
          <p:nvPr>
            <p:ph idx="1"/>
          </p:nvPr>
        </p:nvSpPr>
        <p:spPr>
          <a:xfrm>
            <a:off x="1484310" y="2040835"/>
            <a:ext cx="10018713" cy="3339548"/>
          </a:xfrm>
        </p:spPr>
        <p:txBody>
          <a:bodyPr anchor="t">
            <a:noAutofit/>
          </a:bodyPr>
          <a:lstStyle/>
          <a:p>
            <a:pPr marL="0" indent="0">
              <a:buNone/>
            </a:pPr>
            <a:r>
              <a:rPr lang="en-US" sz="2800" dirty="0"/>
              <a:t>The vision of the DEL is to support standardization and interoperability of data, in order to promote health information exchange and improve care coordination</a:t>
            </a:r>
          </a:p>
          <a:p>
            <a:r>
              <a:rPr lang="en-US" sz="2800" dirty="0"/>
              <a:t>Serve as a resource for CMS data set/assessments and related data elements</a:t>
            </a:r>
          </a:p>
          <a:p>
            <a:r>
              <a:rPr lang="en-US" sz="2800" dirty="0"/>
              <a:t>Promote sharing of CMS assessment data sets, data elements and related health IT standards </a:t>
            </a:r>
          </a:p>
          <a:p>
            <a:r>
              <a:rPr lang="en-US" sz="2800" dirty="0"/>
              <a:t>Support industry efforts to promote electronic health records (EHRs) and interoperability.</a:t>
            </a:r>
          </a:p>
        </p:txBody>
      </p:sp>
      <p:sp>
        <p:nvSpPr>
          <p:cNvPr id="5" name="Slide Number Placeholder 4">
            <a:extLst>
              <a:ext uri="{FF2B5EF4-FFF2-40B4-BE49-F238E27FC236}">
                <a16:creationId xmlns:a16="http://schemas.microsoft.com/office/drawing/2014/main" id="{184EF09A-AA37-4FF5-83E4-8EF0FB8F23B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TextBox 5">
            <a:extLst>
              <a:ext uri="{FF2B5EF4-FFF2-40B4-BE49-F238E27FC236}">
                <a16:creationId xmlns:a16="http://schemas.microsoft.com/office/drawing/2014/main" id="{6621C4CF-12CD-483D-81FB-EEB54D533AC0}"/>
              </a:ext>
            </a:extLst>
          </p:cNvPr>
          <p:cNvSpPr txBox="1"/>
          <p:nvPr/>
        </p:nvSpPr>
        <p:spPr>
          <a:xfrm>
            <a:off x="8932985" y="140677"/>
            <a:ext cx="2982350" cy="369332"/>
          </a:xfrm>
          <a:prstGeom prst="rect">
            <a:avLst/>
          </a:prstGeom>
          <a:noFill/>
        </p:spPr>
        <p:txBody>
          <a:bodyPr wrap="square" rtlCol="0">
            <a:spAutoFit/>
          </a:bodyPr>
          <a:lstStyle/>
          <a:p>
            <a:r>
              <a:rPr lang="en-US" b="1" dirty="0"/>
              <a:t>CMS Data Element Library</a:t>
            </a:r>
          </a:p>
        </p:txBody>
      </p:sp>
    </p:spTree>
    <p:extLst>
      <p:ext uri="{BB962C8B-B14F-4D97-AF65-F5344CB8AC3E}">
        <p14:creationId xmlns:p14="http://schemas.microsoft.com/office/powerpoint/2010/main" val="299510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B898-B86A-45AA-B2FF-43F033EB9C32}"/>
              </a:ext>
            </a:extLst>
          </p:cNvPr>
          <p:cNvSpPr>
            <a:spLocks noGrp="1"/>
          </p:cNvSpPr>
          <p:nvPr>
            <p:ph type="title"/>
          </p:nvPr>
        </p:nvSpPr>
        <p:spPr>
          <a:xfrm>
            <a:off x="1484309" y="136572"/>
            <a:ext cx="10018713" cy="1752599"/>
          </a:xfrm>
        </p:spPr>
        <p:txBody>
          <a:bodyPr/>
          <a:lstStyle/>
          <a:p>
            <a:r>
              <a:rPr lang="en-US" dirty="0"/>
              <a:t>DEL Contents</a:t>
            </a:r>
          </a:p>
        </p:txBody>
      </p:sp>
      <p:sp>
        <p:nvSpPr>
          <p:cNvPr id="3" name="Content Placeholder 2">
            <a:extLst>
              <a:ext uri="{FF2B5EF4-FFF2-40B4-BE49-F238E27FC236}">
                <a16:creationId xmlns:a16="http://schemas.microsoft.com/office/drawing/2014/main" id="{F79B7A51-AFFD-4596-ABAD-BADD89336853}"/>
              </a:ext>
            </a:extLst>
          </p:cNvPr>
          <p:cNvSpPr>
            <a:spLocks noGrp="1"/>
          </p:cNvSpPr>
          <p:nvPr>
            <p:ph idx="1"/>
          </p:nvPr>
        </p:nvSpPr>
        <p:spPr>
          <a:xfrm>
            <a:off x="1484308" y="1629282"/>
            <a:ext cx="10018713" cy="3339548"/>
          </a:xfrm>
        </p:spPr>
        <p:txBody>
          <a:bodyPr anchor="t">
            <a:noAutofit/>
          </a:bodyPr>
          <a:lstStyle/>
          <a:p>
            <a:pPr lvl="0"/>
            <a:r>
              <a:rPr lang="en-US" sz="2800" dirty="0"/>
              <a:t>Post-Acute Care Assessments/Data Sets and Versions (e.g., MDS 3.0  v.1.16)</a:t>
            </a:r>
          </a:p>
          <a:p>
            <a:pPr lvl="1"/>
            <a:r>
              <a:rPr lang="en-US" sz="2400" dirty="0"/>
              <a:t>Data Element label (e.g.- GG0170)</a:t>
            </a:r>
          </a:p>
          <a:p>
            <a:pPr lvl="1"/>
            <a:r>
              <a:rPr lang="en-US" sz="2400" dirty="0"/>
              <a:t>Data Element status (Published, Active, Inactive)</a:t>
            </a:r>
          </a:p>
          <a:p>
            <a:pPr lvl="1"/>
            <a:r>
              <a:rPr lang="en-US" sz="2400" dirty="0"/>
              <a:t>Copyright information (if applicable)</a:t>
            </a:r>
          </a:p>
          <a:p>
            <a:pPr lvl="1"/>
            <a:r>
              <a:rPr lang="en-US" sz="2400" dirty="0"/>
              <a:t>Identification of skip pattern triggers and  lookback periods</a:t>
            </a:r>
          </a:p>
          <a:p>
            <a:pPr lvl="1"/>
            <a:r>
              <a:rPr lang="en-US" sz="2400" dirty="0"/>
              <a:t>Health IT standards (e.g., LOINC,  SNOMED)</a:t>
            </a:r>
          </a:p>
        </p:txBody>
      </p:sp>
      <p:sp>
        <p:nvSpPr>
          <p:cNvPr id="5" name="Slide Number Placeholder 4">
            <a:extLst>
              <a:ext uri="{FF2B5EF4-FFF2-40B4-BE49-F238E27FC236}">
                <a16:creationId xmlns:a16="http://schemas.microsoft.com/office/drawing/2014/main" id="{184EF09A-AA37-4FF5-83E4-8EF0FB8F23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TextBox 3">
            <a:extLst>
              <a:ext uri="{FF2B5EF4-FFF2-40B4-BE49-F238E27FC236}">
                <a16:creationId xmlns:a16="http://schemas.microsoft.com/office/drawing/2014/main" id="{05448AAB-C8BF-4DFA-BC2C-911B56E5FDF2}"/>
              </a:ext>
            </a:extLst>
          </p:cNvPr>
          <p:cNvSpPr txBox="1"/>
          <p:nvPr/>
        </p:nvSpPr>
        <p:spPr>
          <a:xfrm>
            <a:off x="3145211" y="5538210"/>
            <a:ext cx="7005553"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Vendors, providers, standards developers and others can access the DEL to search and run reports on the PAC instrument, data elements, use of the data element (e.g. QM), and related health IT standards.</a:t>
            </a:r>
          </a:p>
        </p:txBody>
      </p:sp>
    </p:spTree>
    <p:extLst>
      <p:ext uri="{BB962C8B-B14F-4D97-AF65-F5344CB8AC3E}">
        <p14:creationId xmlns:p14="http://schemas.microsoft.com/office/powerpoint/2010/main" val="129860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22FB-541D-42D9-992F-E19C47D804AF}"/>
              </a:ext>
            </a:extLst>
          </p:cNvPr>
          <p:cNvSpPr>
            <a:spLocks noGrp="1"/>
          </p:cNvSpPr>
          <p:nvPr>
            <p:ph type="title"/>
          </p:nvPr>
        </p:nvSpPr>
        <p:spPr>
          <a:xfrm>
            <a:off x="1610546" y="1"/>
            <a:ext cx="10018713" cy="1225724"/>
          </a:xfrm>
        </p:spPr>
        <p:txBody>
          <a:bodyPr/>
          <a:lstStyle/>
          <a:p>
            <a:r>
              <a:rPr lang="en-US" dirty="0"/>
              <a:t>Post-Acute Care Assessments/Data Sets</a:t>
            </a:r>
          </a:p>
        </p:txBody>
      </p:sp>
      <p:sp>
        <p:nvSpPr>
          <p:cNvPr id="4" name="Slide Number Placeholder 3">
            <a:extLst>
              <a:ext uri="{FF2B5EF4-FFF2-40B4-BE49-F238E27FC236}">
                <a16:creationId xmlns:a16="http://schemas.microsoft.com/office/drawing/2014/main" id="{172B6851-3DAB-4DB0-8A3A-4407429D4D81}"/>
              </a:ext>
            </a:extLst>
          </p:cNvPr>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8" name="Table 7">
            <a:extLst>
              <a:ext uri="{FF2B5EF4-FFF2-40B4-BE49-F238E27FC236}">
                <a16:creationId xmlns:a16="http://schemas.microsoft.com/office/drawing/2014/main" id="{AF6FB049-A219-4524-B62A-97CB8DE86A10}"/>
              </a:ext>
            </a:extLst>
          </p:cNvPr>
          <p:cNvGraphicFramePr>
            <a:graphicFrameLocks noGrp="1"/>
          </p:cNvGraphicFramePr>
          <p:nvPr>
            <p:extLst>
              <p:ext uri="{D42A27DB-BD31-4B8C-83A1-F6EECF244321}">
                <p14:modId xmlns:p14="http://schemas.microsoft.com/office/powerpoint/2010/main" val="1490070480"/>
              </p:ext>
            </p:extLst>
          </p:nvPr>
        </p:nvGraphicFramePr>
        <p:xfrm>
          <a:off x="917001" y="1248620"/>
          <a:ext cx="2184214" cy="5134941"/>
        </p:xfrm>
        <a:graphic>
          <a:graphicData uri="http://schemas.openxmlformats.org/drawingml/2006/table">
            <a:tbl>
              <a:tblPr firstRow="1" bandRow="1">
                <a:tableStyleId>{5C22544A-7EE6-4342-B048-85BDC9FD1C3A}</a:tableStyleId>
              </a:tblPr>
              <a:tblGrid>
                <a:gridCol w="2184214">
                  <a:extLst>
                    <a:ext uri="{9D8B030D-6E8A-4147-A177-3AD203B41FA5}">
                      <a16:colId xmlns:a16="http://schemas.microsoft.com/office/drawing/2014/main" val="3939043319"/>
                    </a:ext>
                  </a:extLst>
                </a:gridCol>
              </a:tblGrid>
              <a:tr h="607470">
                <a:tc>
                  <a:txBody>
                    <a:bodyPr/>
                    <a:lstStyle/>
                    <a:p>
                      <a:pPr algn="ctr"/>
                      <a:r>
                        <a:rPr lang="en-US" sz="1400" b="1" dirty="0">
                          <a:solidFill>
                            <a:schemeClr val="bg1"/>
                          </a:solidFill>
                        </a:rPr>
                        <a:t>CMS PAC Assessments </a:t>
                      </a:r>
                    </a:p>
                  </a:txBody>
                  <a:tcPr marL="68580" marR="68580" marT="34290" marB="34290"/>
                </a:tc>
                <a:extLst>
                  <a:ext uri="{0D108BD9-81ED-4DB2-BD59-A6C34878D82A}">
                    <a16:rowId xmlns:a16="http://schemas.microsoft.com/office/drawing/2014/main" val="2985630331"/>
                  </a:ext>
                </a:extLst>
              </a:tr>
              <a:tr h="1223033">
                <a:tc>
                  <a:txBody>
                    <a:bodyPr/>
                    <a:lstStyle/>
                    <a:p>
                      <a:r>
                        <a:rPr lang="en-US" sz="1600" dirty="0"/>
                        <a:t>LTCH Continuity Assessment</a:t>
                      </a:r>
                      <a:r>
                        <a:rPr lang="en-US" sz="1600" baseline="0" dirty="0"/>
                        <a:t> Record &amp; Evaluation (CARE) Data Set (LCDS)</a:t>
                      </a:r>
                      <a:endParaRPr lang="en-US" sz="1600" dirty="0"/>
                    </a:p>
                  </a:txBody>
                  <a:tcPr marL="68580" marR="68580" marT="34290" marB="34290"/>
                </a:tc>
                <a:extLst>
                  <a:ext uri="{0D108BD9-81ED-4DB2-BD59-A6C34878D82A}">
                    <a16:rowId xmlns:a16="http://schemas.microsoft.com/office/drawing/2014/main" val="641866137"/>
                  </a:ext>
                </a:extLst>
              </a:tr>
              <a:tr h="1012450">
                <a:tc>
                  <a:txBody>
                    <a:bodyPr/>
                    <a:lstStyle/>
                    <a:p>
                      <a:r>
                        <a:rPr lang="en-US" sz="1600" dirty="0"/>
                        <a:t>Resident Assessment Instrument</a:t>
                      </a:r>
                      <a:r>
                        <a:rPr lang="en-US" sz="1600" baseline="0" dirty="0"/>
                        <a:t> (RAI) Minimum Data Set (MDS)</a:t>
                      </a:r>
                      <a:endParaRPr lang="en-US" sz="1600" dirty="0"/>
                    </a:p>
                  </a:txBody>
                  <a:tcPr marL="68580" marR="68580" marT="34290" marB="34290"/>
                </a:tc>
                <a:extLst>
                  <a:ext uri="{0D108BD9-81ED-4DB2-BD59-A6C34878D82A}">
                    <a16:rowId xmlns:a16="http://schemas.microsoft.com/office/drawing/2014/main" val="2247887136"/>
                  </a:ext>
                </a:extLst>
              </a:tr>
              <a:tr h="976759">
                <a:tc>
                  <a:txBody>
                    <a:bodyPr/>
                    <a:lstStyle/>
                    <a:p>
                      <a:r>
                        <a:rPr lang="en-US" sz="1600" dirty="0"/>
                        <a:t>Outcome and Assessment Information Set (OASIS)</a:t>
                      </a:r>
                    </a:p>
                  </a:txBody>
                  <a:tcPr marL="68580" marR="68580" marT="34290" marB="34290"/>
                </a:tc>
                <a:extLst>
                  <a:ext uri="{0D108BD9-81ED-4DB2-BD59-A6C34878D82A}">
                    <a16:rowId xmlns:a16="http://schemas.microsoft.com/office/drawing/2014/main" val="3483107918"/>
                  </a:ext>
                </a:extLst>
              </a:tr>
              <a:tr h="753499">
                <a:tc>
                  <a:txBody>
                    <a:bodyPr/>
                    <a:lstStyle/>
                    <a:p>
                      <a:r>
                        <a:rPr lang="en-US" sz="1600" dirty="0"/>
                        <a:t>IRF Patient Assessment Instrument (IRFPAI)</a:t>
                      </a:r>
                    </a:p>
                  </a:txBody>
                  <a:tcPr marL="68580" marR="68580" marT="34290" marB="34290"/>
                </a:tc>
                <a:extLst>
                  <a:ext uri="{0D108BD9-81ED-4DB2-BD59-A6C34878D82A}">
                    <a16:rowId xmlns:a16="http://schemas.microsoft.com/office/drawing/2014/main" val="756180878"/>
                  </a:ext>
                </a:extLst>
              </a:tr>
              <a:tr h="530240">
                <a:tc>
                  <a:txBody>
                    <a:bodyPr/>
                    <a:lstStyle/>
                    <a:p>
                      <a:r>
                        <a:rPr lang="en-US" sz="1600" dirty="0"/>
                        <a:t>Hospice Item Set (HIS)</a:t>
                      </a:r>
                    </a:p>
                  </a:txBody>
                  <a:tcPr marL="68580" marR="68580" marT="34290" marB="34290"/>
                </a:tc>
                <a:extLst>
                  <a:ext uri="{0D108BD9-81ED-4DB2-BD59-A6C34878D82A}">
                    <a16:rowId xmlns:a16="http://schemas.microsoft.com/office/drawing/2014/main" val="2427415703"/>
                  </a:ext>
                </a:extLst>
              </a:tr>
            </a:tbl>
          </a:graphicData>
        </a:graphic>
      </p:graphicFrame>
      <p:grpSp>
        <p:nvGrpSpPr>
          <p:cNvPr id="11" name="Group 10">
            <a:extLst>
              <a:ext uri="{FF2B5EF4-FFF2-40B4-BE49-F238E27FC236}">
                <a16:creationId xmlns:a16="http://schemas.microsoft.com/office/drawing/2014/main" id="{1B970876-7BC5-4D32-B499-D6DFF2E352A7}"/>
              </a:ext>
            </a:extLst>
          </p:cNvPr>
          <p:cNvGrpSpPr/>
          <p:nvPr/>
        </p:nvGrpSpPr>
        <p:grpSpPr>
          <a:xfrm>
            <a:off x="3580953" y="1097315"/>
            <a:ext cx="7803327" cy="5634955"/>
            <a:chOff x="3443793" y="555630"/>
            <a:chExt cx="5552339" cy="4549443"/>
          </a:xfrm>
        </p:grpSpPr>
        <p:pic>
          <p:nvPicPr>
            <p:cNvPr id="12" name="Picture 11" descr="Screenshot of IRF Version 2.0">
              <a:extLst>
                <a:ext uri="{FF2B5EF4-FFF2-40B4-BE49-F238E27FC236}">
                  <a16:creationId xmlns:a16="http://schemas.microsoft.com/office/drawing/2014/main" id="{32D5BB90-EA24-422E-8144-DEBE2C2F08A4}"/>
                </a:ext>
              </a:extLst>
            </p:cNvPr>
            <p:cNvPicPr>
              <a:picLocks noChangeAspect="1"/>
            </p:cNvPicPr>
            <p:nvPr/>
          </p:nvPicPr>
          <p:blipFill>
            <a:blip r:embed="rId2"/>
            <a:stretch>
              <a:fillRect/>
            </a:stretch>
          </p:blipFill>
          <p:spPr>
            <a:xfrm>
              <a:off x="3443793" y="1790373"/>
              <a:ext cx="2596701" cy="3314700"/>
            </a:xfrm>
            <a:prstGeom prst="rect">
              <a:avLst/>
            </a:prstGeom>
          </p:spPr>
        </p:pic>
        <p:sp>
          <p:nvSpPr>
            <p:cNvPr id="13" name="TextBox 12">
              <a:extLst>
                <a:ext uri="{FF2B5EF4-FFF2-40B4-BE49-F238E27FC236}">
                  <a16:creationId xmlns:a16="http://schemas.microsoft.com/office/drawing/2014/main" id="{2C597810-91CA-4F5F-98E7-C7D21CA0146B}"/>
                </a:ext>
              </a:extLst>
            </p:cNvPr>
            <p:cNvSpPr txBox="1"/>
            <p:nvPr/>
          </p:nvSpPr>
          <p:spPr>
            <a:xfrm>
              <a:off x="4368939" y="625702"/>
              <a:ext cx="1372896" cy="173124"/>
            </a:xfrm>
            <a:prstGeom prst="rect">
              <a:avLst/>
            </a:prstGeom>
            <a:noFill/>
          </p:spPr>
          <p:txBody>
            <a:bodyPr wrap="square" rtlCol="0">
              <a:spAutoFit/>
            </a:bodyPr>
            <a:lstStyle/>
            <a:p>
              <a:r>
                <a:rPr lang="en-US" sz="525" dirty="0"/>
                <a:t>OASIS C2</a:t>
              </a:r>
            </a:p>
          </p:txBody>
        </p:sp>
        <p:pic>
          <p:nvPicPr>
            <p:cNvPr id="14" name="Picture 13" descr="Screenshot of OASIS C2 M1100 and M1200">
              <a:extLst>
                <a:ext uri="{FF2B5EF4-FFF2-40B4-BE49-F238E27FC236}">
                  <a16:creationId xmlns:a16="http://schemas.microsoft.com/office/drawing/2014/main" id="{6A5484AD-2777-45FB-894B-3EDC36D073CE}"/>
                </a:ext>
              </a:extLst>
            </p:cNvPr>
            <p:cNvPicPr>
              <a:picLocks noChangeAspect="1"/>
            </p:cNvPicPr>
            <p:nvPr/>
          </p:nvPicPr>
          <p:blipFill>
            <a:blip r:embed="rId3"/>
            <a:stretch>
              <a:fillRect/>
            </a:stretch>
          </p:blipFill>
          <p:spPr>
            <a:xfrm>
              <a:off x="4365922" y="740574"/>
              <a:ext cx="2751827" cy="2243624"/>
            </a:xfrm>
            <a:prstGeom prst="rect">
              <a:avLst/>
            </a:prstGeom>
          </p:spPr>
        </p:pic>
        <p:pic>
          <p:nvPicPr>
            <p:cNvPr id="15" name="Picture 14" descr="Screenshot of text describing that the final LTCH CARE Data Set Version 4.00 Admission is effective July 1, 2018">
              <a:extLst>
                <a:ext uri="{FF2B5EF4-FFF2-40B4-BE49-F238E27FC236}">
                  <a16:creationId xmlns:a16="http://schemas.microsoft.com/office/drawing/2014/main" id="{68440B50-5F80-42B6-9B53-9F576A176A4A}"/>
                </a:ext>
              </a:extLst>
            </p:cNvPr>
            <p:cNvPicPr>
              <a:picLocks noChangeAspect="1"/>
            </p:cNvPicPr>
            <p:nvPr/>
          </p:nvPicPr>
          <p:blipFill>
            <a:blip r:embed="rId4"/>
            <a:stretch>
              <a:fillRect/>
            </a:stretch>
          </p:blipFill>
          <p:spPr>
            <a:xfrm>
              <a:off x="5915379" y="4736061"/>
              <a:ext cx="1973207" cy="281296"/>
            </a:xfrm>
            <a:prstGeom prst="rect">
              <a:avLst/>
            </a:prstGeom>
          </p:spPr>
        </p:pic>
        <p:pic>
          <p:nvPicPr>
            <p:cNvPr id="16" name="Picture 15" descr="Screenshot of Section B of LTCH Care Data Set Version 4.00 Admission - Effective July 1, 2018">
              <a:extLst>
                <a:ext uri="{FF2B5EF4-FFF2-40B4-BE49-F238E27FC236}">
                  <a16:creationId xmlns:a16="http://schemas.microsoft.com/office/drawing/2014/main" id="{8CA0435D-79BC-4C76-A450-EF0D91AA6DDE}"/>
                </a:ext>
              </a:extLst>
            </p:cNvPr>
            <p:cNvPicPr>
              <a:picLocks noChangeAspect="1"/>
            </p:cNvPicPr>
            <p:nvPr/>
          </p:nvPicPr>
          <p:blipFill>
            <a:blip r:embed="rId5"/>
            <a:stretch>
              <a:fillRect/>
            </a:stretch>
          </p:blipFill>
          <p:spPr>
            <a:xfrm>
              <a:off x="5331143" y="3283544"/>
              <a:ext cx="3141680" cy="1584834"/>
            </a:xfrm>
            <a:prstGeom prst="rect">
              <a:avLst/>
            </a:prstGeom>
          </p:spPr>
        </p:pic>
        <p:pic>
          <p:nvPicPr>
            <p:cNvPr id="17" name="Picture 16" descr="Screenshot of MDS 3.0 Section H">
              <a:extLst>
                <a:ext uri="{FF2B5EF4-FFF2-40B4-BE49-F238E27FC236}">
                  <a16:creationId xmlns:a16="http://schemas.microsoft.com/office/drawing/2014/main" id="{7652B39B-992B-4335-9301-107D0CD0A6BA}"/>
                </a:ext>
              </a:extLst>
            </p:cNvPr>
            <p:cNvPicPr>
              <a:picLocks noChangeAspect="1"/>
            </p:cNvPicPr>
            <p:nvPr/>
          </p:nvPicPr>
          <p:blipFill>
            <a:blip r:embed="rId6"/>
            <a:stretch>
              <a:fillRect/>
            </a:stretch>
          </p:blipFill>
          <p:spPr>
            <a:xfrm>
              <a:off x="6424536" y="555630"/>
              <a:ext cx="2571596" cy="3252311"/>
            </a:xfrm>
            <a:prstGeom prst="rect">
              <a:avLst/>
            </a:prstGeom>
          </p:spPr>
        </p:pic>
      </p:grpSp>
    </p:spTree>
    <p:extLst>
      <p:ext uri="{BB962C8B-B14F-4D97-AF65-F5344CB8AC3E}">
        <p14:creationId xmlns:p14="http://schemas.microsoft.com/office/powerpoint/2010/main" val="307790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CFA1-D22F-4202-B525-F5CD3DF0899D}"/>
              </a:ext>
            </a:extLst>
          </p:cNvPr>
          <p:cNvSpPr>
            <a:spLocks noGrp="1"/>
          </p:cNvSpPr>
          <p:nvPr>
            <p:ph type="title"/>
          </p:nvPr>
        </p:nvSpPr>
        <p:spPr>
          <a:xfrm>
            <a:off x="1644331" y="137161"/>
            <a:ext cx="10018713" cy="1200150"/>
          </a:xfrm>
        </p:spPr>
        <p:txBody>
          <a:bodyPr>
            <a:normAutofit fontScale="90000"/>
          </a:bodyPr>
          <a:lstStyle/>
          <a:p>
            <a:r>
              <a:rPr lang="en-US" dirty="0">
                <a:solidFill>
                  <a:srgbClr val="217AA0"/>
                </a:solidFill>
              </a:rPr>
              <a:t>PAC Assessment Content: (Data classes of standardized data elements collected across PAC)</a:t>
            </a:r>
            <a:endParaRPr lang="en-US" dirty="0"/>
          </a:p>
        </p:txBody>
      </p:sp>
      <p:sp>
        <p:nvSpPr>
          <p:cNvPr id="3" name="Slide Number Placeholder 2">
            <a:extLst>
              <a:ext uri="{FF2B5EF4-FFF2-40B4-BE49-F238E27FC236}">
                <a16:creationId xmlns:a16="http://schemas.microsoft.com/office/drawing/2014/main" id="{87ACC1EF-2FA9-4996-894A-C6E12A7775D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Content Placeholder 2">
            <a:extLst>
              <a:ext uri="{FF2B5EF4-FFF2-40B4-BE49-F238E27FC236}">
                <a16:creationId xmlns:a16="http://schemas.microsoft.com/office/drawing/2014/main" id="{7350DAC7-6892-449F-B5FC-7201FBDC3C77}"/>
              </a:ext>
            </a:extLst>
          </p:cNvPr>
          <p:cNvSpPr txBox="1">
            <a:spLocks/>
          </p:cNvSpPr>
          <p:nvPr/>
        </p:nvSpPr>
        <p:spPr>
          <a:xfrm>
            <a:off x="1644328" y="1437605"/>
            <a:ext cx="4639153" cy="5283234"/>
          </a:xfrm>
          <a:prstGeom prst="rect">
            <a:avLst/>
          </a:prstGeom>
        </p:spPr>
        <p:txBody>
          <a:bodyPr>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25" b="1" dirty="0">
                <a:solidFill>
                  <a:srgbClr val="217AA0"/>
                </a:solidFill>
              </a:rPr>
              <a:t>Administrative Content</a:t>
            </a:r>
          </a:p>
          <a:p>
            <a:pPr lvl="1"/>
            <a:r>
              <a:rPr lang="en-US" sz="2550" dirty="0"/>
              <a:t>Patient Name</a:t>
            </a:r>
          </a:p>
          <a:p>
            <a:pPr lvl="1"/>
            <a:r>
              <a:rPr lang="en-US" sz="2550" dirty="0"/>
              <a:t>Date of Birth</a:t>
            </a:r>
          </a:p>
          <a:p>
            <a:pPr lvl="1"/>
            <a:r>
              <a:rPr lang="en-US" sz="2550" dirty="0"/>
              <a:t>Race/Ethnicity</a:t>
            </a:r>
          </a:p>
          <a:p>
            <a:pPr lvl="1"/>
            <a:r>
              <a:rPr lang="en-US" sz="2550" dirty="0"/>
              <a:t>Marital status</a:t>
            </a:r>
          </a:p>
          <a:p>
            <a:pPr lvl="1"/>
            <a:r>
              <a:rPr lang="en-US" sz="2550" dirty="0"/>
              <a:t>Admission/Discharge dates</a:t>
            </a:r>
          </a:p>
          <a:p>
            <a:pPr lvl="1"/>
            <a:r>
              <a:rPr lang="en-US" sz="2550" dirty="0"/>
              <a:t>Admit from/Discharged to locations</a:t>
            </a:r>
          </a:p>
          <a:p>
            <a:pPr lvl="1"/>
            <a:r>
              <a:rPr lang="en-US" sz="2550" dirty="0"/>
              <a:t>Reason for admission</a:t>
            </a:r>
          </a:p>
          <a:p>
            <a:pPr lvl="1"/>
            <a:r>
              <a:rPr lang="en-US" sz="2550" dirty="0"/>
              <a:t>Provider NPI, CCN, Medicaid Provider #</a:t>
            </a:r>
          </a:p>
          <a:p>
            <a:pPr lvl="1"/>
            <a:endParaRPr lang="en-US" sz="1875" dirty="0"/>
          </a:p>
          <a:p>
            <a:r>
              <a:rPr lang="en-US" sz="3150" b="1" dirty="0">
                <a:solidFill>
                  <a:srgbClr val="217AA0"/>
                </a:solidFill>
              </a:rPr>
              <a:t>Standardized Patient Assessment Data Elements (SPADEs) across instruments</a:t>
            </a:r>
          </a:p>
          <a:p>
            <a:pPr lvl="1"/>
            <a:r>
              <a:rPr lang="en-US" sz="2550" dirty="0"/>
              <a:t>Function (e.g., self care and mobility)  </a:t>
            </a:r>
          </a:p>
          <a:p>
            <a:pPr lvl="1"/>
            <a:r>
              <a:rPr lang="en-US" sz="2550" dirty="0"/>
              <a:t>Cognitive function (e.g., express &amp; understand ideas; mental status, such as depression and dementia)</a:t>
            </a:r>
          </a:p>
          <a:p>
            <a:pPr lvl="1"/>
            <a:r>
              <a:rPr lang="en-US" sz="2550" dirty="0"/>
              <a:t>Special services, treatments &amp; interventions (e.g., need for ventilator, dialysis, chemotherapy, and total parenteral nutrition)</a:t>
            </a:r>
          </a:p>
          <a:p>
            <a:pPr lvl="1"/>
            <a:r>
              <a:rPr lang="en-US" sz="2550" dirty="0"/>
              <a:t>Medical conditions and co-morbidities (e.g., diabetes, heart failure, and pressure ulcers)</a:t>
            </a:r>
          </a:p>
          <a:p>
            <a:pPr lvl="1"/>
            <a:r>
              <a:rPr lang="en-US" sz="2550" dirty="0"/>
              <a:t>Impairments (e.g., incontinence; impaired ability to hear, see, or swallow)</a:t>
            </a:r>
          </a:p>
          <a:p>
            <a:pPr lvl="1"/>
            <a:r>
              <a:rPr lang="en-US" sz="2550" dirty="0"/>
              <a:t>Other categories</a:t>
            </a:r>
          </a:p>
          <a:p>
            <a:pPr lvl="1"/>
            <a:endParaRPr lang="en-US" sz="2100" b="1" dirty="0"/>
          </a:p>
          <a:p>
            <a:endParaRPr lang="en-US" sz="2400" dirty="0"/>
          </a:p>
        </p:txBody>
      </p:sp>
      <p:sp>
        <p:nvSpPr>
          <p:cNvPr id="5" name="Content Placeholder 3">
            <a:extLst>
              <a:ext uri="{FF2B5EF4-FFF2-40B4-BE49-F238E27FC236}">
                <a16:creationId xmlns:a16="http://schemas.microsoft.com/office/drawing/2014/main" id="{B486D18F-E7DA-4566-89B8-34CB53C3185F}"/>
              </a:ext>
            </a:extLst>
          </p:cNvPr>
          <p:cNvSpPr txBox="1">
            <a:spLocks/>
          </p:cNvSpPr>
          <p:nvPr/>
        </p:nvSpPr>
        <p:spPr>
          <a:xfrm>
            <a:off x="6653686" y="1337310"/>
            <a:ext cx="4639153" cy="4911089"/>
          </a:xfrm>
          <a:prstGeom prst="rect">
            <a:avLst/>
          </a:prstGeom>
        </p:spPr>
        <p:txBody>
          <a:bodyPr>
            <a:normAutofit fontScale="3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5100" b="1" dirty="0">
                <a:solidFill>
                  <a:srgbClr val="217AA0"/>
                </a:solidFill>
              </a:rPr>
              <a:t>Clinical Content</a:t>
            </a:r>
          </a:p>
          <a:p>
            <a:pPr lvl="1"/>
            <a:r>
              <a:rPr lang="en-US" sz="4200" dirty="0"/>
              <a:t>Diagnosis/medical conditions</a:t>
            </a:r>
          </a:p>
          <a:p>
            <a:pPr lvl="1"/>
            <a:r>
              <a:rPr lang="en-US" sz="4200" dirty="0"/>
              <a:t>Mental/Cognitive Status (memory, orientation, consciousness, delirium, mood, behavior) </a:t>
            </a:r>
          </a:p>
          <a:p>
            <a:pPr lvl="1"/>
            <a:r>
              <a:rPr lang="en-US" sz="4200" dirty="0"/>
              <a:t>Communication (express needs, understanding verbal/non-verbal content, hearing and vision)</a:t>
            </a:r>
          </a:p>
          <a:p>
            <a:pPr lvl="1"/>
            <a:r>
              <a:rPr lang="en-US" sz="4200" dirty="0"/>
              <a:t>Functional Status (Self-care/ADLs, Mobility, Use of assistive devices)</a:t>
            </a:r>
          </a:p>
          <a:p>
            <a:pPr lvl="1"/>
            <a:r>
              <a:rPr lang="en-US" sz="4200" dirty="0"/>
              <a:t>Bladder and Bowel continence</a:t>
            </a:r>
          </a:p>
          <a:p>
            <a:pPr lvl="1"/>
            <a:r>
              <a:rPr lang="en-US" sz="4200" dirty="0"/>
              <a:t>Falls</a:t>
            </a:r>
          </a:p>
          <a:p>
            <a:pPr lvl="1"/>
            <a:r>
              <a:rPr lang="en-US" sz="4200" dirty="0"/>
              <a:t>Pressure ulcers and other skin conditions</a:t>
            </a:r>
          </a:p>
          <a:p>
            <a:pPr lvl="1"/>
            <a:r>
              <a:rPr lang="en-US" sz="4200" dirty="0"/>
              <a:t>Surgery</a:t>
            </a:r>
          </a:p>
          <a:p>
            <a:pPr lvl="1"/>
            <a:r>
              <a:rPr lang="en-US" sz="4200" dirty="0"/>
              <a:t>Nutritional and swallowing status</a:t>
            </a:r>
          </a:p>
          <a:p>
            <a:pPr lvl="1"/>
            <a:r>
              <a:rPr lang="en-US" sz="4200" dirty="0"/>
              <a:t>Medication information</a:t>
            </a:r>
          </a:p>
          <a:p>
            <a:pPr lvl="1"/>
            <a:r>
              <a:rPr lang="en-US" sz="4200" dirty="0"/>
              <a:t>Special treatments, procedures &amp; programs</a:t>
            </a:r>
          </a:p>
          <a:p>
            <a:pPr lvl="1"/>
            <a:r>
              <a:rPr lang="en-US" sz="4200" dirty="0"/>
              <a:t>Height and Weight</a:t>
            </a:r>
          </a:p>
          <a:p>
            <a:pPr lvl="1"/>
            <a:r>
              <a:rPr lang="en-US" sz="4200" dirty="0"/>
              <a:t>Patient preferences and goals of treatment</a:t>
            </a:r>
          </a:p>
          <a:p>
            <a:pPr lvl="1"/>
            <a:r>
              <a:rPr lang="en-US" sz="4200" dirty="0"/>
              <a:t>Pain</a:t>
            </a:r>
          </a:p>
          <a:p>
            <a:pPr lvl="1"/>
            <a:r>
              <a:rPr lang="en-US" sz="4200" dirty="0"/>
              <a:t>Vaccinations</a:t>
            </a:r>
          </a:p>
          <a:p>
            <a:pPr lvl="1"/>
            <a:r>
              <a:rPr lang="en-US" sz="4200" dirty="0"/>
              <a:t>Therapy- PT, OT, SLT</a:t>
            </a:r>
          </a:p>
          <a:p>
            <a:pPr lvl="1"/>
            <a:r>
              <a:rPr lang="en-US" sz="4200" dirty="0"/>
              <a:t>Living arrangements/support availability</a:t>
            </a:r>
          </a:p>
          <a:p>
            <a:pPr lvl="1"/>
            <a:r>
              <a:rPr lang="en-US" sz="4200" dirty="0"/>
              <a:t>Care planning</a:t>
            </a:r>
          </a:p>
          <a:p>
            <a:pPr lvl="1"/>
            <a:endParaRPr lang="en-US" sz="2100" dirty="0"/>
          </a:p>
          <a:p>
            <a:endParaRPr lang="en-US" sz="2400" dirty="0"/>
          </a:p>
        </p:txBody>
      </p:sp>
      <p:sp>
        <p:nvSpPr>
          <p:cNvPr id="6" name="TextBox 5">
            <a:extLst>
              <a:ext uri="{FF2B5EF4-FFF2-40B4-BE49-F238E27FC236}">
                <a16:creationId xmlns:a16="http://schemas.microsoft.com/office/drawing/2014/main" id="{B3677C06-F025-4807-A906-2DBFB578F9C9}"/>
              </a:ext>
            </a:extLst>
          </p:cNvPr>
          <p:cNvSpPr txBox="1"/>
          <p:nvPr/>
        </p:nvSpPr>
        <p:spPr>
          <a:xfrm>
            <a:off x="4413406" y="6236358"/>
            <a:ext cx="478491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a:t>Some data elements are standardized across all 4 PAC settings (SPADEs) ; Some are just in one setting.</a:t>
            </a:r>
          </a:p>
        </p:txBody>
      </p:sp>
    </p:spTree>
    <p:extLst>
      <p:ext uri="{BB962C8B-B14F-4D97-AF65-F5344CB8AC3E}">
        <p14:creationId xmlns:p14="http://schemas.microsoft.com/office/powerpoint/2010/main" val="334192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7B10-C4EE-4B3C-8F9A-408549B20CFB}"/>
              </a:ext>
            </a:extLst>
          </p:cNvPr>
          <p:cNvSpPr>
            <a:spLocks noGrp="1"/>
          </p:cNvSpPr>
          <p:nvPr>
            <p:ph type="title"/>
          </p:nvPr>
        </p:nvSpPr>
        <p:spPr>
          <a:xfrm>
            <a:off x="1586459" y="267336"/>
            <a:ext cx="10018713" cy="1752599"/>
          </a:xfrm>
        </p:spPr>
        <p:txBody>
          <a:bodyPr>
            <a:normAutofit fontScale="90000"/>
          </a:bodyPr>
          <a:lstStyle/>
          <a:p>
            <a:r>
              <a:rPr lang="en-US" dirty="0"/>
              <a:t>Each Information Class Includes Standardized Data Elements Mapped to LOINC and SNOMED*</a:t>
            </a:r>
          </a:p>
        </p:txBody>
      </p:sp>
      <p:sp>
        <p:nvSpPr>
          <p:cNvPr id="3" name="Slide Number Placeholder 2">
            <a:extLst>
              <a:ext uri="{FF2B5EF4-FFF2-40B4-BE49-F238E27FC236}">
                <a16:creationId xmlns:a16="http://schemas.microsoft.com/office/drawing/2014/main" id="{AA793B06-E8AB-4B65-9255-7A0E1E52BBF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TextBox 3">
            <a:extLst>
              <a:ext uri="{FF2B5EF4-FFF2-40B4-BE49-F238E27FC236}">
                <a16:creationId xmlns:a16="http://schemas.microsoft.com/office/drawing/2014/main" id="{22D43E8C-B9E7-48E9-9677-7A82BF178680}"/>
              </a:ext>
            </a:extLst>
          </p:cNvPr>
          <p:cNvSpPr txBox="1"/>
          <p:nvPr/>
        </p:nvSpPr>
        <p:spPr>
          <a:xfrm>
            <a:off x="7088027" y="6225540"/>
            <a:ext cx="4746812" cy="584775"/>
          </a:xfrm>
          <a:prstGeom prst="rect">
            <a:avLst/>
          </a:prstGeom>
          <a:noFill/>
          <a:ln>
            <a:solidFill>
              <a:schemeClr val="accent1">
                <a:lumMod val="50000"/>
              </a:schemeClr>
            </a:solidFill>
          </a:ln>
        </p:spPr>
        <p:txBody>
          <a:bodyPr wrap="none" rtlCol="0">
            <a:spAutoFit/>
          </a:bodyPr>
          <a:lstStyle/>
          <a:p>
            <a:r>
              <a:rPr lang="en-US" sz="1600" dirty="0"/>
              <a:t>*SNOMED is used for data element responses. Not all</a:t>
            </a:r>
            <a:br>
              <a:rPr lang="en-US" sz="1600" dirty="0"/>
            </a:br>
            <a:r>
              <a:rPr lang="en-US" sz="1600" dirty="0"/>
              <a:t>information classes are applicable to SNOMED.</a:t>
            </a:r>
          </a:p>
        </p:txBody>
      </p:sp>
      <p:pic>
        <p:nvPicPr>
          <p:cNvPr id="5" name="Picture 4">
            <a:extLst>
              <a:ext uri="{FF2B5EF4-FFF2-40B4-BE49-F238E27FC236}">
                <a16:creationId xmlns:a16="http://schemas.microsoft.com/office/drawing/2014/main" id="{7EBB6D65-2657-4F2D-89C8-5B89279203FF}"/>
              </a:ext>
            </a:extLst>
          </p:cNvPr>
          <p:cNvPicPr>
            <a:picLocks noChangeAspect="1"/>
          </p:cNvPicPr>
          <p:nvPr/>
        </p:nvPicPr>
        <p:blipFill>
          <a:blip r:embed="rId2"/>
          <a:stretch>
            <a:fillRect/>
          </a:stretch>
        </p:blipFill>
        <p:spPr>
          <a:xfrm>
            <a:off x="1586459" y="1964161"/>
            <a:ext cx="10120861" cy="3674533"/>
          </a:xfrm>
          <a:prstGeom prst="rect">
            <a:avLst/>
          </a:prstGeom>
        </p:spPr>
      </p:pic>
      <p:sp>
        <p:nvSpPr>
          <p:cNvPr id="6" name="Rectangle 5">
            <a:extLst>
              <a:ext uri="{FF2B5EF4-FFF2-40B4-BE49-F238E27FC236}">
                <a16:creationId xmlns:a16="http://schemas.microsoft.com/office/drawing/2014/main" id="{6EF57A14-F439-495E-8BFD-E6DD2391C031}"/>
              </a:ext>
            </a:extLst>
          </p:cNvPr>
          <p:cNvSpPr/>
          <p:nvPr/>
        </p:nvSpPr>
        <p:spPr>
          <a:xfrm>
            <a:off x="2432350" y="5643849"/>
            <a:ext cx="8187690" cy="369332"/>
          </a:xfrm>
          <a:prstGeom prst="rect">
            <a:avLst/>
          </a:prstGeom>
        </p:spPr>
        <p:txBody>
          <a:bodyPr wrap="square">
            <a:spAutoFit/>
          </a:bodyPr>
          <a:lstStyle/>
          <a:p>
            <a:pPr algn="ctr"/>
            <a:r>
              <a:rPr lang="en-US" dirty="0">
                <a:latin typeface="Corbel" panose="020B0503020204020204" pitchFamily="34" charset="0"/>
                <a:ea typeface="Calibri" panose="020F0502020204030204" pitchFamily="34" charset="0"/>
                <a:cs typeface="Times New Roman" panose="02020603050405020304" pitchFamily="18" charset="0"/>
              </a:rPr>
              <a:t>SNOMED-CT and LOINC Codes: Item GG0100 as Shown on IRF-PAI</a:t>
            </a:r>
            <a:endParaRPr lang="en-US" dirty="0">
              <a:latin typeface="Corbel" panose="020B0503020204020204" pitchFamily="34" charset="0"/>
            </a:endParaRPr>
          </a:p>
        </p:txBody>
      </p:sp>
    </p:spTree>
    <p:extLst>
      <p:ext uri="{BB962C8B-B14F-4D97-AF65-F5344CB8AC3E}">
        <p14:creationId xmlns:p14="http://schemas.microsoft.com/office/powerpoint/2010/main" val="9966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1F0412-5F78-475C-BA09-2F980728A21B}"/>
              </a:ext>
            </a:extLst>
          </p:cNvPr>
          <p:cNvSpPr>
            <a:spLocks noGrp="1"/>
          </p:cNvSpPr>
          <p:nvPr>
            <p:ph type="title"/>
          </p:nvPr>
        </p:nvSpPr>
        <p:spPr>
          <a:xfrm>
            <a:off x="1714953" y="2286000"/>
            <a:ext cx="5426158" cy="1828799"/>
          </a:xfrm>
        </p:spPr>
        <p:txBody>
          <a:bodyPr>
            <a:normAutofit fontScale="90000"/>
          </a:bodyPr>
          <a:lstStyle/>
          <a:p>
            <a:r>
              <a:rPr lang="en-US" sz="3600" dirty="0"/>
              <a:t> Different Approaches for Integrating Assessment/Data Set Content in EHRs</a:t>
            </a:r>
            <a:br>
              <a:rPr lang="en-US" dirty="0"/>
            </a:br>
            <a:endParaRPr lang="en-US" dirty="0"/>
          </a:p>
        </p:txBody>
      </p:sp>
      <p:sp>
        <p:nvSpPr>
          <p:cNvPr id="4" name="Slide Number Placeholder 3">
            <a:extLst>
              <a:ext uri="{FF2B5EF4-FFF2-40B4-BE49-F238E27FC236}">
                <a16:creationId xmlns:a16="http://schemas.microsoft.com/office/drawing/2014/main" id="{05C1B3F1-C925-478C-A390-940CE26C6A32}"/>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8" name="Picture 7">
            <a:extLst>
              <a:ext uri="{FF2B5EF4-FFF2-40B4-BE49-F238E27FC236}">
                <a16:creationId xmlns:a16="http://schemas.microsoft.com/office/drawing/2014/main" id="{8BB530D5-D28A-4A03-879B-32685EB075F3}"/>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b="25000"/>
          <a:stretch/>
        </p:blipFill>
        <p:spPr>
          <a:xfrm>
            <a:off x="7010481" y="725714"/>
            <a:ext cx="4760603" cy="4368799"/>
          </a:xfrm>
          <a:prstGeom prst="rect">
            <a:avLst/>
          </a:prstGeom>
        </p:spPr>
      </p:pic>
    </p:spTree>
    <p:extLst>
      <p:ext uri="{BB962C8B-B14F-4D97-AF65-F5344CB8AC3E}">
        <p14:creationId xmlns:p14="http://schemas.microsoft.com/office/powerpoint/2010/main" val="3356281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A9A212EF132949A79D6151306ED527" ma:contentTypeVersion="4" ma:contentTypeDescription="Create a new document." ma:contentTypeScope="" ma:versionID="3e1bc6448ab0d7e9907519efc4735db5">
  <xsd:schema xmlns:xsd="http://www.w3.org/2001/XMLSchema" xmlns:xs="http://www.w3.org/2001/XMLSchema" xmlns:p="http://schemas.microsoft.com/office/2006/metadata/properties" xmlns:ns2="http://schemas.microsoft.com/sharepoint/v3/fields" xmlns:ns3="ef8983cf-4a4c-4b5b-b9f6-3fc8ccdbc294" xmlns:ns4="4d4c24bf-f5e3-4775-9673-33a3fc135784" targetNamespace="http://schemas.microsoft.com/office/2006/metadata/properties" ma:root="true" ma:fieldsID="62f4887a8a2c27122f4786c473b496bd" ns2:_="" ns3:_="" ns4:_="">
    <xsd:import namespace="http://schemas.microsoft.com/sharepoint/v3/fields"/>
    <xsd:import namespace="ef8983cf-4a4c-4b5b-b9f6-3fc8ccdbc294"/>
    <xsd:import namespace="4d4c24bf-f5e3-4775-9673-33a3fc135784"/>
    <xsd:element name="properties">
      <xsd:complexType>
        <xsd:sequence>
          <xsd:element name="documentManagement">
            <xsd:complexType>
              <xsd:all>
                <xsd:element ref="ns2:_Contributor" minOccurs="0"/>
                <xsd:element ref="ns2:_DCDateCreated" minOccurs="0"/>
                <xsd:element ref="ns2:_DCDateModified" minOccurs="0"/>
                <xsd:element ref="ns3:TaxKeywordTaxHTField" minOccurs="0"/>
                <xsd:element ref="ns3:TaxCatchAll" minOccurs="0"/>
                <xsd:element ref="ns3:TaxCatchAllLabel" minOccurs="0"/>
                <xsd:element ref="ns4:MediaServiceMetadata" minOccurs="0"/>
                <xsd:element ref="ns4:MediaServiceFastMetadata"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element name="_DCDateCreated" ma:index="10" nillable="true" ma:displayName="Date Created" ma:description="The date on which this resource was created" ma:format="DateTime" ma:internalName="_DCDateCreated">
      <xsd:simpleType>
        <xsd:restriction base="dms:DateTime"/>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983cf-4a4c-4b5b-b9f6-3fc8ccdbc294"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81c8d884-b9d6-4270-bb74-2ecbd22f1268" ma:termSetId="00000000-0000-0000-0000-000000000000" ma:anchorId="00000000-0000-0000-0000-000000000000" ma:open="true" ma:isKeyword="true">
      <xsd:complexType>
        <xsd:sequence>
          <xsd:element ref="pc:Terms" minOccurs="0" maxOccurs="1"/>
        </xsd:sequence>
      </xsd:complexType>
    </xsd:element>
    <xsd:element name="TaxCatchAll" ma:index="13" nillable="true" ma:displayName="Taxonomy Catch All Column" ma:description="" ma:hidden="true" ma:list="{0f3ebee7-5eca-4516-9b9c-38202ccff9ef}" ma:internalName="TaxCatchAll" ma:showField="CatchAllData" ma:web="ef8983cf-4a4c-4b5b-b9f6-3fc8ccdbc294">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description="" ma:hidden="true" ma:list="{0f3ebee7-5eca-4516-9b9c-38202ccff9ef}" ma:internalName="TaxCatchAllLabel" ma:readOnly="true" ma:showField="CatchAllDataLabel" ma:web="ef8983cf-4a4c-4b5b-b9f6-3fc8ccdbc29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d4c24bf-f5e3-4775-9673-33a3fc135784" elementFormDefault="qualified">
    <xsd:import namespace="http://schemas.microsoft.com/office/2006/documentManagement/types"/>
    <xsd:import namespace="http://schemas.microsoft.com/office/infopath/2007/PartnerControls"/>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f8983cf-4a4c-4b5b-b9f6-3fc8ccdbc294">
      <Value>27</Value>
      <Value>422</Value>
      <Value>421</Value>
    </TaxCatchAll>
    <_DCDateModified xmlns="http://schemas.microsoft.com/sharepoint/v3/fields" xsi:nil="true"/>
    <_Contributor xmlns="http://schemas.microsoft.com/sharepoint/v3/fields" xsi:nil="true"/>
    <TaxKeywordTaxHTField xmlns="ef8983cf-4a4c-4b5b-b9f6-3fc8ccdbc294">
      <Terms xmlns="http://schemas.microsoft.com/office/infopath/2007/PartnerControls"/>
    </TaxKeywordTaxHTField>
    <_DCDateCreated xmlns="http://schemas.microsoft.com/sharepoint/v3/fields">2018-11-19T06:00:00+00:00</_DCDateCreate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F66A4E-95DD-434F-A00B-010ED632A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ef8983cf-4a4c-4b5b-b9f6-3fc8ccdbc294"/>
    <ds:schemaRef ds:uri="4d4c24bf-f5e3-4775-9673-33a3fc1357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AEBBD7-2DFB-435D-ABA6-340C10617674}">
  <ds:schemaRefs>
    <ds:schemaRef ds:uri="http://schemas.microsoft.com/office/2006/documentManagement/types"/>
    <ds:schemaRef ds:uri="http://schemas.microsoft.com/office/infopath/2007/PartnerControls"/>
    <ds:schemaRef ds:uri="http://purl.org/dc/elements/1.1/"/>
    <ds:schemaRef ds:uri="ef8983cf-4a4c-4b5b-b9f6-3fc8ccdbc294"/>
    <ds:schemaRef ds:uri="http://schemas.microsoft.com/office/2006/metadata/properties"/>
    <ds:schemaRef ds:uri="http://purl.org/dc/terms/"/>
    <ds:schemaRef ds:uri="http://www.w3.org/XML/1998/namespace"/>
    <ds:schemaRef ds:uri="http://schemas.microsoft.com/sharepoint/v3/fields"/>
    <ds:schemaRef ds:uri="http://schemas.openxmlformats.org/package/2006/metadata/core-properties"/>
    <ds:schemaRef ds:uri="4d4c24bf-f5e3-4775-9673-33a3fc135784"/>
    <ds:schemaRef ds:uri="http://purl.org/dc/dcmitype/"/>
  </ds:schemaRefs>
</ds:datastoreItem>
</file>

<file path=customXml/itemProps3.xml><?xml version="1.0" encoding="utf-8"?>
<ds:datastoreItem xmlns:ds="http://schemas.openxmlformats.org/officeDocument/2006/customXml" ds:itemID="{9DC9CAEF-9307-4A34-A768-FBE4D39AAE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TotalTime>
  <Words>1096</Words>
  <Application>Microsoft Office PowerPoint</Application>
  <PresentationFormat>Widescreen</PresentationFormat>
  <Paragraphs>150</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  CMS Data Element Library (DEL)  Supporting Interoperability and  Health Information Exchange</vt:lpstr>
      <vt:lpstr>Objectives </vt:lpstr>
      <vt:lpstr>CMS Data Element Library</vt:lpstr>
      <vt:lpstr>Vision of the CMS Data Element Library (DEL)</vt:lpstr>
      <vt:lpstr>DEL Contents</vt:lpstr>
      <vt:lpstr>Post-Acute Care Assessments/Data Sets</vt:lpstr>
      <vt:lpstr>PAC Assessment Content: (Data classes of standardized data elements collected across PAC)</vt:lpstr>
      <vt:lpstr>Each Information Class Includes Standardized Data Elements Mapped to LOINC and SNOMED*</vt:lpstr>
      <vt:lpstr> Different Approaches for Integrating Assessment/Data Set Content in EHRs </vt:lpstr>
      <vt:lpstr>Different Approaches to Capturing Assessment Data Elements</vt:lpstr>
      <vt:lpstr>Discussion: Emerging Trends   </vt:lpstr>
      <vt:lpstr>Use Case Development Process </vt:lpstr>
      <vt:lpstr>Use Case Model</vt:lpstr>
      <vt:lpstr>Sources for Data Elements and Linked Terminology Codes </vt:lpstr>
      <vt:lpstr>ONC Interoperability Standards Advisory</vt:lpstr>
      <vt:lpstr>Sources for Data Elements and Linked Terminology Codes</vt:lpstr>
      <vt:lpstr>Next Steps and Final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CMS Data Element Library (DEL)  Supporting Interoperability and  Health Information Exchange</dc:title>
  <dc:creator>Dougherty, Michelle</dc:creator>
  <cp:lastModifiedBy>Dougherty, Michelle</cp:lastModifiedBy>
  <cp:revision>1</cp:revision>
  <dcterms:created xsi:type="dcterms:W3CDTF">2019-05-01T14:46:09Z</dcterms:created>
  <dcterms:modified xsi:type="dcterms:W3CDTF">2019-05-01T17:23:28Z</dcterms:modified>
</cp:coreProperties>
</file>