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0" d="100"/>
          <a:sy n="90" d="100"/>
        </p:scale>
        <p:origin x="147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s://pacioproject.slack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s://twitter.com/pacioprojec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github.com/paciowg/PACIO-Project" TargetMode="External"/><Relationship Id="rId5" Type="http://schemas.openxmlformats.org/officeDocument/2006/relationships/image" Target="../media/image1.jpg"/><Relationship Id="rId4" Type="http://schemas.openxmlformats.org/officeDocument/2006/relationships/hyperlink" Target="http://www.mitre.org/" TargetMode="External"/><Relationship Id="rId9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5385057A-B8E6-481A-BE29-3F2FBC47D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FE2D09A-AABB-4958-9AE9-B5D7C4B48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5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794737"/>
          </a:xfrm>
        </p:spPr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000" kern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F9D37F-B289-4ECA-804C-7EA360EAF0B9}"/>
              </a:ext>
            </a:extLst>
          </p:cNvPr>
          <p:cNvSpPr txBox="1">
            <a:spLocks/>
          </p:cNvSpPr>
          <p:nvPr userDrawn="1"/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1D9E33-DF0A-4F22-A776-BD2A738E4ABE}"/>
              </a:ext>
            </a:extLst>
          </p:cNvPr>
          <p:cNvSpPr txBox="1"/>
          <p:nvPr/>
        </p:nvSpPr>
        <p:spPr>
          <a:xfrm>
            <a:off x="984152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41DE5F-970E-4BD9-80BB-E93A311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64" y="6514043"/>
            <a:ext cx="670505" cy="243820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BCE485B-F3B0-4DDC-808A-36FCA0B418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376" y="6225393"/>
            <a:ext cx="1446647" cy="627486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9501BE1-12C2-443E-B1EF-4BD965D00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25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DA963C-CA1A-40E1-A2D4-56A45B14F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544B83-ECCB-46D0-983F-466969B41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6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162058"/>
            <a:ext cx="11391900" cy="2447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842F-00FB-41EB-8A2E-AF256EFBF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89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697079-05C2-487B-BD8F-373075246ED9}"/>
              </a:ext>
            </a:extLst>
          </p:cNvPr>
          <p:cNvSpPr txBox="1"/>
          <p:nvPr/>
        </p:nvSpPr>
        <p:spPr>
          <a:xfrm>
            <a:off x="1005305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B9D44E-131F-4151-971A-13464954C3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643848-35BD-416B-AEBE-1CFB39D28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639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815" y="1162058"/>
            <a:ext cx="11333285" cy="30332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E1B15DBD-9E47-4066-A945-BB9151C59E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  <p:pic>
        <p:nvPicPr>
          <p:cNvPr id="16" name="Picture 15">
            <a:hlinkClick r:id="rId6"/>
            <a:extLst>
              <a:ext uri="{FF2B5EF4-FFF2-40B4-BE49-F238E27FC236}">
                <a16:creationId xmlns:a16="http://schemas.microsoft.com/office/drawing/2014/main" id="{61B9A723-0304-428E-96AD-3380BA45E8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8" name="Picture 17">
            <a:hlinkClick r:id="rId8"/>
            <a:extLst>
              <a:ext uri="{FF2B5EF4-FFF2-40B4-BE49-F238E27FC236}">
                <a16:creationId xmlns:a16="http://schemas.microsoft.com/office/drawing/2014/main" id="{A6A4F038-FA4D-42D2-8D11-078433DECB3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18ECE4-8EB8-4E81-885E-24618D30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909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308269" lvl="3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marL="308269" lvl="4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14C-8519-4FF8-8586-D4137994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 descr="Artifact">
            <a:extLst>
              <a:ext uri="{FF2B5EF4-FFF2-40B4-BE49-F238E27FC236}">
                <a16:creationId xmlns:a16="http://schemas.microsoft.com/office/drawing/2014/main" id="{DC069472-29C7-4CEC-83B3-DFDBE2BD327E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/>
        </p:nvSpPr>
        <p:spPr bwMode="auto">
          <a:xfrm>
            <a:off x="81483" y="1839"/>
            <a:ext cx="99586" cy="12192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D758E3-BDA8-483C-A1E5-AE458E56D991}"/>
              </a:ext>
            </a:extLst>
          </p:cNvPr>
          <p:cNvSpPr txBox="1"/>
          <p:nvPr/>
        </p:nvSpPr>
        <p:spPr>
          <a:xfrm>
            <a:off x="9947031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9B9223-79A0-4C0D-BCDE-FFFC0AF1B0D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accent6">
              <a:lumMod val="25000"/>
            </a:schemeClr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None/>
        <a:defRPr lang="en-US" sz="2400" b="1" kern="1200" smtClean="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31C379-F003-8940-80C3-B1C2FE80C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48" y="0"/>
            <a:ext cx="9737504" cy="62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FCE-404B-D24D-B621-6CEC6D9B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Care and HIT Innovation Summit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5C426-D7E2-BA44-AF48-8DEBCCED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04" y="1573212"/>
            <a:ext cx="8110192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2B0A-FAE8-214E-83C4-FD1BF43D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HIMSS20 Interoperability Showcase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59F1-7810-1C44-871D-9901A42B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HIMSS 2020 – March 9-13, 2020 in Orlando, FL</a:t>
            </a:r>
          </a:p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July 22</a:t>
            </a:r>
            <a:r>
              <a:rPr lang="en-US" baseline="30000" dirty="0"/>
              <a:t>nd</a:t>
            </a:r>
            <a:r>
              <a:rPr lang="en-US" dirty="0"/>
              <a:t> – webinar to announce topic areas</a:t>
            </a:r>
          </a:p>
          <a:p>
            <a:pPr lvl="1"/>
            <a:r>
              <a:rPr lang="en-US" dirty="0"/>
              <a:t>October – beginning of weekly sessions with development team</a:t>
            </a:r>
          </a:p>
          <a:p>
            <a:pPr lvl="1"/>
            <a:r>
              <a:rPr lang="en-US" dirty="0"/>
              <a:t>January – face-to-face meeting in Cleveland, OH to show demo to HIMSS reviewers</a:t>
            </a:r>
          </a:p>
          <a:p>
            <a:pPr lvl="1"/>
            <a:r>
              <a:rPr lang="en-US" dirty="0"/>
              <a:t>HIMSS 2020 – demo every hour at Interoperability Showcase (45-50 demos)</a:t>
            </a:r>
          </a:p>
        </p:txBody>
      </p:sp>
    </p:spTree>
    <p:extLst>
      <p:ext uri="{BB962C8B-B14F-4D97-AF65-F5344CB8AC3E}">
        <p14:creationId xmlns:p14="http://schemas.microsoft.com/office/powerpoint/2010/main" val="341794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49B4-7A79-F244-9B23-42443948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Status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BBCD-E381-E947-B01A-629E0402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working on data model</a:t>
            </a:r>
          </a:p>
          <a:p>
            <a:pPr lvl="1"/>
            <a:r>
              <a:rPr lang="en-US" dirty="0"/>
              <a:t>Spreadsheet created by Rachel Lopez, NIC created</a:t>
            </a:r>
          </a:p>
          <a:p>
            <a:pPr lvl="2"/>
            <a:r>
              <a:rPr lang="en-US" dirty="0"/>
              <a:t>Section G, Section GG, cross-setting data elements, FASI</a:t>
            </a:r>
          </a:p>
          <a:p>
            <a:pPr lvl="2"/>
            <a:r>
              <a:rPr lang="en-US" dirty="0"/>
              <a:t>Reached agreement that the spreadsheet captured elements</a:t>
            </a:r>
          </a:p>
          <a:p>
            <a:pPr lvl="2"/>
            <a:r>
              <a:rPr lang="en-US" dirty="0"/>
              <a:t>Working on prioritizing elements</a:t>
            </a:r>
          </a:p>
          <a:p>
            <a:pPr lvl="2"/>
            <a:r>
              <a:rPr lang="en-US" dirty="0"/>
              <a:t>Donna Doneski working with NASL members to prioritize</a:t>
            </a:r>
          </a:p>
          <a:p>
            <a:r>
              <a:rPr lang="en-US" dirty="0"/>
              <a:t>Walked group through Implementation Guide &amp; Reference Implementation example</a:t>
            </a:r>
          </a:p>
          <a:p>
            <a:pPr lvl="1"/>
            <a:r>
              <a:rPr lang="en-US" dirty="0"/>
              <a:t>Medical Formularies</a:t>
            </a:r>
          </a:p>
          <a:p>
            <a:pPr lvl="1"/>
            <a:r>
              <a:rPr lang="en-US" dirty="0"/>
              <a:t>What needs to be done for functional status</a:t>
            </a:r>
          </a:p>
          <a:p>
            <a:r>
              <a:rPr lang="en-US" dirty="0"/>
              <a:t>Started subgroup leadership transition</a:t>
            </a:r>
          </a:p>
        </p:txBody>
      </p:sp>
    </p:spTree>
    <p:extLst>
      <p:ext uri="{BB962C8B-B14F-4D97-AF65-F5344CB8AC3E}">
        <p14:creationId xmlns:p14="http://schemas.microsoft.com/office/powerpoint/2010/main" val="1074497384"/>
      </p:ext>
    </p:extLst>
  </p:cSld>
  <p:clrMapOvr>
    <a:masterClrMapping/>
  </p:clrMapOvr>
</p:sld>
</file>

<file path=ppt/theme/theme1.xml><?xml version="1.0" encoding="utf-8"?>
<a:theme xmlns:a="http://schemas.openxmlformats.org/drawingml/2006/main" name="MITRE">
  <a:themeElements>
    <a:clrScheme name="Custom 1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72C6FE"/>
      </a:accent1>
      <a:accent2>
        <a:srgbClr val="BFBFBF"/>
      </a:accent2>
      <a:accent3>
        <a:srgbClr val="F7901E"/>
      </a:accent3>
      <a:accent4>
        <a:srgbClr val="FABC77"/>
      </a:accent4>
      <a:accent5>
        <a:srgbClr val="B8E2FF"/>
      </a:accent5>
      <a:accent6>
        <a:srgbClr val="D8D8D8"/>
      </a:accent6>
      <a:hlink>
        <a:srgbClr val="005F9E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" id="{C5CD99A3-C728-44BF-ADC5-5FAB6849995A}" vid="{8A9BCC62-3D30-40E0-AC80-FC0D678286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</Template>
  <TotalTime>199</TotalTime>
  <Words>135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MITRE</vt:lpstr>
      <vt:lpstr>PowerPoint Presentation</vt:lpstr>
      <vt:lpstr>Collaborative Care and HIT Innovation Summit</vt:lpstr>
      <vt:lpstr>HIMSS20 Interoperability Showcase Demo </vt:lpstr>
      <vt:lpstr>Functional Status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Qudsi, Hibah</dc:creator>
  <cp:lastModifiedBy>David Hill</cp:lastModifiedBy>
  <cp:revision>12</cp:revision>
  <dcterms:created xsi:type="dcterms:W3CDTF">2019-07-02T14:03:41Z</dcterms:created>
  <dcterms:modified xsi:type="dcterms:W3CDTF">2019-07-17T15:37:16Z</dcterms:modified>
</cp:coreProperties>
</file>