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5"/>
  </p:sldMasterIdLst>
  <p:notesMasterIdLst>
    <p:notesMasterId r:id="rId22"/>
  </p:notesMasterIdLst>
  <p:sldIdLst>
    <p:sldId id="256" r:id="rId6"/>
    <p:sldId id="320" r:id="rId7"/>
    <p:sldId id="325" r:id="rId8"/>
    <p:sldId id="324" r:id="rId9"/>
    <p:sldId id="326" r:id="rId10"/>
    <p:sldId id="327" r:id="rId11"/>
    <p:sldId id="331" r:id="rId12"/>
    <p:sldId id="329" r:id="rId13"/>
    <p:sldId id="328" r:id="rId14"/>
    <p:sldId id="332" r:id="rId15"/>
    <p:sldId id="330" r:id="rId16"/>
    <p:sldId id="314" r:id="rId17"/>
    <p:sldId id="333" r:id="rId18"/>
    <p:sldId id="322" r:id="rId19"/>
    <p:sldId id="33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56"/>
            <p14:sldId id="320"/>
            <p14:sldId id="325"/>
            <p14:sldId id="324"/>
            <p14:sldId id="326"/>
            <p14:sldId id="327"/>
            <p14:sldId id="331"/>
            <p14:sldId id="329"/>
            <p14:sldId id="328"/>
            <p14:sldId id="332"/>
            <p14:sldId id="330"/>
            <p14:sldId id="314"/>
            <p14:sldId id="333"/>
            <p14:sldId id="322"/>
            <p14:sldId id="33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4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  <p:cmAuthor id="2" name="Jessica S Skopac" initials="JSS" lastIdx="3" clrIdx="1">
    <p:extLst>
      <p:ext uri="{19B8F6BF-5375-455C-9EA6-DF929625EA0E}">
        <p15:presenceInfo xmlns:p15="http://schemas.microsoft.com/office/powerpoint/2012/main" userId="S::JSKOPAC@MITRE.ORG::634fd837-4742-4121-9b4d-8524b41d18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72836" autoAdjust="0"/>
  </p:normalViewPr>
  <p:slideViewPr>
    <p:cSldViewPr snapToGrid="0">
      <p:cViewPr varScale="1">
        <p:scale>
          <a:sx n="49" d="100"/>
          <a:sy n="49" d="100"/>
        </p:scale>
        <p:origin x="16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08T11:13:34.721" idx="1">
    <p:pos x="3656" y="2471"/>
    <p:text>Suggest adding a bullet to explain STU1 and STU2</p:text>
    <p:extLst>
      <p:ext uri="{C676402C-5697-4E1C-873F-D02D1690AC5C}">
        <p15:threadingInfo xmlns:p15="http://schemas.microsoft.com/office/powerpoint/2012/main" timeZoneBias="240"/>
      </p:ext>
    </p:extLst>
  </p:cm>
  <p:cm authorId="1" dt="2020-07-08T12:24:07.784" idx="2">
    <p:pos x="3656" y="2567"/>
    <p:text>done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08T11:17:27.669" idx="2">
    <p:pos x="6786" y="2429"/>
    <p:text>I'm not sure what this means? May adjust whose vote?</p:text>
    <p:extLst>
      <p:ext uri="{C676402C-5697-4E1C-873F-D02D1690AC5C}">
        <p15:threadingInfo xmlns:p15="http://schemas.microsoft.com/office/powerpoint/2012/main" timeZoneBias="240"/>
      </p:ext>
    </p:extLst>
  </p:cm>
  <p:cm authorId="1" dt="2020-07-08T12:25:46.264" idx="3">
    <p:pos x="6786" y="2525"/>
    <p:text>each balloter can adjust their own vote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20-07-08T11:20:01.403" idx="3">
    <p:pos x="6670" y="2963"/>
    <p:text>Is 6 accurate as edited? Rephrased for clarity.</p:text>
    <p:extLst>
      <p:ext uri="{C676402C-5697-4E1C-873F-D02D1690AC5C}">
        <p15:threadingInfo xmlns:p15="http://schemas.microsoft.com/office/powerpoint/2012/main" timeZoneBias="240"/>
      </p:ext>
    </p:extLst>
  </p:cm>
  <p:cm authorId="1" dt="2020-07-08T12:25:58.808" idx="4">
    <p:pos x="6670" y="3059"/>
    <p:text>yes</p:text>
    <p:extLst>
      <p:ext uri="{C676402C-5697-4E1C-873F-D02D1690AC5C}">
        <p15:threadingInfo xmlns:p15="http://schemas.microsoft.com/office/powerpoint/2012/main" timeZoneBias="240">
          <p15:parentCm authorId="2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C2312-D643-4F04-8683-AAAE5B225034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3A11F3-E588-46AF-80B9-5D646E35A8CA}">
      <dgm:prSet/>
      <dgm:spPr/>
      <dgm:t>
        <a:bodyPr/>
        <a:lstStyle/>
        <a:p>
          <a:pPr>
            <a:defRPr b="1"/>
          </a:pPr>
          <a:r>
            <a:rPr lang="en-US" dirty="0"/>
            <a:t>21 Jun. 2020</a:t>
          </a:r>
        </a:p>
      </dgm:t>
    </dgm:pt>
    <dgm:pt modelId="{9AEB0926-2D0E-473A-AACC-96685E4A8AD0}" type="parTrans" cxnId="{62B02E6A-A2E7-4AED-9E7D-D3C423D2EAE9}">
      <dgm:prSet/>
      <dgm:spPr/>
      <dgm:t>
        <a:bodyPr/>
        <a:lstStyle/>
        <a:p>
          <a:endParaRPr lang="en-US"/>
        </a:p>
      </dgm:t>
    </dgm:pt>
    <dgm:pt modelId="{93817E57-333D-46C9-879D-F2AE8B4AFD3B}" type="sibTrans" cxnId="{62B02E6A-A2E7-4AED-9E7D-D3C423D2EAE9}">
      <dgm:prSet/>
      <dgm:spPr/>
      <dgm:t>
        <a:bodyPr/>
        <a:lstStyle/>
        <a:p>
          <a:endParaRPr lang="en-US"/>
        </a:p>
      </dgm:t>
    </dgm:pt>
    <dgm:pt modelId="{B76A2A77-1454-416B-B8C1-702B02F03BBC}">
      <dgm:prSet/>
      <dgm:spPr/>
      <dgm:t>
        <a:bodyPr/>
        <a:lstStyle/>
        <a:p>
          <a:r>
            <a:rPr lang="en-US"/>
            <a:t>FHIR IG Proposals due</a:t>
          </a:r>
        </a:p>
      </dgm:t>
    </dgm:pt>
    <dgm:pt modelId="{C97FCB95-15F8-43CF-89AC-A93F62481B99}" type="parTrans" cxnId="{92676BE0-CFDA-4C24-A2D1-31D58EEDA8BC}">
      <dgm:prSet/>
      <dgm:spPr/>
      <dgm:t>
        <a:bodyPr/>
        <a:lstStyle/>
        <a:p>
          <a:endParaRPr lang="en-US"/>
        </a:p>
      </dgm:t>
    </dgm:pt>
    <dgm:pt modelId="{51EB7DA2-F024-4D00-B764-85B118AB8883}" type="sibTrans" cxnId="{92676BE0-CFDA-4C24-A2D1-31D58EEDA8BC}">
      <dgm:prSet/>
      <dgm:spPr/>
      <dgm:t>
        <a:bodyPr/>
        <a:lstStyle/>
        <a:p>
          <a:endParaRPr lang="en-US"/>
        </a:p>
      </dgm:t>
    </dgm:pt>
    <dgm:pt modelId="{76742571-D6D4-4DD7-84B4-86F1937BB9F0}">
      <dgm:prSet/>
      <dgm:spPr/>
      <dgm:t>
        <a:bodyPr/>
        <a:lstStyle/>
        <a:p>
          <a:pPr>
            <a:defRPr b="1"/>
          </a:pPr>
          <a:r>
            <a:rPr lang="en-US" dirty="0"/>
            <a:t>5 Jul. 2020</a:t>
          </a:r>
        </a:p>
      </dgm:t>
    </dgm:pt>
    <dgm:pt modelId="{28CDA93E-FD36-4B99-8B67-2425FE5FF5FB}" type="parTrans" cxnId="{4840ED71-CEBB-42CD-8A51-4D0913D1B317}">
      <dgm:prSet/>
      <dgm:spPr/>
      <dgm:t>
        <a:bodyPr/>
        <a:lstStyle/>
        <a:p>
          <a:endParaRPr lang="en-US"/>
        </a:p>
      </dgm:t>
    </dgm:pt>
    <dgm:pt modelId="{36841D2D-A9E1-4E8A-AF82-6403A12D3A56}" type="sibTrans" cxnId="{4840ED71-CEBB-42CD-8A51-4D0913D1B317}">
      <dgm:prSet/>
      <dgm:spPr/>
      <dgm:t>
        <a:bodyPr/>
        <a:lstStyle/>
        <a:p>
          <a:endParaRPr lang="en-US"/>
        </a:p>
      </dgm:t>
    </dgm:pt>
    <dgm:pt modelId="{F570371C-78D1-4462-8AD8-D7CE917882A4}">
      <dgm:prSet/>
      <dgm:spPr/>
      <dgm:t>
        <a:bodyPr/>
        <a:lstStyle/>
        <a:p>
          <a:r>
            <a:rPr lang="en-US"/>
            <a:t>Notice of Intent to Ballot/FHIR IG’s must be substantively complete</a:t>
          </a:r>
        </a:p>
      </dgm:t>
    </dgm:pt>
    <dgm:pt modelId="{8EDCDFD3-66A2-445F-915D-50C8334BA43E}" type="parTrans" cxnId="{D4E59D24-C96D-4F8D-97AB-BA2A1A34523D}">
      <dgm:prSet/>
      <dgm:spPr/>
      <dgm:t>
        <a:bodyPr/>
        <a:lstStyle/>
        <a:p>
          <a:endParaRPr lang="en-US"/>
        </a:p>
      </dgm:t>
    </dgm:pt>
    <dgm:pt modelId="{5E6252E4-68D2-4742-B131-9F26143DAEF3}" type="sibTrans" cxnId="{D4E59D24-C96D-4F8D-97AB-BA2A1A34523D}">
      <dgm:prSet/>
      <dgm:spPr/>
      <dgm:t>
        <a:bodyPr/>
        <a:lstStyle/>
        <a:p>
          <a:endParaRPr lang="en-US"/>
        </a:p>
      </dgm:t>
    </dgm:pt>
    <dgm:pt modelId="{BE03041E-A888-4DE6-B20A-645214FC88E6}">
      <dgm:prSet/>
      <dgm:spPr/>
      <dgm:t>
        <a:bodyPr/>
        <a:lstStyle/>
        <a:p>
          <a:pPr>
            <a:defRPr b="1"/>
          </a:pPr>
          <a:r>
            <a:rPr lang="en-US" dirty="0"/>
            <a:t>16 Aug.  – 14 Sept. 2020</a:t>
          </a:r>
        </a:p>
      </dgm:t>
    </dgm:pt>
    <dgm:pt modelId="{D24CD278-AF8B-431C-BCE9-B4FB5F79D3D2}" type="parTrans" cxnId="{8022E7C3-A3F4-48DE-80DE-FEE821EB443C}">
      <dgm:prSet/>
      <dgm:spPr/>
      <dgm:t>
        <a:bodyPr/>
        <a:lstStyle/>
        <a:p>
          <a:endParaRPr lang="en-US"/>
        </a:p>
      </dgm:t>
    </dgm:pt>
    <dgm:pt modelId="{7656F944-AE77-4AB2-A6B4-EEDADABC94B7}" type="sibTrans" cxnId="{8022E7C3-A3F4-48DE-80DE-FEE821EB443C}">
      <dgm:prSet/>
      <dgm:spPr/>
      <dgm:t>
        <a:bodyPr/>
        <a:lstStyle/>
        <a:p>
          <a:endParaRPr lang="en-US"/>
        </a:p>
      </dgm:t>
    </dgm:pt>
    <dgm:pt modelId="{8FA22A88-7D99-4F62-96A0-42C7019DEAC9}">
      <dgm:prSet/>
      <dgm:spPr/>
      <dgm:t>
        <a:bodyPr/>
        <a:lstStyle/>
        <a:p>
          <a:r>
            <a:rPr lang="en-US"/>
            <a:t>Ballot Open for Voting</a:t>
          </a:r>
        </a:p>
      </dgm:t>
    </dgm:pt>
    <dgm:pt modelId="{736BE607-BF61-434E-8B74-ADB87C64D500}" type="parTrans" cxnId="{0E9316CE-278C-42AB-814D-69689B5FFA93}">
      <dgm:prSet/>
      <dgm:spPr/>
      <dgm:t>
        <a:bodyPr/>
        <a:lstStyle/>
        <a:p>
          <a:endParaRPr lang="en-US"/>
        </a:p>
      </dgm:t>
    </dgm:pt>
    <dgm:pt modelId="{367F6758-602D-4400-AC8A-6C2141D441BB}" type="sibTrans" cxnId="{0E9316CE-278C-42AB-814D-69689B5FFA93}">
      <dgm:prSet/>
      <dgm:spPr/>
      <dgm:t>
        <a:bodyPr/>
        <a:lstStyle/>
        <a:p>
          <a:endParaRPr lang="en-US"/>
        </a:p>
      </dgm:t>
    </dgm:pt>
    <dgm:pt modelId="{C745C8CE-8834-44C3-9620-5FB95A6C8B1C}">
      <dgm:prSet/>
      <dgm:spPr/>
      <dgm:t>
        <a:bodyPr/>
        <a:lstStyle/>
        <a:p>
          <a:pPr>
            <a:defRPr b="1"/>
          </a:pPr>
          <a:r>
            <a:rPr lang="en-US" dirty="0"/>
            <a:t>19 Apr. 2020</a:t>
          </a:r>
        </a:p>
      </dgm:t>
    </dgm:pt>
    <dgm:pt modelId="{5C530867-36E2-48A4-8A65-A62DBD0C7211}" type="parTrans" cxnId="{60DF8793-918B-4B67-A4BE-5F423C28DCCA}">
      <dgm:prSet/>
      <dgm:spPr/>
      <dgm:t>
        <a:bodyPr/>
        <a:lstStyle/>
        <a:p>
          <a:endParaRPr lang="en-US"/>
        </a:p>
      </dgm:t>
    </dgm:pt>
    <dgm:pt modelId="{E67BDCEE-87F4-41D6-84E8-669C5C85A3CF}" type="sibTrans" cxnId="{60DF8793-918B-4B67-A4BE-5F423C28DCCA}">
      <dgm:prSet/>
      <dgm:spPr/>
      <dgm:t>
        <a:bodyPr/>
        <a:lstStyle/>
        <a:p>
          <a:endParaRPr lang="en-US"/>
        </a:p>
      </dgm:t>
    </dgm:pt>
    <dgm:pt modelId="{B1DE445A-7C60-4A14-9B9F-023B6381405C}">
      <dgm:prSet/>
      <dgm:spPr/>
      <dgm:t>
        <a:bodyPr/>
        <a:lstStyle/>
        <a:p>
          <a:r>
            <a:rPr lang="en-US" dirty="0"/>
            <a:t>Project Scope Statement Due</a:t>
          </a:r>
        </a:p>
      </dgm:t>
    </dgm:pt>
    <dgm:pt modelId="{549B85E8-64B1-4B04-9875-BBC6046DC3FA}" type="parTrans" cxnId="{47284B68-C075-44FE-93BB-8688A96E6FBC}">
      <dgm:prSet/>
      <dgm:spPr/>
      <dgm:t>
        <a:bodyPr/>
        <a:lstStyle/>
        <a:p>
          <a:endParaRPr lang="en-US"/>
        </a:p>
      </dgm:t>
    </dgm:pt>
    <dgm:pt modelId="{A6C497F1-98C8-4D70-B052-61FA26B9721A}" type="sibTrans" cxnId="{47284B68-C075-44FE-93BB-8688A96E6FBC}">
      <dgm:prSet/>
      <dgm:spPr/>
      <dgm:t>
        <a:bodyPr/>
        <a:lstStyle/>
        <a:p>
          <a:endParaRPr lang="en-US"/>
        </a:p>
      </dgm:t>
    </dgm:pt>
    <dgm:pt modelId="{6127403D-507E-4498-9869-EE14FF9F4BC9}" type="pres">
      <dgm:prSet presAssocID="{24FC2312-D643-4F04-8683-AAAE5B225034}" presName="root" presStyleCnt="0">
        <dgm:presLayoutVars>
          <dgm:chMax/>
          <dgm:chPref/>
          <dgm:animLvl val="lvl"/>
        </dgm:presLayoutVars>
      </dgm:prSet>
      <dgm:spPr/>
    </dgm:pt>
    <dgm:pt modelId="{E60D4895-C3EC-4CE5-800D-05A91129A9F5}" type="pres">
      <dgm:prSet presAssocID="{24FC2312-D643-4F04-8683-AAAE5B225034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75AFE6CD-43F2-4AD7-B364-C547630BFA46}" type="pres">
      <dgm:prSet presAssocID="{24FC2312-D643-4F04-8683-AAAE5B225034}" presName="nodes" presStyleCnt="0">
        <dgm:presLayoutVars>
          <dgm:chMax/>
          <dgm:chPref/>
          <dgm:animLvl val="lvl"/>
        </dgm:presLayoutVars>
      </dgm:prSet>
      <dgm:spPr/>
    </dgm:pt>
    <dgm:pt modelId="{3C7C0096-E5F6-4968-9F11-CF3781FBF25E}" type="pres">
      <dgm:prSet presAssocID="{C745C8CE-8834-44C3-9620-5FB95A6C8B1C}" presName="composite" presStyleCnt="0"/>
      <dgm:spPr/>
    </dgm:pt>
    <dgm:pt modelId="{EF67B3B6-CE5F-4821-A1EE-24EE29BDBFF3}" type="pres">
      <dgm:prSet presAssocID="{C745C8CE-8834-44C3-9620-5FB95A6C8B1C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88FE7B3-DB4D-4781-8170-A6989F3020A1}" type="pres">
      <dgm:prSet presAssocID="{C745C8CE-8834-44C3-9620-5FB95A6C8B1C}" presName="DropPinPlaceHolder" presStyleCnt="0"/>
      <dgm:spPr/>
    </dgm:pt>
    <dgm:pt modelId="{58C4042A-BB7F-4472-9063-618865B66DE2}" type="pres">
      <dgm:prSet presAssocID="{C745C8CE-8834-44C3-9620-5FB95A6C8B1C}" presName="DropPin" presStyleLbl="alignNode1" presStyleIdx="0" presStyleCnt="4"/>
      <dgm:spPr/>
    </dgm:pt>
    <dgm:pt modelId="{82B49D82-6FC0-4E06-B0D1-CAFDF49489DE}" type="pres">
      <dgm:prSet presAssocID="{C745C8CE-8834-44C3-9620-5FB95A6C8B1C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D29FC60E-F4BC-4D2E-A972-E44E3C1FA08F}" type="pres">
      <dgm:prSet presAssocID="{C745C8CE-8834-44C3-9620-5FB95A6C8B1C}" presName="L2TextContainer" presStyleLbl="revTx" presStyleIdx="0" presStyleCnt="8">
        <dgm:presLayoutVars>
          <dgm:bulletEnabled val="1"/>
        </dgm:presLayoutVars>
      </dgm:prSet>
      <dgm:spPr/>
    </dgm:pt>
    <dgm:pt modelId="{66D6B36B-DDBD-4B91-869D-E7ECBA0B0334}" type="pres">
      <dgm:prSet presAssocID="{C745C8CE-8834-44C3-9620-5FB95A6C8B1C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5DB20E6E-5E22-423C-9144-5C324E198346}" type="pres">
      <dgm:prSet presAssocID="{C745C8CE-8834-44C3-9620-5FB95A6C8B1C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5886654-2E16-4FB5-8958-85F7857DAFEB}" type="pres">
      <dgm:prSet presAssocID="{C745C8CE-8834-44C3-9620-5FB95A6C8B1C}" presName="EmptyPlaceHolder" presStyleCnt="0"/>
      <dgm:spPr/>
    </dgm:pt>
    <dgm:pt modelId="{6D7716E4-B0BB-4AAF-8BF3-75BF9BE217A1}" type="pres">
      <dgm:prSet presAssocID="{E67BDCEE-87F4-41D6-84E8-669C5C85A3CF}" presName="spaceBetweenRectangles" presStyleCnt="0"/>
      <dgm:spPr/>
    </dgm:pt>
    <dgm:pt modelId="{74919AB6-A033-47A4-8F11-15DFB97E5C1D}" type="pres">
      <dgm:prSet presAssocID="{4A3A11F3-E588-46AF-80B9-5D646E35A8CA}" presName="composite" presStyleCnt="0"/>
      <dgm:spPr/>
    </dgm:pt>
    <dgm:pt modelId="{F1BCE01A-0771-4A0D-A001-092CC35EF34D}" type="pres">
      <dgm:prSet presAssocID="{4A3A11F3-E588-46AF-80B9-5D646E35A8CA}" presName="ConnectorPoint" presStyleLbl="lnNode1" presStyleIdx="1" presStyleCnt="4"/>
      <dgm:spPr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7939C64-9847-403D-8CE3-A2D2478E7E0B}" type="pres">
      <dgm:prSet presAssocID="{4A3A11F3-E588-46AF-80B9-5D646E35A8CA}" presName="DropPinPlaceHolder" presStyleCnt="0"/>
      <dgm:spPr/>
    </dgm:pt>
    <dgm:pt modelId="{CEE22241-83C1-45B0-89B5-13AACC552B55}" type="pres">
      <dgm:prSet presAssocID="{4A3A11F3-E588-46AF-80B9-5D646E35A8CA}" presName="DropPin" presStyleLbl="alignNode1" presStyleIdx="1" presStyleCnt="4"/>
      <dgm:spPr/>
    </dgm:pt>
    <dgm:pt modelId="{F10D2D3C-2E87-432A-8558-6F51A5ED9319}" type="pres">
      <dgm:prSet presAssocID="{4A3A11F3-E588-46AF-80B9-5D646E35A8CA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5C612797-8395-469B-9C4A-2270146442F2}" type="pres">
      <dgm:prSet presAssocID="{4A3A11F3-E588-46AF-80B9-5D646E35A8CA}" presName="L2TextContainer" presStyleLbl="revTx" presStyleIdx="2" presStyleCnt="8">
        <dgm:presLayoutVars>
          <dgm:bulletEnabled val="1"/>
        </dgm:presLayoutVars>
      </dgm:prSet>
      <dgm:spPr/>
    </dgm:pt>
    <dgm:pt modelId="{145F591B-E6EE-40F4-9F54-B54D21EEE072}" type="pres">
      <dgm:prSet presAssocID="{4A3A11F3-E588-46AF-80B9-5D646E35A8CA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476CAF87-70B1-4528-A1C6-F7C1153DE0E5}" type="pres">
      <dgm:prSet presAssocID="{4A3A11F3-E588-46AF-80B9-5D646E35A8CA}" presName="ConnectLine" presStyleLbl="sibTrans1D1" presStyleIdx="1" presStyleCnt="4"/>
      <dgm:spPr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gm:spPr>
    </dgm:pt>
    <dgm:pt modelId="{AFD3E735-FE1D-49AC-9642-80ED8CDCA6C8}" type="pres">
      <dgm:prSet presAssocID="{4A3A11F3-E588-46AF-80B9-5D646E35A8CA}" presName="EmptyPlaceHolder" presStyleCnt="0"/>
      <dgm:spPr/>
    </dgm:pt>
    <dgm:pt modelId="{DFACE547-B62B-4D9B-9083-9103EF6531CF}" type="pres">
      <dgm:prSet presAssocID="{93817E57-333D-46C9-879D-F2AE8B4AFD3B}" presName="spaceBetweenRectangles" presStyleCnt="0"/>
      <dgm:spPr/>
    </dgm:pt>
    <dgm:pt modelId="{E6B51B48-37E5-4369-96CF-AEAC4D3FE692}" type="pres">
      <dgm:prSet presAssocID="{76742571-D6D4-4DD7-84B4-86F1937BB9F0}" presName="composite" presStyleCnt="0"/>
      <dgm:spPr/>
    </dgm:pt>
    <dgm:pt modelId="{DA62CBEA-6F7C-477E-B164-750E39A8FF4E}" type="pres">
      <dgm:prSet presAssocID="{76742571-D6D4-4DD7-84B4-86F1937BB9F0}" presName="ConnectorPoint" presStyleLbl="lnNode1" presStyleIdx="2" presStyleCnt="4"/>
      <dgm:spPr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7DDF0BC-5BA7-4BCD-A74B-CC81A735E969}" type="pres">
      <dgm:prSet presAssocID="{76742571-D6D4-4DD7-84B4-86F1937BB9F0}" presName="DropPinPlaceHolder" presStyleCnt="0"/>
      <dgm:spPr/>
    </dgm:pt>
    <dgm:pt modelId="{98523DD9-C5EF-493B-865E-CB3546F0721E}" type="pres">
      <dgm:prSet presAssocID="{76742571-D6D4-4DD7-84B4-86F1937BB9F0}" presName="DropPin" presStyleLbl="alignNode1" presStyleIdx="2" presStyleCnt="4"/>
      <dgm:spPr/>
    </dgm:pt>
    <dgm:pt modelId="{C0CE05A2-BF03-453E-A326-0CA27E90EF2B}" type="pres">
      <dgm:prSet presAssocID="{76742571-D6D4-4DD7-84B4-86F1937BB9F0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291A71F-9050-4E62-869B-98E43A2C3573}" type="pres">
      <dgm:prSet presAssocID="{76742571-D6D4-4DD7-84B4-86F1937BB9F0}" presName="L2TextContainer" presStyleLbl="revTx" presStyleIdx="4" presStyleCnt="8">
        <dgm:presLayoutVars>
          <dgm:bulletEnabled val="1"/>
        </dgm:presLayoutVars>
      </dgm:prSet>
      <dgm:spPr/>
    </dgm:pt>
    <dgm:pt modelId="{A9DF003D-7D90-465B-B80F-A320252D4C72}" type="pres">
      <dgm:prSet presAssocID="{76742571-D6D4-4DD7-84B4-86F1937BB9F0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E9495B99-4B03-486B-92B5-69B87AEA4898}" type="pres">
      <dgm:prSet presAssocID="{76742571-D6D4-4DD7-84B4-86F1937BB9F0}" presName="ConnectLine" presStyleLbl="sibTrans1D1" presStyleIdx="2" presStyleCnt="4"/>
      <dgm:spPr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gm:spPr>
    </dgm:pt>
    <dgm:pt modelId="{4D21E977-6211-45FC-9087-CBE7F13DB04E}" type="pres">
      <dgm:prSet presAssocID="{76742571-D6D4-4DD7-84B4-86F1937BB9F0}" presName="EmptyPlaceHolder" presStyleCnt="0"/>
      <dgm:spPr/>
    </dgm:pt>
    <dgm:pt modelId="{E7779CFA-A243-4823-ACC6-2778B3D7AC10}" type="pres">
      <dgm:prSet presAssocID="{36841D2D-A9E1-4E8A-AF82-6403A12D3A56}" presName="spaceBetweenRectangles" presStyleCnt="0"/>
      <dgm:spPr/>
    </dgm:pt>
    <dgm:pt modelId="{92849041-7E8A-4D5E-A30B-AE108915AADD}" type="pres">
      <dgm:prSet presAssocID="{BE03041E-A888-4DE6-B20A-645214FC88E6}" presName="composite" presStyleCnt="0"/>
      <dgm:spPr/>
    </dgm:pt>
    <dgm:pt modelId="{D4FD08ED-4082-4243-A97C-89560E43D115}" type="pres">
      <dgm:prSet presAssocID="{BE03041E-A888-4DE6-B20A-645214FC88E6}" presName="ConnectorPoint" presStyleLbl="lnNode1" presStyleIdx="3" presStyleCnt="4"/>
      <dgm:spPr>
        <a:solidFill>
          <a:schemeClr val="accent2">
            <a:hueOff val="23569"/>
            <a:satOff val="-22991"/>
            <a:lumOff val="-1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57F0A9F-68BB-48CA-90AD-53642BAC8E02}" type="pres">
      <dgm:prSet presAssocID="{BE03041E-A888-4DE6-B20A-645214FC88E6}" presName="DropPinPlaceHolder" presStyleCnt="0"/>
      <dgm:spPr/>
    </dgm:pt>
    <dgm:pt modelId="{7E9596DA-BE6C-4399-9B8C-366328BAD6DA}" type="pres">
      <dgm:prSet presAssocID="{BE03041E-A888-4DE6-B20A-645214FC88E6}" presName="DropPin" presStyleLbl="alignNode1" presStyleIdx="3" presStyleCnt="4"/>
      <dgm:spPr/>
    </dgm:pt>
    <dgm:pt modelId="{1FBF09D4-5B57-42CE-8592-EBE198A859D7}" type="pres">
      <dgm:prSet presAssocID="{BE03041E-A888-4DE6-B20A-645214FC88E6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2CACB2F0-3A9C-421E-9645-36BCE9B5256C}" type="pres">
      <dgm:prSet presAssocID="{BE03041E-A888-4DE6-B20A-645214FC88E6}" presName="L2TextContainer" presStyleLbl="revTx" presStyleIdx="6" presStyleCnt="8">
        <dgm:presLayoutVars>
          <dgm:bulletEnabled val="1"/>
        </dgm:presLayoutVars>
      </dgm:prSet>
      <dgm:spPr/>
    </dgm:pt>
    <dgm:pt modelId="{38C3BFA9-36EF-4DEA-B1C5-3668FFB787D4}" type="pres">
      <dgm:prSet presAssocID="{BE03041E-A888-4DE6-B20A-645214FC88E6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2E2AF1DA-28D3-459E-AF88-24595C564F5C}" type="pres">
      <dgm:prSet presAssocID="{BE03041E-A888-4DE6-B20A-645214FC88E6}" presName="ConnectLine" presStyleLbl="sibTrans1D1" presStyleIdx="3" presStyleCnt="4"/>
      <dgm:spPr>
        <a:noFill/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dash"/>
        </a:ln>
        <a:effectLst/>
      </dgm:spPr>
    </dgm:pt>
    <dgm:pt modelId="{AE146870-8297-4C7C-A896-7138217903C6}" type="pres">
      <dgm:prSet presAssocID="{BE03041E-A888-4DE6-B20A-645214FC88E6}" presName="EmptyPlaceHolder" presStyleCnt="0"/>
      <dgm:spPr/>
    </dgm:pt>
  </dgm:ptLst>
  <dgm:cxnLst>
    <dgm:cxn modelId="{24B5E323-A82E-4BBF-BB98-2741CE0808A2}" type="presOf" srcId="{76742571-D6D4-4DD7-84B4-86F1937BB9F0}" destId="{A9DF003D-7D90-465B-B80F-A320252D4C72}" srcOrd="0" destOrd="0" presId="urn:microsoft.com/office/officeart/2017/3/layout/DropPinTimeline"/>
    <dgm:cxn modelId="{D4E59D24-C96D-4F8D-97AB-BA2A1A34523D}" srcId="{76742571-D6D4-4DD7-84B4-86F1937BB9F0}" destId="{F570371C-78D1-4462-8AD8-D7CE917882A4}" srcOrd="0" destOrd="0" parTransId="{8EDCDFD3-66A2-445F-915D-50C8334BA43E}" sibTransId="{5E6252E4-68D2-4742-B131-9F26143DAEF3}"/>
    <dgm:cxn modelId="{1A25FE29-E4AD-4A5D-8FFA-B859225EAB4E}" type="presOf" srcId="{C745C8CE-8834-44C3-9620-5FB95A6C8B1C}" destId="{66D6B36B-DDBD-4B91-869D-E7ECBA0B0334}" srcOrd="0" destOrd="0" presId="urn:microsoft.com/office/officeart/2017/3/layout/DropPinTimeline"/>
    <dgm:cxn modelId="{641EE337-8374-4F10-9F00-09D31DFF2131}" type="presOf" srcId="{B1DE445A-7C60-4A14-9B9F-023B6381405C}" destId="{D29FC60E-F4BC-4D2E-A972-E44E3C1FA08F}" srcOrd="0" destOrd="0" presId="urn:microsoft.com/office/officeart/2017/3/layout/DropPinTimeline"/>
    <dgm:cxn modelId="{846B5960-BB8A-4ED6-87AA-2F010A41BC63}" type="presOf" srcId="{B76A2A77-1454-416B-B8C1-702B02F03BBC}" destId="{5C612797-8395-469B-9C4A-2270146442F2}" srcOrd="0" destOrd="0" presId="urn:microsoft.com/office/officeart/2017/3/layout/DropPinTimeline"/>
    <dgm:cxn modelId="{47284B68-C075-44FE-93BB-8688A96E6FBC}" srcId="{C745C8CE-8834-44C3-9620-5FB95A6C8B1C}" destId="{B1DE445A-7C60-4A14-9B9F-023B6381405C}" srcOrd="0" destOrd="0" parTransId="{549B85E8-64B1-4B04-9875-BBC6046DC3FA}" sibTransId="{A6C497F1-98C8-4D70-B052-61FA26B9721A}"/>
    <dgm:cxn modelId="{62B02E6A-A2E7-4AED-9E7D-D3C423D2EAE9}" srcId="{24FC2312-D643-4F04-8683-AAAE5B225034}" destId="{4A3A11F3-E588-46AF-80B9-5D646E35A8CA}" srcOrd="1" destOrd="0" parTransId="{9AEB0926-2D0E-473A-AACC-96685E4A8AD0}" sibTransId="{93817E57-333D-46C9-879D-F2AE8B4AFD3B}"/>
    <dgm:cxn modelId="{920FBB6C-7101-41BD-B70C-E1DABEF41463}" type="presOf" srcId="{24FC2312-D643-4F04-8683-AAAE5B225034}" destId="{6127403D-507E-4498-9869-EE14FF9F4BC9}" srcOrd="0" destOrd="0" presId="urn:microsoft.com/office/officeart/2017/3/layout/DropPinTimeline"/>
    <dgm:cxn modelId="{4840ED71-CEBB-42CD-8A51-4D0913D1B317}" srcId="{24FC2312-D643-4F04-8683-AAAE5B225034}" destId="{76742571-D6D4-4DD7-84B4-86F1937BB9F0}" srcOrd="2" destOrd="0" parTransId="{28CDA93E-FD36-4B99-8B67-2425FE5FF5FB}" sibTransId="{36841D2D-A9E1-4E8A-AF82-6403A12D3A56}"/>
    <dgm:cxn modelId="{A9B1498E-E2E2-48BC-B9C0-738018CDCBCE}" type="presOf" srcId="{F570371C-78D1-4462-8AD8-D7CE917882A4}" destId="{6291A71F-9050-4E62-869B-98E43A2C3573}" srcOrd="0" destOrd="0" presId="urn:microsoft.com/office/officeart/2017/3/layout/DropPinTimeline"/>
    <dgm:cxn modelId="{8B8D2592-603D-49A3-99F1-50DEFEE92CFD}" type="presOf" srcId="{8FA22A88-7D99-4F62-96A0-42C7019DEAC9}" destId="{2CACB2F0-3A9C-421E-9645-36BCE9B5256C}" srcOrd="0" destOrd="0" presId="urn:microsoft.com/office/officeart/2017/3/layout/DropPinTimeline"/>
    <dgm:cxn modelId="{60DF8793-918B-4B67-A4BE-5F423C28DCCA}" srcId="{24FC2312-D643-4F04-8683-AAAE5B225034}" destId="{C745C8CE-8834-44C3-9620-5FB95A6C8B1C}" srcOrd="0" destOrd="0" parTransId="{5C530867-36E2-48A4-8A65-A62DBD0C7211}" sibTransId="{E67BDCEE-87F4-41D6-84E8-669C5C85A3CF}"/>
    <dgm:cxn modelId="{8D76C9B3-0130-4D56-A874-2A9C4C9B0021}" type="presOf" srcId="{BE03041E-A888-4DE6-B20A-645214FC88E6}" destId="{38C3BFA9-36EF-4DEA-B1C5-3668FFB787D4}" srcOrd="0" destOrd="0" presId="urn:microsoft.com/office/officeart/2017/3/layout/DropPinTimeline"/>
    <dgm:cxn modelId="{8022E7C3-A3F4-48DE-80DE-FEE821EB443C}" srcId="{24FC2312-D643-4F04-8683-AAAE5B225034}" destId="{BE03041E-A888-4DE6-B20A-645214FC88E6}" srcOrd="3" destOrd="0" parTransId="{D24CD278-AF8B-431C-BCE9-B4FB5F79D3D2}" sibTransId="{7656F944-AE77-4AB2-A6B4-EEDADABC94B7}"/>
    <dgm:cxn modelId="{0E9316CE-278C-42AB-814D-69689B5FFA93}" srcId="{BE03041E-A888-4DE6-B20A-645214FC88E6}" destId="{8FA22A88-7D99-4F62-96A0-42C7019DEAC9}" srcOrd="0" destOrd="0" parTransId="{736BE607-BF61-434E-8B74-ADB87C64D500}" sibTransId="{367F6758-602D-4400-AC8A-6C2141D441BB}"/>
    <dgm:cxn modelId="{92676BE0-CFDA-4C24-A2D1-31D58EEDA8BC}" srcId="{4A3A11F3-E588-46AF-80B9-5D646E35A8CA}" destId="{B76A2A77-1454-416B-B8C1-702B02F03BBC}" srcOrd="0" destOrd="0" parTransId="{C97FCB95-15F8-43CF-89AC-A93F62481B99}" sibTransId="{51EB7DA2-F024-4D00-B764-85B118AB8883}"/>
    <dgm:cxn modelId="{807283EC-3693-4F81-B5D9-6AF2F70FA1CF}" type="presOf" srcId="{4A3A11F3-E588-46AF-80B9-5D646E35A8CA}" destId="{145F591B-E6EE-40F4-9F54-B54D21EEE072}" srcOrd="0" destOrd="0" presId="urn:microsoft.com/office/officeart/2017/3/layout/DropPinTimeline"/>
    <dgm:cxn modelId="{42A931F8-AFEF-45DB-93C7-4DFA7E6F03BB}" type="presParOf" srcId="{6127403D-507E-4498-9869-EE14FF9F4BC9}" destId="{E60D4895-C3EC-4CE5-800D-05A91129A9F5}" srcOrd="0" destOrd="0" presId="urn:microsoft.com/office/officeart/2017/3/layout/DropPinTimeline"/>
    <dgm:cxn modelId="{33DB5B24-6011-4BEE-AAC3-9B0151B3C12A}" type="presParOf" srcId="{6127403D-507E-4498-9869-EE14FF9F4BC9}" destId="{75AFE6CD-43F2-4AD7-B364-C547630BFA46}" srcOrd="1" destOrd="0" presId="urn:microsoft.com/office/officeart/2017/3/layout/DropPinTimeline"/>
    <dgm:cxn modelId="{B8A81D82-36AF-421A-97C6-31FE4513B88A}" type="presParOf" srcId="{75AFE6CD-43F2-4AD7-B364-C547630BFA46}" destId="{3C7C0096-E5F6-4968-9F11-CF3781FBF25E}" srcOrd="0" destOrd="0" presId="urn:microsoft.com/office/officeart/2017/3/layout/DropPinTimeline"/>
    <dgm:cxn modelId="{15A7C9B0-BB32-4DC6-9616-E3CAB0ECA4C3}" type="presParOf" srcId="{3C7C0096-E5F6-4968-9F11-CF3781FBF25E}" destId="{EF67B3B6-CE5F-4821-A1EE-24EE29BDBFF3}" srcOrd="0" destOrd="0" presId="urn:microsoft.com/office/officeart/2017/3/layout/DropPinTimeline"/>
    <dgm:cxn modelId="{070A16F3-7339-44B1-A487-D1D2B54E446B}" type="presParOf" srcId="{3C7C0096-E5F6-4968-9F11-CF3781FBF25E}" destId="{E88FE7B3-DB4D-4781-8170-A6989F3020A1}" srcOrd="1" destOrd="0" presId="urn:microsoft.com/office/officeart/2017/3/layout/DropPinTimeline"/>
    <dgm:cxn modelId="{185262D4-27BE-4E47-8167-C326FD5DF191}" type="presParOf" srcId="{E88FE7B3-DB4D-4781-8170-A6989F3020A1}" destId="{58C4042A-BB7F-4472-9063-618865B66DE2}" srcOrd="0" destOrd="0" presId="urn:microsoft.com/office/officeart/2017/3/layout/DropPinTimeline"/>
    <dgm:cxn modelId="{33BA6544-4BDD-4FDE-A5A6-57222C6F5D72}" type="presParOf" srcId="{E88FE7B3-DB4D-4781-8170-A6989F3020A1}" destId="{82B49D82-6FC0-4E06-B0D1-CAFDF49489DE}" srcOrd="1" destOrd="0" presId="urn:microsoft.com/office/officeart/2017/3/layout/DropPinTimeline"/>
    <dgm:cxn modelId="{C3964BA5-F148-4A96-8F7B-1B569195EA1E}" type="presParOf" srcId="{3C7C0096-E5F6-4968-9F11-CF3781FBF25E}" destId="{D29FC60E-F4BC-4D2E-A972-E44E3C1FA08F}" srcOrd="2" destOrd="0" presId="urn:microsoft.com/office/officeart/2017/3/layout/DropPinTimeline"/>
    <dgm:cxn modelId="{5918035F-FBE8-4810-BDA3-AEDD4EEBEE9F}" type="presParOf" srcId="{3C7C0096-E5F6-4968-9F11-CF3781FBF25E}" destId="{66D6B36B-DDBD-4B91-869D-E7ECBA0B0334}" srcOrd="3" destOrd="0" presId="urn:microsoft.com/office/officeart/2017/3/layout/DropPinTimeline"/>
    <dgm:cxn modelId="{84CCD79F-5D51-40F8-B8ED-5B5CB1CE26D9}" type="presParOf" srcId="{3C7C0096-E5F6-4968-9F11-CF3781FBF25E}" destId="{5DB20E6E-5E22-423C-9144-5C324E198346}" srcOrd="4" destOrd="0" presId="urn:microsoft.com/office/officeart/2017/3/layout/DropPinTimeline"/>
    <dgm:cxn modelId="{FD6DF1FD-98BB-4B21-9780-3E52D0678938}" type="presParOf" srcId="{3C7C0096-E5F6-4968-9F11-CF3781FBF25E}" destId="{35886654-2E16-4FB5-8958-85F7857DAFEB}" srcOrd="5" destOrd="0" presId="urn:microsoft.com/office/officeart/2017/3/layout/DropPinTimeline"/>
    <dgm:cxn modelId="{F72347A0-120E-4455-A4A2-D96AB920CC4B}" type="presParOf" srcId="{75AFE6CD-43F2-4AD7-B364-C547630BFA46}" destId="{6D7716E4-B0BB-4AAF-8BF3-75BF9BE217A1}" srcOrd="1" destOrd="0" presId="urn:microsoft.com/office/officeart/2017/3/layout/DropPinTimeline"/>
    <dgm:cxn modelId="{288BA513-0EBD-4686-971C-7034854F4431}" type="presParOf" srcId="{75AFE6CD-43F2-4AD7-B364-C547630BFA46}" destId="{74919AB6-A033-47A4-8F11-15DFB97E5C1D}" srcOrd="2" destOrd="0" presId="urn:microsoft.com/office/officeart/2017/3/layout/DropPinTimeline"/>
    <dgm:cxn modelId="{898F40A5-C333-43EC-B054-63396A033E61}" type="presParOf" srcId="{74919AB6-A033-47A4-8F11-15DFB97E5C1D}" destId="{F1BCE01A-0771-4A0D-A001-092CC35EF34D}" srcOrd="0" destOrd="0" presId="urn:microsoft.com/office/officeart/2017/3/layout/DropPinTimeline"/>
    <dgm:cxn modelId="{951490E6-8953-442B-843D-7579DB02D17F}" type="presParOf" srcId="{74919AB6-A033-47A4-8F11-15DFB97E5C1D}" destId="{B7939C64-9847-403D-8CE3-A2D2478E7E0B}" srcOrd="1" destOrd="0" presId="urn:microsoft.com/office/officeart/2017/3/layout/DropPinTimeline"/>
    <dgm:cxn modelId="{C6D9B034-4757-4C25-91E6-34D10DE551B1}" type="presParOf" srcId="{B7939C64-9847-403D-8CE3-A2D2478E7E0B}" destId="{CEE22241-83C1-45B0-89B5-13AACC552B55}" srcOrd="0" destOrd="0" presId="urn:microsoft.com/office/officeart/2017/3/layout/DropPinTimeline"/>
    <dgm:cxn modelId="{D805BAEB-5443-4A5D-B275-56C5E6476C35}" type="presParOf" srcId="{B7939C64-9847-403D-8CE3-A2D2478E7E0B}" destId="{F10D2D3C-2E87-432A-8558-6F51A5ED9319}" srcOrd="1" destOrd="0" presId="urn:microsoft.com/office/officeart/2017/3/layout/DropPinTimeline"/>
    <dgm:cxn modelId="{91461E94-FF88-41F3-9F18-AF86436485D3}" type="presParOf" srcId="{74919AB6-A033-47A4-8F11-15DFB97E5C1D}" destId="{5C612797-8395-469B-9C4A-2270146442F2}" srcOrd="2" destOrd="0" presId="urn:microsoft.com/office/officeart/2017/3/layout/DropPinTimeline"/>
    <dgm:cxn modelId="{3ADB896C-8578-426E-A9FB-A9E6AAFBED5E}" type="presParOf" srcId="{74919AB6-A033-47A4-8F11-15DFB97E5C1D}" destId="{145F591B-E6EE-40F4-9F54-B54D21EEE072}" srcOrd="3" destOrd="0" presId="urn:microsoft.com/office/officeart/2017/3/layout/DropPinTimeline"/>
    <dgm:cxn modelId="{FA71CC74-DDEE-4F67-842E-F81D315DB86F}" type="presParOf" srcId="{74919AB6-A033-47A4-8F11-15DFB97E5C1D}" destId="{476CAF87-70B1-4528-A1C6-F7C1153DE0E5}" srcOrd="4" destOrd="0" presId="urn:microsoft.com/office/officeart/2017/3/layout/DropPinTimeline"/>
    <dgm:cxn modelId="{D10B278F-C214-4690-B492-241D9FF13B6C}" type="presParOf" srcId="{74919AB6-A033-47A4-8F11-15DFB97E5C1D}" destId="{AFD3E735-FE1D-49AC-9642-80ED8CDCA6C8}" srcOrd="5" destOrd="0" presId="urn:microsoft.com/office/officeart/2017/3/layout/DropPinTimeline"/>
    <dgm:cxn modelId="{80FD5103-1E16-4459-9DDD-76A28432F96F}" type="presParOf" srcId="{75AFE6CD-43F2-4AD7-B364-C547630BFA46}" destId="{DFACE547-B62B-4D9B-9083-9103EF6531CF}" srcOrd="3" destOrd="0" presId="urn:microsoft.com/office/officeart/2017/3/layout/DropPinTimeline"/>
    <dgm:cxn modelId="{642CCB76-95B6-4148-B2A8-2CDC1087E431}" type="presParOf" srcId="{75AFE6CD-43F2-4AD7-B364-C547630BFA46}" destId="{E6B51B48-37E5-4369-96CF-AEAC4D3FE692}" srcOrd="4" destOrd="0" presId="urn:microsoft.com/office/officeart/2017/3/layout/DropPinTimeline"/>
    <dgm:cxn modelId="{053F7799-DEB4-4B04-97AC-A5DBE471A480}" type="presParOf" srcId="{E6B51B48-37E5-4369-96CF-AEAC4D3FE692}" destId="{DA62CBEA-6F7C-477E-B164-750E39A8FF4E}" srcOrd="0" destOrd="0" presId="urn:microsoft.com/office/officeart/2017/3/layout/DropPinTimeline"/>
    <dgm:cxn modelId="{78E90B1B-6D73-4A15-AA43-73E7280D5622}" type="presParOf" srcId="{E6B51B48-37E5-4369-96CF-AEAC4D3FE692}" destId="{C7DDF0BC-5BA7-4BCD-A74B-CC81A735E969}" srcOrd="1" destOrd="0" presId="urn:microsoft.com/office/officeart/2017/3/layout/DropPinTimeline"/>
    <dgm:cxn modelId="{04A9EEEC-BA54-4C93-B3A8-F4FAD50B56CD}" type="presParOf" srcId="{C7DDF0BC-5BA7-4BCD-A74B-CC81A735E969}" destId="{98523DD9-C5EF-493B-865E-CB3546F0721E}" srcOrd="0" destOrd="0" presId="urn:microsoft.com/office/officeart/2017/3/layout/DropPinTimeline"/>
    <dgm:cxn modelId="{CCAFF48B-63B4-48E2-BADB-3C4DFA866659}" type="presParOf" srcId="{C7DDF0BC-5BA7-4BCD-A74B-CC81A735E969}" destId="{C0CE05A2-BF03-453E-A326-0CA27E90EF2B}" srcOrd="1" destOrd="0" presId="urn:microsoft.com/office/officeart/2017/3/layout/DropPinTimeline"/>
    <dgm:cxn modelId="{98DC9EC1-5075-4089-B3C4-AD1D32B481EA}" type="presParOf" srcId="{E6B51B48-37E5-4369-96CF-AEAC4D3FE692}" destId="{6291A71F-9050-4E62-869B-98E43A2C3573}" srcOrd="2" destOrd="0" presId="urn:microsoft.com/office/officeart/2017/3/layout/DropPinTimeline"/>
    <dgm:cxn modelId="{08DDB906-CE07-42C9-B232-66367EABBEE2}" type="presParOf" srcId="{E6B51B48-37E5-4369-96CF-AEAC4D3FE692}" destId="{A9DF003D-7D90-465B-B80F-A320252D4C72}" srcOrd="3" destOrd="0" presId="urn:microsoft.com/office/officeart/2017/3/layout/DropPinTimeline"/>
    <dgm:cxn modelId="{451D8E0D-1081-43F2-8584-9F35B7623A60}" type="presParOf" srcId="{E6B51B48-37E5-4369-96CF-AEAC4D3FE692}" destId="{E9495B99-4B03-486B-92B5-69B87AEA4898}" srcOrd="4" destOrd="0" presId="urn:microsoft.com/office/officeart/2017/3/layout/DropPinTimeline"/>
    <dgm:cxn modelId="{55FEC5AE-5ED1-4EEA-9910-77C517CF4FFA}" type="presParOf" srcId="{E6B51B48-37E5-4369-96CF-AEAC4D3FE692}" destId="{4D21E977-6211-45FC-9087-CBE7F13DB04E}" srcOrd="5" destOrd="0" presId="urn:microsoft.com/office/officeart/2017/3/layout/DropPinTimeline"/>
    <dgm:cxn modelId="{81A1AB29-460A-4AFB-AFF9-9ACA51A0CDCC}" type="presParOf" srcId="{75AFE6CD-43F2-4AD7-B364-C547630BFA46}" destId="{E7779CFA-A243-4823-ACC6-2778B3D7AC10}" srcOrd="5" destOrd="0" presId="urn:microsoft.com/office/officeart/2017/3/layout/DropPinTimeline"/>
    <dgm:cxn modelId="{11C2D28A-B9BF-43A9-A746-3DC8B4135711}" type="presParOf" srcId="{75AFE6CD-43F2-4AD7-B364-C547630BFA46}" destId="{92849041-7E8A-4D5E-A30B-AE108915AADD}" srcOrd="6" destOrd="0" presId="urn:microsoft.com/office/officeart/2017/3/layout/DropPinTimeline"/>
    <dgm:cxn modelId="{590D234A-CD6F-4CF6-A5EB-BE514CC0D2A0}" type="presParOf" srcId="{92849041-7E8A-4D5E-A30B-AE108915AADD}" destId="{D4FD08ED-4082-4243-A97C-89560E43D115}" srcOrd="0" destOrd="0" presId="urn:microsoft.com/office/officeart/2017/3/layout/DropPinTimeline"/>
    <dgm:cxn modelId="{1B072872-A166-43A1-A212-34BA21070EB3}" type="presParOf" srcId="{92849041-7E8A-4D5E-A30B-AE108915AADD}" destId="{A57F0A9F-68BB-48CA-90AD-53642BAC8E02}" srcOrd="1" destOrd="0" presId="urn:microsoft.com/office/officeart/2017/3/layout/DropPinTimeline"/>
    <dgm:cxn modelId="{141AB237-F3CD-408E-972C-C2B52D69005E}" type="presParOf" srcId="{A57F0A9F-68BB-48CA-90AD-53642BAC8E02}" destId="{7E9596DA-BE6C-4399-9B8C-366328BAD6DA}" srcOrd="0" destOrd="0" presId="urn:microsoft.com/office/officeart/2017/3/layout/DropPinTimeline"/>
    <dgm:cxn modelId="{DAD6551B-70CA-42C3-B6B2-F12243A31CBA}" type="presParOf" srcId="{A57F0A9F-68BB-48CA-90AD-53642BAC8E02}" destId="{1FBF09D4-5B57-42CE-8592-EBE198A859D7}" srcOrd="1" destOrd="0" presId="urn:microsoft.com/office/officeart/2017/3/layout/DropPinTimeline"/>
    <dgm:cxn modelId="{6245978B-9952-4F24-843E-A8833861E432}" type="presParOf" srcId="{92849041-7E8A-4D5E-A30B-AE108915AADD}" destId="{2CACB2F0-3A9C-421E-9645-36BCE9B5256C}" srcOrd="2" destOrd="0" presId="urn:microsoft.com/office/officeart/2017/3/layout/DropPinTimeline"/>
    <dgm:cxn modelId="{14F4A95F-3DD0-4539-848F-6E6A00093BD8}" type="presParOf" srcId="{92849041-7E8A-4D5E-A30B-AE108915AADD}" destId="{38C3BFA9-36EF-4DEA-B1C5-3668FFB787D4}" srcOrd="3" destOrd="0" presId="urn:microsoft.com/office/officeart/2017/3/layout/DropPinTimeline"/>
    <dgm:cxn modelId="{6D157015-14E2-4CA7-8991-3F934FB90A5E}" type="presParOf" srcId="{92849041-7E8A-4D5E-A30B-AE108915AADD}" destId="{2E2AF1DA-28D3-459E-AF88-24595C564F5C}" srcOrd="4" destOrd="0" presId="urn:microsoft.com/office/officeart/2017/3/layout/DropPinTimeline"/>
    <dgm:cxn modelId="{ADDAE04E-68C9-4EDF-8C9B-2E90D12BCC1E}" type="presParOf" srcId="{92849041-7E8A-4D5E-A30B-AE108915AADD}" destId="{AE146870-8297-4C7C-A896-7138217903C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F51B6-B589-4BDE-8162-66FC5F1EE76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7CFB3-AE53-4410-B2A8-76A3079B143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PACIO Meetings</a:t>
          </a:r>
        </a:p>
      </dgm:t>
    </dgm:pt>
    <dgm:pt modelId="{35EB5E0E-6601-48A4-B04B-AF7CFC8F5A7C}" type="parTrans" cxnId="{8AE0E82A-2ED2-4119-B918-CB8B86212319}">
      <dgm:prSet/>
      <dgm:spPr/>
      <dgm:t>
        <a:bodyPr/>
        <a:lstStyle/>
        <a:p>
          <a:endParaRPr lang="en-US"/>
        </a:p>
      </dgm:t>
    </dgm:pt>
    <dgm:pt modelId="{70B9616E-2697-458E-B2E4-EDD1A2D8985B}" type="sibTrans" cxnId="{8AE0E82A-2ED2-4119-B918-CB8B86212319}">
      <dgm:prSet/>
      <dgm:spPr/>
      <dgm:t>
        <a:bodyPr/>
        <a:lstStyle/>
        <a:p>
          <a:endParaRPr lang="en-US"/>
        </a:p>
      </dgm:t>
    </dgm:pt>
    <dgm:pt modelId="{C6172F09-C9CF-49F9-8F2E-D2F695B17C8E}">
      <dgm:prSet phldrT="[Text]"/>
      <dgm:spPr>
        <a:ln>
          <a:solidFill>
            <a:srgbClr val="0070C0"/>
          </a:solidFill>
        </a:ln>
      </dgm:spPr>
      <dgm:t>
        <a:bodyPr/>
        <a:lstStyle/>
        <a:p>
          <a:r>
            <a:rPr lang="en-US"/>
            <a:t>Platform for members to provide input into the use cases, data models and development of the FHIR framework</a:t>
          </a:r>
          <a:endParaRPr lang="en-US" dirty="0"/>
        </a:p>
      </dgm:t>
    </dgm:pt>
    <dgm:pt modelId="{ED356EE7-F1EE-4CC3-A04D-F5970D9FBCD3}" type="parTrans" cxnId="{BCC0F320-98DF-43D0-91D9-EDAFB59339DF}">
      <dgm:prSet/>
      <dgm:spPr/>
      <dgm:t>
        <a:bodyPr/>
        <a:lstStyle/>
        <a:p>
          <a:endParaRPr lang="en-US"/>
        </a:p>
      </dgm:t>
    </dgm:pt>
    <dgm:pt modelId="{C8EA6C52-01C4-42F0-893F-9FB7710FBFB2}" type="sibTrans" cxnId="{BCC0F320-98DF-43D0-91D9-EDAFB59339DF}">
      <dgm:prSet/>
      <dgm:spPr/>
      <dgm:t>
        <a:bodyPr/>
        <a:lstStyle/>
        <a:p>
          <a:endParaRPr lang="en-US"/>
        </a:p>
      </dgm:t>
    </dgm:pt>
    <dgm:pt modelId="{73524F64-33BF-4963-9E7D-6454171E669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Connectathons</a:t>
          </a:r>
        </a:p>
      </dgm:t>
    </dgm:pt>
    <dgm:pt modelId="{4CD5B4B1-1382-47D9-916F-491AD7CA934D}" type="parTrans" cxnId="{9B1B95AA-3D0D-4BE3-B484-0F02AA0DF643}">
      <dgm:prSet/>
      <dgm:spPr/>
      <dgm:t>
        <a:bodyPr/>
        <a:lstStyle/>
        <a:p>
          <a:endParaRPr lang="en-US"/>
        </a:p>
      </dgm:t>
    </dgm:pt>
    <dgm:pt modelId="{EA9138C3-CA0C-4D21-8462-F5DFBC7C52DF}" type="sibTrans" cxnId="{9B1B95AA-3D0D-4BE3-B484-0F02AA0DF643}">
      <dgm:prSet/>
      <dgm:spPr/>
      <dgm:t>
        <a:bodyPr/>
        <a:lstStyle/>
        <a:p>
          <a:endParaRPr lang="en-US"/>
        </a:p>
      </dgm:t>
    </dgm:pt>
    <dgm:pt modelId="{4A677CD6-D17E-48EE-A731-C0E84A69E23F}">
      <dgm:prSet phldrT="[Text]"/>
      <dgm:spPr>
        <a:ln>
          <a:solidFill>
            <a:srgbClr val="00B050"/>
          </a:solidFill>
        </a:ln>
      </dgm:spPr>
      <dgm:t>
        <a:bodyPr/>
        <a:lstStyle/>
        <a:p>
          <a:r>
            <a:rPr lang="en-US" i="0"/>
            <a:t>Opportunity for vendors to test the client and/or server and provide feedback</a:t>
          </a:r>
          <a:endParaRPr lang="en-US" dirty="0"/>
        </a:p>
      </dgm:t>
    </dgm:pt>
    <dgm:pt modelId="{E8337CAB-94DC-4379-A7B6-36E093AF9AA5}" type="parTrans" cxnId="{866451E4-82EF-45E4-B926-EB34FCE064B3}">
      <dgm:prSet/>
      <dgm:spPr/>
      <dgm:t>
        <a:bodyPr/>
        <a:lstStyle/>
        <a:p>
          <a:endParaRPr lang="en-US"/>
        </a:p>
      </dgm:t>
    </dgm:pt>
    <dgm:pt modelId="{9C2E134A-8397-4BB7-9A1A-9C49F0D8D181}" type="sibTrans" cxnId="{866451E4-82EF-45E4-B926-EB34FCE064B3}">
      <dgm:prSet/>
      <dgm:spPr/>
      <dgm:t>
        <a:bodyPr/>
        <a:lstStyle/>
        <a:p>
          <a:endParaRPr lang="en-US"/>
        </a:p>
      </dgm:t>
    </dgm:pt>
    <dgm:pt modelId="{304AC2A8-9B6A-4E9A-BF64-788EA0E7C92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Balloting</a:t>
          </a:r>
        </a:p>
      </dgm:t>
    </dgm:pt>
    <dgm:pt modelId="{F84AD33F-2558-4FFC-9034-0E5DFA0BE4EC}" type="parTrans" cxnId="{EA1E97FD-2B4C-4DCC-BE98-C47C0A3C4E19}">
      <dgm:prSet/>
      <dgm:spPr/>
      <dgm:t>
        <a:bodyPr/>
        <a:lstStyle/>
        <a:p>
          <a:endParaRPr lang="en-US"/>
        </a:p>
      </dgm:t>
    </dgm:pt>
    <dgm:pt modelId="{4DB65886-A229-435A-8813-01347B6C397B}" type="sibTrans" cxnId="{EA1E97FD-2B4C-4DCC-BE98-C47C0A3C4E19}">
      <dgm:prSet/>
      <dgm:spPr/>
      <dgm:t>
        <a:bodyPr/>
        <a:lstStyle/>
        <a:p>
          <a:endParaRPr lang="en-US"/>
        </a:p>
      </dgm:t>
    </dgm:pt>
    <dgm:pt modelId="{4A753C17-6075-4938-9FC8-B6524933AAEB}">
      <dgm:prSet phldrT="[Text]"/>
      <dgm:spPr/>
      <dgm:t>
        <a:bodyPr/>
        <a:lstStyle/>
        <a:p>
          <a:r>
            <a:rPr lang="en-US"/>
            <a:t>Proposing a standard that is validated and accepted by HL7 community</a:t>
          </a:r>
          <a:endParaRPr lang="en-US" dirty="0"/>
        </a:p>
      </dgm:t>
    </dgm:pt>
    <dgm:pt modelId="{52E41945-A925-470E-90A8-01773E970CF3}" type="parTrans" cxnId="{18A64FE6-C753-4649-A79C-5DE0B1E28D85}">
      <dgm:prSet/>
      <dgm:spPr/>
      <dgm:t>
        <a:bodyPr/>
        <a:lstStyle/>
        <a:p>
          <a:endParaRPr lang="en-US"/>
        </a:p>
      </dgm:t>
    </dgm:pt>
    <dgm:pt modelId="{D7D9F501-A54F-40AE-A2E0-D34F0808F518}" type="sibTrans" cxnId="{18A64FE6-C753-4649-A79C-5DE0B1E28D85}">
      <dgm:prSet/>
      <dgm:spPr/>
      <dgm:t>
        <a:bodyPr/>
        <a:lstStyle/>
        <a:p>
          <a:endParaRPr lang="en-US"/>
        </a:p>
      </dgm:t>
    </dgm:pt>
    <dgm:pt modelId="{162F23A6-7602-46D1-A1B0-DA7E83844C96}">
      <dgm:prSet phldrT="[Text]"/>
      <dgm:spPr/>
      <dgm:t>
        <a:bodyPr/>
        <a:lstStyle/>
        <a:p>
          <a:r>
            <a:rPr lang="en-US" dirty="0"/>
            <a:t>Adoption</a:t>
          </a:r>
        </a:p>
      </dgm:t>
    </dgm:pt>
    <dgm:pt modelId="{04B85914-496C-4357-9DB5-9B4BB67B8461}" type="parTrans" cxnId="{2451224D-3F76-4A26-AB63-3719DD199BFD}">
      <dgm:prSet/>
      <dgm:spPr/>
      <dgm:t>
        <a:bodyPr/>
        <a:lstStyle/>
        <a:p>
          <a:endParaRPr lang="en-US"/>
        </a:p>
      </dgm:t>
    </dgm:pt>
    <dgm:pt modelId="{89AFD4AA-934B-4F76-A862-4236BF27873D}" type="sibTrans" cxnId="{2451224D-3F76-4A26-AB63-3719DD199BFD}">
      <dgm:prSet/>
      <dgm:spPr/>
      <dgm:t>
        <a:bodyPr/>
        <a:lstStyle/>
        <a:p>
          <a:endParaRPr lang="en-US"/>
        </a:p>
      </dgm:t>
    </dgm:pt>
    <dgm:pt modelId="{68547F6B-505D-43B4-BEDF-7A9881EB1A07}">
      <dgm:prSet phldrT="[Text]"/>
      <dgm:spPr/>
      <dgm:t>
        <a:bodyPr/>
        <a:lstStyle/>
        <a:p>
          <a:r>
            <a:rPr lang="en-US"/>
            <a:t>EHR Vendors adopt the IG</a:t>
          </a:r>
          <a:endParaRPr lang="en-US" dirty="0"/>
        </a:p>
      </dgm:t>
    </dgm:pt>
    <dgm:pt modelId="{D1843759-8E34-4D64-A09A-F669DA39697A}" type="parTrans" cxnId="{4CB5A375-B759-4D37-A722-FCDFE25032FE}">
      <dgm:prSet/>
      <dgm:spPr/>
      <dgm:t>
        <a:bodyPr/>
        <a:lstStyle/>
        <a:p>
          <a:endParaRPr lang="en-US"/>
        </a:p>
      </dgm:t>
    </dgm:pt>
    <dgm:pt modelId="{491A841E-F675-4372-9582-F75C6CA0ACAF}" type="sibTrans" cxnId="{4CB5A375-B759-4D37-A722-FCDFE25032FE}">
      <dgm:prSet/>
      <dgm:spPr/>
      <dgm:t>
        <a:bodyPr/>
        <a:lstStyle/>
        <a:p>
          <a:endParaRPr lang="en-US"/>
        </a:p>
      </dgm:t>
    </dgm:pt>
    <dgm:pt modelId="{EE4AC476-87BC-4ECA-BE9B-61F22E9AD98E}">
      <dgm:prSet phldrT="[Text]"/>
      <dgm:spPr/>
      <dgm:t>
        <a:bodyPr/>
        <a:lstStyle/>
        <a:p>
          <a:endParaRPr lang="en-US" dirty="0"/>
        </a:p>
      </dgm:t>
    </dgm:pt>
    <dgm:pt modelId="{931E158B-3997-4DF4-A496-55FA036CD107}" type="parTrans" cxnId="{8A8C971D-33BC-4C7F-97E3-87019DE43EFB}">
      <dgm:prSet/>
      <dgm:spPr/>
      <dgm:t>
        <a:bodyPr/>
        <a:lstStyle/>
        <a:p>
          <a:endParaRPr lang="en-US"/>
        </a:p>
      </dgm:t>
    </dgm:pt>
    <dgm:pt modelId="{7167247B-26EE-45CB-A59D-8BF9356228F0}" type="sibTrans" cxnId="{8A8C971D-33BC-4C7F-97E3-87019DE43EFB}">
      <dgm:prSet/>
      <dgm:spPr/>
      <dgm:t>
        <a:bodyPr/>
        <a:lstStyle/>
        <a:p>
          <a:endParaRPr lang="en-US"/>
        </a:p>
      </dgm:t>
    </dgm:pt>
    <dgm:pt modelId="{95DDBF99-2F81-4595-8073-5435D058DC5D}">
      <dgm:prSet/>
      <dgm:spPr/>
      <dgm:t>
        <a:bodyPr/>
        <a:lstStyle/>
        <a:p>
          <a:r>
            <a:rPr lang="en-US" i="0"/>
            <a:t>___________________________</a:t>
          </a:r>
          <a:endParaRPr lang="en-US" i="0" dirty="0"/>
        </a:p>
      </dgm:t>
    </dgm:pt>
    <dgm:pt modelId="{CF8616E7-B2EC-4103-AD5C-E7CE1655E41E}" type="parTrans" cxnId="{E883BA96-E5DC-4D35-972F-2D88967DF04B}">
      <dgm:prSet/>
      <dgm:spPr/>
      <dgm:t>
        <a:bodyPr/>
        <a:lstStyle/>
        <a:p>
          <a:endParaRPr lang="en-US"/>
        </a:p>
      </dgm:t>
    </dgm:pt>
    <dgm:pt modelId="{1C282DBB-18E6-4222-945A-00A168590976}" type="sibTrans" cxnId="{E883BA96-E5DC-4D35-972F-2D88967DF04B}">
      <dgm:prSet/>
      <dgm:spPr/>
      <dgm:t>
        <a:bodyPr/>
        <a:lstStyle/>
        <a:p>
          <a:endParaRPr lang="en-US"/>
        </a:p>
      </dgm:t>
    </dgm:pt>
    <dgm:pt modelId="{B976160B-3928-4B50-A605-298C7DCF07C7}">
      <dgm:prSet/>
      <dgm:spPr/>
      <dgm:t>
        <a:bodyPr/>
        <a:lstStyle/>
        <a:p>
          <a:r>
            <a:rPr lang="en-US" i="0"/>
            <a:t>Participants take the role of server or client depending on the organization they represent</a:t>
          </a:r>
          <a:endParaRPr lang="en-US" i="0" dirty="0"/>
        </a:p>
      </dgm:t>
    </dgm:pt>
    <dgm:pt modelId="{F812152B-AB6D-4263-97E2-719C625A23B4}" type="parTrans" cxnId="{23166873-2135-411C-BBD6-2533654044A4}">
      <dgm:prSet/>
      <dgm:spPr/>
      <dgm:t>
        <a:bodyPr/>
        <a:lstStyle/>
        <a:p>
          <a:endParaRPr lang="en-US"/>
        </a:p>
      </dgm:t>
    </dgm:pt>
    <dgm:pt modelId="{0FE9CFB5-AEF2-4B18-9D91-F80B8F9CC469}" type="sibTrans" cxnId="{23166873-2135-411C-BBD6-2533654044A4}">
      <dgm:prSet/>
      <dgm:spPr/>
      <dgm:t>
        <a:bodyPr/>
        <a:lstStyle/>
        <a:p>
          <a:endParaRPr lang="en-US"/>
        </a:p>
      </dgm:t>
    </dgm:pt>
    <dgm:pt modelId="{D5423EAA-996A-40CE-9DB0-72B4406A3C62}">
      <dgm:prSet/>
      <dgm:spPr/>
      <dgm:t>
        <a:bodyPr/>
        <a:lstStyle/>
        <a:p>
          <a:r>
            <a:rPr lang="en-US" i="0"/>
            <a:t>___________________________</a:t>
          </a:r>
          <a:endParaRPr lang="en-US" i="0" dirty="0"/>
        </a:p>
      </dgm:t>
    </dgm:pt>
    <dgm:pt modelId="{5947B0CD-90D7-48D3-86F6-95B7CCAB45FD}" type="parTrans" cxnId="{23BC2176-6206-4274-A439-3AC7C2F598C0}">
      <dgm:prSet/>
      <dgm:spPr/>
      <dgm:t>
        <a:bodyPr/>
        <a:lstStyle/>
        <a:p>
          <a:endParaRPr lang="en-US"/>
        </a:p>
      </dgm:t>
    </dgm:pt>
    <dgm:pt modelId="{7AAF6983-2B16-4021-B9F0-ADE491651172}" type="sibTrans" cxnId="{23BC2176-6206-4274-A439-3AC7C2F598C0}">
      <dgm:prSet/>
      <dgm:spPr/>
      <dgm:t>
        <a:bodyPr/>
        <a:lstStyle/>
        <a:p>
          <a:endParaRPr lang="en-US"/>
        </a:p>
      </dgm:t>
    </dgm:pt>
    <dgm:pt modelId="{91C9D8D8-F655-4A95-8803-3D2FC7B30DEC}">
      <dgm:prSet/>
      <dgm:spPr/>
      <dgm:t>
        <a:bodyPr/>
        <a:lstStyle/>
        <a:p>
          <a:r>
            <a:rPr lang="en-US" dirty="0" err="1"/>
            <a:t>Connectathon</a:t>
          </a:r>
          <a:r>
            <a:rPr lang="en-US" dirty="0"/>
            <a:t> is like a “test kitchen” where the Implementation Guide is a “recipe” that can be tested and refined by participants</a:t>
          </a:r>
        </a:p>
      </dgm:t>
    </dgm:pt>
    <dgm:pt modelId="{53E465F6-E16D-478F-84DA-7FB8D05BF2B3}" type="parTrans" cxnId="{684A8A2A-EB4F-42A9-9581-263026C97AF0}">
      <dgm:prSet/>
      <dgm:spPr/>
      <dgm:t>
        <a:bodyPr/>
        <a:lstStyle/>
        <a:p>
          <a:endParaRPr lang="en-US"/>
        </a:p>
      </dgm:t>
    </dgm:pt>
    <dgm:pt modelId="{26F5D2D9-04B4-4B4E-A9BC-15FA8C163E86}" type="sibTrans" cxnId="{684A8A2A-EB4F-42A9-9581-263026C97AF0}">
      <dgm:prSet/>
      <dgm:spPr/>
      <dgm:t>
        <a:bodyPr/>
        <a:lstStyle/>
        <a:p>
          <a:endParaRPr lang="en-US"/>
        </a:p>
      </dgm:t>
    </dgm:pt>
    <dgm:pt modelId="{A8CD8EF7-66EA-43D3-85EC-44737DD69896}">
      <dgm:prSet/>
      <dgm:spPr/>
      <dgm:t>
        <a:bodyPr/>
        <a:lstStyle/>
        <a:p>
          <a:r>
            <a:rPr lang="en-US"/>
            <a:t>___________________________</a:t>
          </a:r>
          <a:endParaRPr lang="en-US" dirty="0"/>
        </a:p>
      </dgm:t>
    </dgm:pt>
    <dgm:pt modelId="{024260E4-55B5-4FCA-8234-DC564AD3AC81}" type="parTrans" cxnId="{D6FBA593-1061-46F2-B56A-DCE3EF0CD8C7}">
      <dgm:prSet/>
      <dgm:spPr/>
      <dgm:t>
        <a:bodyPr/>
        <a:lstStyle/>
        <a:p>
          <a:endParaRPr lang="en-US"/>
        </a:p>
      </dgm:t>
    </dgm:pt>
    <dgm:pt modelId="{6FA4E6A3-1A84-417F-8436-8B6530F557DC}" type="sibTrans" cxnId="{D6FBA593-1061-46F2-B56A-DCE3EF0CD8C7}">
      <dgm:prSet/>
      <dgm:spPr/>
      <dgm:t>
        <a:bodyPr/>
        <a:lstStyle/>
        <a:p>
          <a:endParaRPr lang="en-US"/>
        </a:p>
      </dgm:t>
    </dgm:pt>
    <dgm:pt modelId="{FB6AF3F9-FD9B-48D5-AA9B-1745A00C51DC}">
      <dgm:prSet/>
      <dgm:spPr/>
      <dgm:t>
        <a:bodyPr/>
        <a:lstStyle/>
        <a:p>
          <a:r>
            <a:rPr lang="en-US" dirty="0"/>
            <a:t>To participate in a ballot, the group must strengthen their case by participating in </a:t>
          </a:r>
          <a:r>
            <a:rPr lang="en-US" dirty="0" err="1"/>
            <a:t>Connectathons</a:t>
          </a:r>
          <a:endParaRPr lang="en-US" dirty="0"/>
        </a:p>
      </dgm:t>
    </dgm:pt>
    <dgm:pt modelId="{FE82E0B6-3B56-46DE-AF8A-641CD1E7E138}" type="parTrans" cxnId="{20ADE94B-A94F-4B9D-B001-C382DFD74EC9}">
      <dgm:prSet/>
      <dgm:spPr/>
      <dgm:t>
        <a:bodyPr/>
        <a:lstStyle/>
        <a:p>
          <a:endParaRPr lang="en-US"/>
        </a:p>
      </dgm:t>
    </dgm:pt>
    <dgm:pt modelId="{1A9A1C0E-190B-45ED-B035-CD58FB8219C4}" type="sibTrans" cxnId="{20ADE94B-A94F-4B9D-B001-C382DFD74EC9}">
      <dgm:prSet/>
      <dgm:spPr/>
      <dgm:t>
        <a:bodyPr/>
        <a:lstStyle/>
        <a:p>
          <a:endParaRPr lang="en-US"/>
        </a:p>
      </dgm:t>
    </dgm:pt>
    <dgm:pt modelId="{6755D5E2-1D53-4203-AA19-2F0D04F20CB3}">
      <dgm:prSet/>
      <dgm:spPr/>
      <dgm:t>
        <a:bodyPr/>
        <a:lstStyle/>
        <a:p>
          <a:r>
            <a:rPr lang="en-US"/>
            <a:t>____________________________</a:t>
          </a:r>
          <a:endParaRPr lang="en-US" dirty="0"/>
        </a:p>
      </dgm:t>
    </dgm:pt>
    <dgm:pt modelId="{D440DAE1-0408-4744-B396-D89D13CC3736}" type="parTrans" cxnId="{C5A0D426-C0ED-43C2-8170-F324B090E42A}">
      <dgm:prSet/>
      <dgm:spPr/>
      <dgm:t>
        <a:bodyPr/>
        <a:lstStyle/>
        <a:p>
          <a:endParaRPr lang="en-US"/>
        </a:p>
      </dgm:t>
    </dgm:pt>
    <dgm:pt modelId="{740CDD22-26AC-458A-8532-37B22720DE4B}" type="sibTrans" cxnId="{C5A0D426-C0ED-43C2-8170-F324B090E42A}">
      <dgm:prSet/>
      <dgm:spPr/>
      <dgm:t>
        <a:bodyPr/>
        <a:lstStyle/>
        <a:p>
          <a:endParaRPr lang="en-US"/>
        </a:p>
      </dgm:t>
    </dgm:pt>
    <dgm:pt modelId="{65853DC0-9BED-4FCB-8580-FBBCAAFB74AC}">
      <dgm:prSet/>
      <dgm:spPr/>
      <dgm:t>
        <a:bodyPr/>
        <a:lstStyle/>
        <a:p>
          <a:r>
            <a:rPr lang="en-US" dirty="0"/>
            <a:t>Adoption of the framework across the healthcare spectrum</a:t>
          </a:r>
        </a:p>
      </dgm:t>
    </dgm:pt>
    <dgm:pt modelId="{2034DB43-588C-48F2-8139-E76A5C611F71}" type="parTrans" cxnId="{3275C508-02B2-40CE-ADEA-2C50B1202EEE}">
      <dgm:prSet/>
      <dgm:spPr/>
      <dgm:t>
        <a:bodyPr/>
        <a:lstStyle/>
        <a:p>
          <a:endParaRPr lang="en-US"/>
        </a:p>
      </dgm:t>
    </dgm:pt>
    <dgm:pt modelId="{CA184777-876D-4F8E-876F-3C024CAF94F2}" type="sibTrans" cxnId="{3275C508-02B2-40CE-ADEA-2C50B1202EEE}">
      <dgm:prSet/>
      <dgm:spPr/>
      <dgm:t>
        <a:bodyPr/>
        <a:lstStyle/>
        <a:p>
          <a:endParaRPr lang="en-US"/>
        </a:p>
      </dgm:t>
    </dgm:pt>
    <dgm:pt modelId="{50EB293C-3966-4EE3-BB95-B698C266FD38}" type="pres">
      <dgm:prSet presAssocID="{2BDF51B6-B589-4BDE-8162-66FC5F1EE76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08C759D-75DB-42A0-B237-A53F062DC276}" type="pres">
      <dgm:prSet presAssocID="{C517CFB3-AE53-4410-B2A8-76A3079B143D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8F3AC5B4-CE3E-4AA9-A2D2-2E5EEA566D5B}" type="pres">
      <dgm:prSet presAssocID="{C517CFB3-AE53-4410-B2A8-76A3079B143D}" presName="childText1" presStyleLbl="solidAlignAcc1" presStyleIdx="0" presStyleCnt="4" custLinFactNeighborX="-5739" custLinFactNeighborY="-1126">
        <dgm:presLayoutVars>
          <dgm:chMax val="0"/>
          <dgm:chPref val="0"/>
          <dgm:bulletEnabled val="1"/>
        </dgm:presLayoutVars>
      </dgm:prSet>
      <dgm:spPr/>
    </dgm:pt>
    <dgm:pt modelId="{6121CEA8-4DA9-4E5F-BC66-AEFA44E0D6A5}" type="pres">
      <dgm:prSet presAssocID="{73524F64-33BF-4963-9E7D-6454171E669E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BC9C17EC-8A9D-4D2D-BB3A-4320734905C7}" type="pres">
      <dgm:prSet presAssocID="{73524F64-33BF-4963-9E7D-6454171E669E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1A0EB5F7-5A70-4DB3-9560-356057E6F15E}" type="pres">
      <dgm:prSet presAssocID="{304AC2A8-9B6A-4E9A-BF64-788EA0E7C92D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0FAD6601-9450-4FDD-9A51-5725BD520F28}" type="pres">
      <dgm:prSet presAssocID="{304AC2A8-9B6A-4E9A-BF64-788EA0E7C92D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6A23B3D2-1D5E-4B76-9E1A-41215638E1BE}" type="pres">
      <dgm:prSet presAssocID="{162F23A6-7602-46D1-A1B0-DA7E83844C96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6FF5F57B-A6EB-40D6-A9F1-12AF2E55918E}" type="pres">
      <dgm:prSet presAssocID="{162F23A6-7602-46D1-A1B0-DA7E83844C96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7ACF00-7A66-4406-97FE-04A7299B8148}" type="presOf" srcId="{C517CFB3-AE53-4410-B2A8-76A3079B143D}" destId="{508C759D-75DB-42A0-B237-A53F062DC276}" srcOrd="0" destOrd="0" presId="urn:microsoft.com/office/officeart/2009/3/layout/IncreasingArrowsProcess"/>
    <dgm:cxn modelId="{3275C508-02B2-40CE-ADEA-2C50B1202EEE}" srcId="{162F23A6-7602-46D1-A1B0-DA7E83844C96}" destId="{65853DC0-9BED-4FCB-8580-FBBCAAFB74AC}" srcOrd="2" destOrd="0" parTransId="{2034DB43-588C-48F2-8139-E76A5C611F71}" sibTransId="{CA184777-876D-4F8E-876F-3C024CAF94F2}"/>
    <dgm:cxn modelId="{8A8C971D-33BC-4C7F-97E3-87019DE43EFB}" srcId="{162F23A6-7602-46D1-A1B0-DA7E83844C96}" destId="{EE4AC476-87BC-4ECA-BE9B-61F22E9AD98E}" srcOrd="3" destOrd="0" parTransId="{931E158B-3997-4DF4-A496-55FA036CD107}" sibTransId="{7167247B-26EE-45CB-A59D-8BF9356228F0}"/>
    <dgm:cxn modelId="{484D6620-6460-468E-89FE-C73C85E6DACD}" type="presOf" srcId="{91C9D8D8-F655-4A95-8803-3D2FC7B30DEC}" destId="{BC9C17EC-8A9D-4D2D-BB3A-4320734905C7}" srcOrd="0" destOrd="4" presId="urn:microsoft.com/office/officeart/2009/3/layout/IncreasingArrowsProcess"/>
    <dgm:cxn modelId="{BCC0F320-98DF-43D0-91D9-EDAFB59339DF}" srcId="{C517CFB3-AE53-4410-B2A8-76A3079B143D}" destId="{C6172F09-C9CF-49F9-8F2E-D2F695B17C8E}" srcOrd="0" destOrd="0" parTransId="{ED356EE7-F1EE-4CC3-A04D-F5970D9FBCD3}" sibTransId="{C8EA6C52-01C4-42F0-893F-9FB7710FBFB2}"/>
    <dgm:cxn modelId="{EE952725-3B31-480B-9674-E0253C06BF0A}" type="presOf" srcId="{4A753C17-6075-4938-9FC8-B6524933AAEB}" destId="{0FAD6601-9450-4FDD-9A51-5725BD520F28}" srcOrd="0" destOrd="0" presId="urn:microsoft.com/office/officeart/2009/3/layout/IncreasingArrowsProcess"/>
    <dgm:cxn modelId="{C5A0D426-C0ED-43C2-8170-F324B090E42A}" srcId="{162F23A6-7602-46D1-A1B0-DA7E83844C96}" destId="{6755D5E2-1D53-4203-AA19-2F0D04F20CB3}" srcOrd="1" destOrd="0" parTransId="{D440DAE1-0408-4744-B396-D89D13CC3736}" sibTransId="{740CDD22-26AC-458A-8532-37B22720DE4B}"/>
    <dgm:cxn modelId="{7CB38E28-3A73-455A-8C36-7F20734090E5}" type="presOf" srcId="{C6172F09-C9CF-49F9-8F2E-D2F695B17C8E}" destId="{8F3AC5B4-CE3E-4AA9-A2D2-2E5EEA566D5B}" srcOrd="0" destOrd="0" presId="urn:microsoft.com/office/officeart/2009/3/layout/IncreasingArrowsProcess"/>
    <dgm:cxn modelId="{684A8A2A-EB4F-42A9-9581-263026C97AF0}" srcId="{73524F64-33BF-4963-9E7D-6454171E669E}" destId="{91C9D8D8-F655-4A95-8803-3D2FC7B30DEC}" srcOrd="4" destOrd="0" parTransId="{53E465F6-E16D-478F-84DA-7FB8D05BF2B3}" sibTransId="{26F5D2D9-04B4-4B4E-A9BC-15FA8C163E86}"/>
    <dgm:cxn modelId="{8AE0E82A-2ED2-4119-B918-CB8B86212319}" srcId="{2BDF51B6-B589-4BDE-8162-66FC5F1EE767}" destId="{C517CFB3-AE53-4410-B2A8-76A3079B143D}" srcOrd="0" destOrd="0" parTransId="{35EB5E0E-6601-48A4-B04B-AF7CFC8F5A7C}" sibTransId="{70B9616E-2697-458E-B2E4-EDD1A2D8985B}"/>
    <dgm:cxn modelId="{673CF830-70D9-4C3A-B16E-8BDCCBE96BC3}" type="presOf" srcId="{73524F64-33BF-4963-9E7D-6454171E669E}" destId="{6121CEA8-4DA9-4E5F-BC66-AEFA44E0D6A5}" srcOrd="0" destOrd="0" presId="urn:microsoft.com/office/officeart/2009/3/layout/IncreasingArrowsProcess"/>
    <dgm:cxn modelId="{333D7C5D-DE7E-4186-9340-05EFCFEAB3AD}" type="presOf" srcId="{FB6AF3F9-FD9B-48D5-AA9B-1745A00C51DC}" destId="{0FAD6601-9450-4FDD-9A51-5725BD520F28}" srcOrd="0" destOrd="2" presId="urn:microsoft.com/office/officeart/2009/3/layout/IncreasingArrowsProcess"/>
    <dgm:cxn modelId="{E229E048-156E-44DB-B6AD-1EABB6C45C54}" type="presOf" srcId="{EE4AC476-87BC-4ECA-BE9B-61F22E9AD98E}" destId="{6FF5F57B-A6EB-40D6-A9F1-12AF2E55918E}" srcOrd="0" destOrd="3" presId="urn:microsoft.com/office/officeart/2009/3/layout/IncreasingArrowsProcess"/>
    <dgm:cxn modelId="{20ADE94B-A94F-4B9D-B001-C382DFD74EC9}" srcId="{304AC2A8-9B6A-4E9A-BF64-788EA0E7C92D}" destId="{FB6AF3F9-FD9B-48D5-AA9B-1745A00C51DC}" srcOrd="2" destOrd="0" parTransId="{FE82E0B6-3B56-46DE-AF8A-641CD1E7E138}" sibTransId="{1A9A1C0E-190B-45ED-B035-CD58FB8219C4}"/>
    <dgm:cxn modelId="{DC5C624C-6689-4D32-9679-E691F0C657B4}" type="presOf" srcId="{6755D5E2-1D53-4203-AA19-2F0D04F20CB3}" destId="{6FF5F57B-A6EB-40D6-A9F1-12AF2E55918E}" srcOrd="0" destOrd="1" presId="urn:microsoft.com/office/officeart/2009/3/layout/IncreasingArrowsProcess"/>
    <dgm:cxn modelId="{86496A6C-7497-465A-9610-EBB113EB41CA}" type="presOf" srcId="{162F23A6-7602-46D1-A1B0-DA7E83844C96}" destId="{6A23B3D2-1D5E-4B76-9E1A-41215638E1BE}" srcOrd="0" destOrd="0" presId="urn:microsoft.com/office/officeart/2009/3/layout/IncreasingArrowsProcess"/>
    <dgm:cxn modelId="{2451224D-3F76-4A26-AB63-3719DD199BFD}" srcId="{2BDF51B6-B589-4BDE-8162-66FC5F1EE767}" destId="{162F23A6-7602-46D1-A1B0-DA7E83844C96}" srcOrd="3" destOrd="0" parTransId="{04B85914-496C-4357-9DB5-9B4BB67B8461}" sibTransId="{89AFD4AA-934B-4F76-A862-4236BF27873D}"/>
    <dgm:cxn modelId="{2030034F-2E61-4127-9804-B73227616B23}" type="presOf" srcId="{65853DC0-9BED-4FCB-8580-FBBCAAFB74AC}" destId="{6FF5F57B-A6EB-40D6-A9F1-12AF2E55918E}" srcOrd="0" destOrd="2" presId="urn:microsoft.com/office/officeart/2009/3/layout/IncreasingArrowsProcess"/>
    <dgm:cxn modelId="{07AF9770-3A8D-4324-919E-0E737335BDB1}" type="presOf" srcId="{4A677CD6-D17E-48EE-A731-C0E84A69E23F}" destId="{BC9C17EC-8A9D-4D2D-BB3A-4320734905C7}" srcOrd="0" destOrd="0" presId="urn:microsoft.com/office/officeart/2009/3/layout/IncreasingArrowsProcess"/>
    <dgm:cxn modelId="{ACD19E52-38F5-49E5-BD52-91482B4136F9}" type="presOf" srcId="{D5423EAA-996A-40CE-9DB0-72B4406A3C62}" destId="{BC9C17EC-8A9D-4D2D-BB3A-4320734905C7}" srcOrd="0" destOrd="3" presId="urn:microsoft.com/office/officeart/2009/3/layout/IncreasingArrowsProcess"/>
    <dgm:cxn modelId="{23166873-2135-411C-BBD6-2533654044A4}" srcId="{73524F64-33BF-4963-9E7D-6454171E669E}" destId="{B976160B-3928-4B50-A605-298C7DCF07C7}" srcOrd="2" destOrd="0" parTransId="{F812152B-AB6D-4263-97E2-719C625A23B4}" sibTransId="{0FE9CFB5-AEF2-4B18-9D91-F80B8F9CC469}"/>
    <dgm:cxn modelId="{4CB5A375-B759-4D37-A722-FCDFE25032FE}" srcId="{162F23A6-7602-46D1-A1B0-DA7E83844C96}" destId="{68547F6B-505D-43B4-BEDF-7A9881EB1A07}" srcOrd="0" destOrd="0" parTransId="{D1843759-8E34-4D64-A09A-F669DA39697A}" sibTransId="{491A841E-F675-4372-9582-F75C6CA0ACAF}"/>
    <dgm:cxn modelId="{23BC2176-6206-4274-A439-3AC7C2F598C0}" srcId="{73524F64-33BF-4963-9E7D-6454171E669E}" destId="{D5423EAA-996A-40CE-9DB0-72B4406A3C62}" srcOrd="3" destOrd="0" parTransId="{5947B0CD-90D7-48D3-86F6-95B7CCAB45FD}" sibTransId="{7AAF6983-2B16-4021-B9F0-ADE491651172}"/>
    <dgm:cxn modelId="{D1D70679-234D-4569-9F61-A452CF794336}" type="presOf" srcId="{95DDBF99-2F81-4595-8073-5435D058DC5D}" destId="{BC9C17EC-8A9D-4D2D-BB3A-4320734905C7}" srcOrd="0" destOrd="1" presId="urn:microsoft.com/office/officeart/2009/3/layout/IncreasingArrowsProcess"/>
    <dgm:cxn modelId="{97D4317F-44F7-401D-8713-330EC3B65F9D}" type="presOf" srcId="{304AC2A8-9B6A-4E9A-BF64-788EA0E7C92D}" destId="{1A0EB5F7-5A70-4DB3-9560-356057E6F15E}" srcOrd="0" destOrd="0" presId="urn:microsoft.com/office/officeart/2009/3/layout/IncreasingArrowsProcess"/>
    <dgm:cxn modelId="{94A5C18A-E5F7-4691-82C6-77E621437C4B}" type="presOf" srcId="{B976160B-3928-4B50-A605-298C7DCF07C7}" destId="{BC9C17EC-8A9D-4D2D-BB3A-4320734905C7}" srcOrd="0" destOrd="2" presId="urn:microsoft.com/office/officeart/2009/3/layout/IncreasingArrowsProcess"/>
    <dgm:cxn modelId="{D6FBA593-1061-46F2-B56A-DCE3EF0CD8C7}" srcId="{304AC2A8-9B6A-4E9A-BF64-788EA0E7C92D}" destId="{A8CD8EF7-66EA-43D3-85EC-44737DD69896}" srcOrd="1" destOrd="0" parTransId="{024260E4-55B5-4FCA-8234-DC564AD3AC81}" sibTransId="{6FA4E6A3-1A84-417F-8436-8B6530F557DC}"/>
    <dgm:cxn modelId="{E883BA96-E5DC-4D35-972F-2D88967DF04B}" srcId="{73524F64-33BF-4963-9E7D-6454171E669E}" destId="{95DDBF99-2F81-4595-8073-5435D058DC5D}" srcOrd="1" destOrd="0" parTransId="{CF8616E7-B2EC-4103-AD5C-E7CE1655E41E}" sibTransId="{1C282DBB-18E6-4222-945A-00A168590976}"/>
    <dgm:cxn modelId="{1667D1A5-8159-479F-B3DA-3D240F973CCD}" type="presOf" srcId="{A8CD8EF7-66EA-43D3-85EC-44737DD69896}" destId="{0FAD6601-9450-4FDD-9A51-5725BD520F28}" srcOrd="0" destOrd="1" presId="urn:microsoft.com/office/officeart/2009/3/layout/IncreasingArrowsProcess"/>
    <dgm:cxn modelId="{699BA3A9-BD5A-40BA-9938-98C584E58CE0}" type="presOf" srcId="{68547F6B-505D-43B4-BEDF-7A9881EB1A07}" destId="{6FF5F57B-A6EB-40D6-A9F1-12AF2E55918E}" srcOrd="0" destOrd="0" presId="urn:microsoft.com/office/officeart/2009/3/layout/IncreasingArrowsProcess"/>
    <dgm:cxn modelId="{9B1B95AA-3D0D-4BE3-B484-0F02AA0DF643}" srcId="{2BDF51B6-B589-4BDE-8162-66FC5F1EE767}" destId="{73524F64-33BF-4963-9E7D-6454171E669E}" srcOrd="1" destOrd="0" parTransId="{4CD5B4B1-1382-47D9-916F-491AD7CA934D}" sibTransId="{EA9138C3-CA0C-4D21-8462-F5DFBC7C52DF}"/>
    <dgm:cxn modelId="{10A8C0D8-1E28-4722-9BF9-1809706866DC}" type="presOf" srcId="{2BDF51B6-B589-4BDE-8162-66FC5F1EE767}" destId="{50EB293C-3966-4EE3-BB95-B698C266FD38}" srcOrd="0" destOrd="0" presId="urn:microsoft.com/office/officeart/2009/3/layout/IncreasingArrowsProcess"/>
    <dgm:cxn modelId="{866451E4-82EF-45E4-B926-EB34FCE064B3}" srcId="{73524F64-33BF-4963-9E7D-6454171E669E}" destId="{4A677CD6-D17E-48EE-A731-C0E84A69E23F}" srcOrd="0" destOrd="0" parTransId="{E8337CAB-94DC-4379-A7B6-36E093AF9AA5}" sibTransId="{9C2E134A-8397-4BB7-9A1A-9C49F0D8D181}"/>
    <dgm:cxn modelId="{18A64FE6-C753-4649-A79C-5DE0B1E28D85}" srcId="{304AC2A8-9B6A-4E9A-BF64-788EA0E7C92D}" destId="{4A753C17-6075-4938-9FC8-B6524933AAEB}" srcOrd="0" destOrd="0" parTransId="{52E41945-A925-470E-90A8-01773E970CF3}" sibTransId="{D7D9F501-A54F-40AE-A2E0-D34F0808F518}"/>
    <dgm:cxn modelId="{EA1E97FD-2B4C-4DCC-BE98-C47C0A3C4E19}" srcId="{2BDF51B6-B589-4BDE-8162-66FC5F1EE767}" destId="{304AC2A8-9B6A-4E9A-BF64-788EA0E7C92D}" srcOrd="2" destOrd="0" parTransId="{F84AD33F-2558-4FFC-9034-0E5DFA0BE4EC}" sibTransId="{4DB65886-A229-435A-8813-01347B6C397B}"/>
    <dgm:cxn modelId="{724CE05B-56A3-41B6-B861-70D63E223FE8}" type="presParOf" srcId="{50EB293C-3966-4EE3-BB95-B698C266FD38}" destId="{508C759D-75DB-42A0-B237-A53F062DC276}" srcOrd="0" destOrd="0" presId="urn:microsoft.com/office/officeart/2009/3/layout/IncreasingArrowsProcess"/>
    <dgm:cxn modelId="{69698A33-43B5-4096-B682-DA3C69395805}" type="presParOf" srcId="{50EB293C-3966-4EE3-BB95-B698C266FD38}" destId="{8F3AC5B4-CE3E-4AA9-A2D2-2E5EEA566D5B}" srcOrd="1" destOrd="0" presId="urn:microsoft.com/office/officeart/2009/3/layout/IncreasingArrowsProcess"/>
    <dgm:cxn modelId="{B10B7F0D-4922-4AFD-AF6B-4D76ADD27C6F}" type="presParOf" srcId="{50EB293C-3966-4EE3-BB95-B698C266FD38}" destId="{6121CEA8-4DA9-4E5F-BC66-AEFA44E0D6A5}" srcOrd="2" destOrd="0" presId="urn:microsoft.com/office/officeart/2009/3/layout/IncreasingArrowsProcess"/>
    <dgm:cxn modelId="{8E16E3B9-C7B7-456F-AD07-1DD2DFD2578F}" type="presParOf" srcId="{50EB293C-3966-4EE3-BB95-B698C266FD38}" destId="{BC9C17EC-8A9D-4D2D-BB3A-4320734905C7}" srcOrd="3" destOrd="0" presId="urn:microsoft.com/office/officeart/2009/3/layout/IncreasingArrowsProcess"/>
    <dgm:cxn modelId="{E2B4C11B-B7FB-41B9-8D65-E5DE3F944F4A}" type="presParOf" srcId="{50EB293C-3966-4EE3-BB95-B698C266FD38}" destId="{1A0EB5F7-5A70-4DB3-9560-356057E6F15E}" srcOrd="4" destOrd="0" presId="urn:microsoft.com/office/officeart/2009/3/layout/IncreasingArrowsProcess"/>
    <dgm:cxn modelId="{1B2DDD03-F435-402D-8318-5F34DB1A1E17}" type="presParOf" srcId="{50EB293C-3966-4EE3-BB95-B698C266FD38}" destId="{0FAD6601-9450-4FDD-9A51-5725BD520F28}" srcOrd="5" destOrd="0" presId="urn:microsoft.com/office/officeart/2009/3/layout/IncreasingArrowsProcess"/>
    <dgm:cxn modelId="{5F593C45-8F3F-4831-B7A9-E3CB89D1D90A}" type="presParOf" srcId="{50EB293C-3966-4EE3-BB95-B698C266FD38}" destId="{6A23B3D2-1D5E-4B76-9E1A-41215638E1BE}" srcOrd="6" destOrd="0" presId="urn:microsoft.com/office/officeart/2009/3/layout/IncreasingArrowsProcess"/>
    <dgm:cxn modelId="{43441082-42AA-4B0D-8062-AB20B9302C1F}" type="presParOf" srcId="{50EB293C-3966-4EE3-BB95-B698C266FD38}" destId="{6FF5F57B-A6EB-40D6-A9F1-12AF2E55918E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D4895-C3EC-4CE5-800D-05A91129A9F5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4042A-BB7F-4472-9063-618865B66DE2}">
      <dsp:nvSpPr>
        <dsp:cNvPr id="0" name=""/>
        <dsp:cNvSpPr/>
      </dsp:nvSpPr>
      <dsp:spPr>
        <a:xfrm rot="8100000">
          <a:off x="6271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9D82-6FC0-4E06-B0D1-CAFDF49489DE}">
      <dsp:nvSpPr>
        <dsp:cNvPr id="0" name=""/>
        <dsp:cNvSpPr/>
      </dsp:nvSpPr>
      <dsp:spPr>
        <a:xfrm>
          <a:off x="93647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FC60E-F4BC-4D2E-A972-E44E3C1FA08F}">
      <dsp:nvSpPr>
        <dsp:cNvPr id="0" name=""/>
        <dsp:cNvSpPr/>
      </dsp:nvSpPr>
      <dsp:spPr>
        <a:xfrm>
          <a:off x="398805" y="772360"/>
          <a:ext cx="3343100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Scope Statement Due</a:t>
          </a:r>
        </a:p>
      </dsp:txBody>
      <dsp:txXfrm>
        <a:off x="398805" y="772360"/>
        <a:ext cx="3343100" cy="1120679"/>
      </dsp:txXfrm>
    </dsp:sp>
    <dsp:sp modelId="{66D6B36B-DDBD-4B91-869D-E7ECBA0B0334}">
      <dsp:nvSpPr>
        <dsp:cNvPr id="0" name=""/>
        <dsp:cNvSpPr/>
      </dsp:nvSpPr>
      <dsp:spPr>
        <a:xfrm>
          <a:off x="398805" y="378607"/>
          <a:ext cx="3343100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19 Apr. 2020</a:t>
          </a:r>
        </a:p>
      </dsp:txBody>
      <dsp:txXfrm>
        <a:off x="398805" y="378607"/>
        <a:ext cx="3343100" cy="393752"/>
      </dsp:txXfrm>
    </dsp:sp>
    <dsp:sp modelId="{5DB20E6E-5E22-423C-9144-5C324E198346}">
      <dsp:nvSpPr>
        <dsp:cNvPr id="0" name=""/>
        <dsp:cNvSpPr/>
      </dsp:nvSpPr>
      <dsp:spPr>
        <a:xfrm>
          <a:off x="201929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7B3B6-CE5F-4821-A1EE-24EE29BDBFF3}">
      <dsp:nvSpPr>
        <dsp:cNvPr id="0" name=""/>
        <dsp:cNvSpPr/>
      </dsp:nvSpPr>
      <dsp:spPr>
        <a:xfrm>
          <a:off x="165800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22241-83C1-45B0-89B5-13AACC552B55}">
      <dsp:nvSpPr>
        <dsp:cNvPr id="0" name=""/>
        <dsp:cNvSpPr/>
      </dsp:nvSpPr>
      <dsp:spPr>
        <a:xfrm rot="18900000">
          <a:off x="2069537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15875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D2D3C-2E87-432A-8558-6F51A5ED9319}">
      <dsp:nvSpPr>
        <dsp:cNvPr id="0" name=""/>
        <dsp:cNvSpPr/>
      </dsp:nvSpPr>
      <dsp:spPr>
        <a:xfrm>
          <a:off x="2100467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12797-8395-469B-9C4A-2270146442F2}">
      <dsp:nvSpPr>
        <dsp:cNvPr id="0" name=""/>
        <dsp:cNvSpPr/>
      </dsp:nvSpPr>
      <dsp:spPr>
        <a:xfrm>
          <a:off x="2405625" y="1893040"/>
          <a:ext cx="3343100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FHIR IG Proposals due</a:t>
          </a:r>
        </a:p>
      </dsp:txBody>
      <dsp:txXfrm>
        <a:off x="2405625" y="1893040"/>
        <a:ext cx="3343100" cy="1120679"/>
      </dsp:txXfrm>
    </dsp:sp>
    <dsp:sp modelId="{145F591B-E6EE-40F4-9F54-B54D21EEE072}">
      <dsp:nvSpPr>
        <dsp:cNvPr id="0" name=""/>
        <dsp:cNvSpPr/>
      </dsp:nvSpPr>
      <dsp:spPr>
        <a:xfrm>
          <a:off x="2405625" y="3013719"/>
          <a:ext cx="3343100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21 Jun. 2020</a:t>
          </a:r>
        </a:p>
      </dsp:txBody>
      <dsp:txXfrm>
        <a:off x="2405625" y="3013719"/>
        <a:ext cx="3343100" cy="393752"/>
      </dsp:txXfrm>
    </dsp:sp>
    <dsp:sp modelId="{476CAF87-70B1-4528-A1C6-F7C1153DE0E5}">
      <dsp:nvSpPr>
        <dsp:cNvPr id="0" name=""/>
        <dsp:cNvSpPr/>
      </dsp:nvSpPr>
      <dsp:spPr>
        <a:xfrm>
          <a:off x="2208749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CE01A-0771-4A0D-A001-092CC35EF34D}">
      <dsp:nvSpPr>
        <dsp:cNvPr id="0" name=""/>
        <dsp:cNvSpPr/>
      </dsp:nvSpPr>
      <dsp:spPr>
        <a:xfrm>
          <a:off x="2172620" y="1857602"/>
          <a:ext cx="70875" cy="70875"/>
        </a:xfrm>
        <a:prstGeom prst="ellipse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23DD9-C5EF-493B-865E-CB3546F0721E}">
      <dsp:nvSpPr>
        <dsp:cNvPr id="0" name=""/>
        <dsp:cNvSpPr/>
      </dsp:nvSpPr>
      <dsp:spPr>
        <a:xfrm rot="8100000">
          <a:off x="4076357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15875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E05A2-BF03-453E-A326-0CA27E90EF2B}">
      <dsp:nvSpPr>
        <dsp:cNvPr id="0" name=""/>
        <dsp:cNvSpPr/>
      </dsp:nvSpPr>
      <dsp:spPr>
        <a:xfrm>
          <a:off x="4107288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1A71F-9050-4E62-869B-98E43A2C3573}">
      <dsp:nvSpPr>
        <dsp:cNvPr id="0" name=""/>
        <dsp:cNvSpPr/>
      </dsp:nvSpPr>
      <dsp:spPr>
        <a:xfrm>
          <a:off x="4412446" y="772360"/>
          <a:ext cx="3343100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Notice of Intent to Ballot/FHIR IG’s must be substantively complete</a:t>
          </a:r>
        </a:p>
      </dsp:txBody>
      <dsp:txXfrm>
        <a:off x="4412446" y="772360"/>
        <a:ext cx="3343100" cy="1120679"/>
      </dsp:txXfrm>
    </dsp:sp>
    <dsp:sp modelId="{A9DF003D-7D90-465B-B80F-A320252D4C72}">
      <dsp:nvSpPr>
        <dsp:cNvPr id="0" name=""/>
        <dsp:cNvSpPr/>
      </dsp:nvSpPr>
      <dsp:spPr>
        <a:xfrm>
          <a:off x="4412446" y="378607"/>
          <a:ext cx="3343100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5 Jul. 2020</a:t>
          </a:r>
        </a:p>
      </dsp:txBody>
      <dsp:txXfrm>
        <a:off x="4412446" y="378607"/>
        <a:ext cx="3343100" cy="393752"/>
      </dsp:txXfrm>
    </dsp:sp>
    <dsp:sp modelId="{E9495B99-4B03-486B-92B5-69B87AEA4898}">
      <dsp:nvSpPr>
        <dsp:cNvPr id="0" name=""/>
        <dsp:cNvSpPr/>
      </dsp:nvSpPr>
      <dsp:spPr>
        <a:xfrm>
          <a:off x="4215570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11784"/>
              <a:satOff val="-11496"/>
              <a:lumOff val="-589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2CBEA-6F7C-477E-B164-750E39A8FF4E}">
      <dsp:nvSpPr>
        <dsp:cNvPr id="0" name=""/>
        <dsp:cNvSpPr/>
      </dsp:nvSpPr>
      <dsp:spPr>
        <a:xfrm>
          <a:off x="4179441" y="1857602"/>
          <a:ext cx="70875" cy="70875"/>
        </a:xfrm>
        <a:prstGeom prst="ellipse">
          <a:avLst/>
        </a:prstGeom>
        <a:solidFill>
          <a:schemeClr val="accent2">
            <a:hueOff val="11784"/>
            <a:satOff val="-11496"/>
            <a:lumOff val="-58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596DA-BE6C-4399-9B8C-366328BAD6DA}">
      <dsp:nvSpPr>
        <dsp:cNvPr id="0" name=""/>
        <dsp:cNvSpPr/>
      </dsp:nvSpPr>
      <dsp:spPr>
        <a:xfrm rot="18900000">
          <a:off x="6083178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F09D4-5B57-42CE-8592-EBE198A859D7}">
      <dsp:nvSpPr>
        <dsp:cNvPr id="0" name=""/>
        <dsp:cNvSpPr/>
      </dsp:nvSpPr>
      <dsp:spPr>
        <a:xfrm>
          <a:off x="6114109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CB2F0-3A9C-421E-9645-36BCE9B5256C}">
      <dsp:nvSpPr>
        <dsp:cNvPr id="0" name=""/>
        <dsp:cNvSpPr/>
      </dsp:nvSpPr>
      <dsp:spPr>
        <a:xfrm>
          <a:off x="6419267" y="1893040"/>
          <a:ext cx="3343100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Ballot Open for Voting</a:t>
          </a:r>
        </a:p>
      </dsp:txBody>
      <dsp:txXfrm>
        <a:off x="6419267" y="1893040"/>
        <a:ext cx="3343100" cy="1120679"/>
      </dsp:txXfrm>
    </dsp:sp>
    <dsp:sp modelId="{38C3BFA9-36EF-4DEA-B1C5-3668FFB787D4}">
      <dsp:nvSpPr>
        <dsp:cNvPr id="0" name=""/>
        <dsp:cNvSpPr/>
      </dsp:nvSpPr>
      <dsp:spPr>
        <a:xfrm>
          <a:off x="6419267" y="3013719"/>
          <a:ext cx="3343100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16 Aug.  – 14 Sept. 2020</a:t>
          </a:r>
        </a:p>
      </dsp:txBody>
      <dsp:txXfrm>
        <a:off x="6419267" y="3013719"/>
        <a:ext cx="3343100" cy="393752"/>
      </dsp:txXfrm>
    </dsp:sp>
    <dsp:sp modelId="{2E2AF1DA-28D3-459E-AF88-24595C564F5C}">
      <dsp:nvSpPr>
        <dsp:cNvPr id="0" name=""/>
        <dsp:cNvSpPr/>
      </dsp:nvSpPr>
      <dsp:spPr>
        <a:xfrm>
          <a:off x="6222391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23569"/>
              <a:satOff val="-22991"/>
              <a:lumOff val="-117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D08ED-4082-4243-A97C-89560E43D115}">
      <dsp:nvSpPr>
        <dsp:cNvPr id="0" name=""/>
        <dsp:cNvSpPr/>
      </dsp:nvSpPr>
      <dsp:spPr>
        <a:xfrm>
          <a:off x="6186262" y="1857602"/>
          <a:ext cx="70875" cy="70875"/>
        </a:xfrm>
        <a:prstGeom prst="ellipse">
          <a:avLst/>
        </a:prstGeom>
        <a:solidFill>
          <a:schemeClr val="accent2">
            <a:hueOff val="23569"/>
            <a:satOff val="-22991"/>
            <a:lumOff val="-117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C759D-75DB-42A0-B237-A53F062DC276}">
      <dsp:nvSpPr>
        <dsp:cNvPr id="0" name=""/>
        <dsp:cNvSpPr/>
      </dsp:nvSpPr>
      <dsp:spPr>
        <a:xfrm>
          <a:off x="0" y="850417"/>
          <a:ext cx="8750444" cy="1273933"/>
        </a:xfrm>
        <a:prstGeom prst="rightArrow">
          <a:avLst>
            <a:gd name="adj1" fmla="val 50000"/>
            <a:gd name="adj2" fmla="val 5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22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PACIO Meetings</a:t>
          </a:r>
        </a:p>
      </dsp:txBody>
      <dsp:txXfrm>
        <a:off x="0" y="1168900"/>
        <a:ext cx="8431961" cy="636967"/>
      </dsp:txXfrm>
    </dsp:sp>
    <dsp:sp modelId="{8F3AC5B4-CE3E-4AA9-A2D2-2E5EEA566D5B}">
      <dsp:nvSpPr>
        <dsp:cNvPr id="0" name=""/>
        <dsp:cNvSpPr/>
      </dsp:nvSpPr>
      <dsp:spPr>
        <a:xfrm>
          <a:off x="0" y="1808348"/>
          <a:ext cx="2016977" cy="23563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Platform for members to provide input into the use cases, data models and development of the FHIR framework</a:t>
          </a:r>
          <a:endParaRPr lang="en-US" sz="1000" kern="1200" dirty="0"/>
        </a:p>
      </dsp:txBody>
      <dsp:txXfrm>
        <a:off x="0" y="1808348"/>
        <a:ext cx="2016977" cy="2356392"/>
      </dsp:txXfrm>
    </dsp:sp>
    <dsp:sp modelId="{6121CEA8-4DA9-4E5F-BC66-AEFA44E0D6A5}">
      <dsp:nvSpPr>
        <dsp:cNvPr id="0" name=""/>
        <dsp:cNvSpPr/>
      </dsp:nvSpPr>
      <dsp:spPr>
        <a:xfrm>
          <a:off x="2016977" y="1274911"/>
          <a:ext cx="6733466" cy="1273933"/>
        </a:xfrm>
        <a:prstGeom prst="rightArrow">
          <a:avLst>
            <a:gd name="adj1" fmla="val 50000"/>
            <a:gd name="adj2" fmla="val 5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22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Connectathons</a:t>
          </a:r>
        </a:p>
      </dsp:txBody>
      <dsp:txXfrm>
        <a:off x="2016977" y="1593394"/>
        <a:ext cx="6414983" cy="636967"/>
      </dsp:txXfrm>
    </dsp:sp>
    <dsp:sp modelId="{BC9C17EC-8A9D-4D2D-BB3A-4320734905C7}">
      <dsp:nvSpPr>
        <dsp:cNvPr id="0" name=""/>
        <dsp:cNvSpPr/>
      </dsp:nvSpPr>
      <dsp:spPr>
        <a:xfrm>
          <a:off x="2016977" y="2259375"/>
          <a:ext cx="2016977" cy="2296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0" kern="1200"/>
            <a:t>Opportunity for vendors to test the client and/or server and provide feedback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0" kern="1200"/>
            <a:t>___________________________</a:t>
          </a:r>
          <a:endParaRPr lang="en-US" sz="1000" i="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0" kern="1200"/>
            <a:t>Participants take the role of server or client depending on the organization they represent</a:t>
          </a:r>
          <a:endParaRPr lang="en-US" sz="1000" i="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0" kern="1200"/>
            <a:t>___________________________</a:t>
          </a:r>
          <a:endParaRPr lang="en-US" sz="1000" i="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Connectathon</a:t>
          </a:r>
          <a:r>
            <a:rPr lang="en-US" sz="1000" kern="1200" dirty="0"/>
            <a:t> is like a “test kitchen” where the Implementation Guide is a “recipe” that can be tested and refined by participants</a:t>
          </a:r>
        </a:p>
      </dsp:txBody>
      <dsp:txXfrm>
        <a:off x="2016977" y="2259375"/>
        <a:ext cx="2016977" cy="2296331"/>
      </dsp:txXfrm>
    </dsp:sp>
    <dsp:sp modelId="{1A0EB5F7-5A70-4DB3-9560-356057E6F15E}">
      <dsp:nvSpPr>
        <dsp:cNvPr id="0" name=""/>
        <dsp:cNvSpPr/>
      </dsp:nvSpPr>
      <dsp:spPr>
        <a:xfrm>
          <a:off x="4033954" y="1699404"/>
          <a:ext cx="4716489" cy="12739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22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Balloting</a:t>
          </a:r>
        </a:p>
      </dsp:txBody>
      <dsp:txXfrm>
        <a:off x="4033954" y="2017887"/>
        <a:ext cx="4398006" cy="636967"/>
      </dsp:txXfrm>
    </dsp:sp>
    <dsp:sp modelId="{0FAD6601-9450-4FDD-9A51-5725BD520F28}">
      <dsp:nvSpPr>
        <dsp:cNvPr id="0" name=""/>
        <dsp:cNvSpPr/>
      </dsp:nvSpPr>
      <dsp:spPr>
        <a:xfrm>
          <a:off x="4033954" y="2683869"/>
          <a:ext cx="2016977" cy="2311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Proposing a standard that is validated and accepted by HL7 community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___________________________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participate in a ballot, the group must strengthen their case by participating in </a:t>
          </a:r>
          <a:r>
            <a:rPr lang="en-US" sz="1000" kern="1200" dirty="0" err="1"/>
            <a:t>Connectathons</a:t>
          </a:r>
          <a:endParaRPr lang="en-US" sz="1000" kern="1200" dirty="0"/>
        </a:p>
      </dsp:txBody>
      <dsp:txXfrm>
        <a:off x="4033954" y="2683869"/>
        <a:ext cx="2016977" cy="2311685"/>
      </dsp:txXfrm>
    </dsp:sp>
    <dsp:sp modelId="{6A23B3D2-1D5E-4B76-9E1A-41215638E1BE}">
      <dsp:nvSpPr>
        <dsp:cNvPr id="0" name=""/>
        <dsp:cNvSpPr/>
      </dsp:nvSpPr>
      <dsp:spPr>
        <a:xfrm>
          <a:off x="6050932" y="2123898"/>
          <a:ext cx="2699511" cy="12739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0223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Adoption</a:t>
          </a:r>
        </a:p>
      </dsp:txBody>
      <dsp:txXfrm>
        <a:off x="6050932" y="2442381"/>
        <a:ext cx="2381028" cy="636967"/>
      </dsp:txXfrm>
    </dsp:sp>
    <dsp:sp modelId="{6FF5F57B-A6EB-40D6-A9F1-12AF2E55918E}">
      <dsp:nvSpPr>
        <dsp:cNvPr id="0" name=""/>
        <dsp:cNvSpPr/>
      </dsp:nvSpPr>
      <dsp:spPr>
        <a:xfrm>
          <a:off x="6050932" y="3108363"/>
          <a:ext cx="2035353" cy="2338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EHR Vendors adopt the IG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____________________________</a:t>
          </a:r>
          <a:endParaRPr lang="en-US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Adoption of the framework across the healthcare spectrum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050932" y="3108363"/>
        <a:ext cx="2035353" cy="2338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6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8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2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2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52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42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2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6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5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6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2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2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2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3701-1972-4590-9ECB-11982285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A30D4-14E5-4597-BF7D-BBB23291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F972F-4DCB-4BF0-9D6A-04610C67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E52ED-6E2D-4CD3-A270-988B8B72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4" r:id="rId8"/>
    <p:sldLayoutId id="2147483751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hl7.org/display/HL7/HL7+Calendars#a024f57c-d5fc-4f39-8b26-bf9f1e280100-35717169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HL7/Participating+in+HL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mc.com/blogs/osi-model-7-layers/" TargetMode="External"/><Relationship Id="rId4" Type="http://schemas.openxmlformats.org/officeDocument/2006/relationships/hyperlink" Target="https://www.hl7.org/abou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umm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overview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HL7/HL7+Ballo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HL7/HL7+Ballo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PACIO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Hl7 and the balloting process</a:t>
            </a:r>
          </a:p>
          <a:p>
            <a:r>
              <a:rPr lang="en-US" dirty="0"/>
              <a:t>7/6/2020</a:t>
            </a:r>
          </a:p>
        </p:txBody>
      </p:sp>
    </p:spTree>
    <p:extLst>
      <p:ext uri="{BB962C8B-B14F-4D97-AF65-F5344CB8AC3E}">
        <p14:creationId xmlns:p14="http://schemas.microsoft.com/office/powerpoint/2010/main" val="4972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01DE-6B47-4BAF-B828-3831343C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Ballot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656D-224E-4235-8243-6E3590FA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dirty="0">
                <a:effectLst/>
              </a:rPr>
              <a:t>Balloting in HL7 is managed through the use of two tools:</a:t>
            </a:r>
          </a:p>
          <a:p>
            <a:pPr marL="342900" indent="-342900"/>
            <a:r>
              <a:rPr lang="en-US" sz="2600" b="1" i="0" dirty="0">
                <a:effectLst/>
              </a:rPr>
              <a:t>The </a:t>
            </a:r>
            <a:r>
              <a:rPr lang="en-US" sz="2600" b="1" i="0" u="none" strike="noStrike" dirty="0">
                <a:effectLst/>
              </a:rPr>
              <a:t>HL7 Ballot Desktop</a:t>
            </a:r>
            <a:r>
              <a:rPr lang="en-US" sz="2600" b="1" i="0" dirty="0">
                <a:effectLst/>
              </a:rPr>
              <a:t> </a:t>
            </a:r>
            <a:r>
              <a:rPr lang="en-US" sz="2600" b="0" i="0" dirty="0">
                <a:effectLst/>
              </a:rPr>
              <a:t>manages ballot announcement and registration process and captures the formal record of ballot submissions and reconciliation for ANSI audit purposes.  It also manages any recirculation ballots.</a:t>
            </a:r>
          </a:p>
          <a:p>
            <a:pPr marL="342900" indent="-342900"/>
            <a:r>
              <a:rPr lang="en-US" sz="2600" b="1" i="0" dirty="0">
                <a:effectLst/>
              </a:rPr>
              <a:t>The </a:t>
            </a:r>
            <a:r>
              <a:rPr lang="en-US" sz="2600" b="1" i="0" u="none" strike="noStrike" dirty="0">
                <a:effectLst/>
              </a:rPr>
              <a:t>Jira Ballot Process</a:t>
            </a:r>
            <a:r>
              <a:rPr lang="en-US" sz="2600" b="1" i="0" dirty="0">
                <a:effectLst/>
              </a:rPr>
              <a:t> </a:t>
            </a:r>
            <a:r>
              <a:rPr lang="en-US" sz="2600" b="0" i="0" dirty="0">
                <a:effectLst/>
              </a:rPr>
              <a:t>manages the submission of comments, the assignment of ballot weights to comments and the management of the overall vote of each registered balloter.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187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38D2-6AD3-479E-BF29-BF1E895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HL7 Calendar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755F3-B80A-43AC-9E64-6727384A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3680" y="1125498"/>
            <a:ext cx="6705600" cy="5168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3E2D3-4910-4319-AD40-B2B1A7787B1B}"/>
              </a:ext>
            </a:extLst>
          </p:cNvPr>
          <p:cNvSpPr txBox="1"/>
          <p:nvPr/>
        </p:nvSpPr>
        <p:spPr>
          <a:xfrm>
            <a:off x="453991" y="6294398"/>
            <a:ext cx="889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https://confluence.hl7.org/display/HL7/HL7+Calendars#a024f57c-d5fc-4f39-8b26-bf9f1e280100-35717169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73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071A0476-3032-4D29-81E8-274E7FC56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56028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FF1F30E-DA67-43F5-B8E8-0A19E103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Balloting Timeline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C5FCA495-70AE-4DBC-9772-4E889AE25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684" y="1946575"/>
            <a:ext cx="1179095" cy="117909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700D7E6-D669-4E39-B74D-1A5C66A66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9036" y="4297753"/>
            <a:ext cx="1179095" cy="117909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3AA853D3-B93E-4547-8952-1E1537D83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7937" y="1946575"/>
            <a:ext cx="1179095" cy="11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8EA0-AD74-4F60-BD8A-BBB3DB0C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can vote?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57FF-CF6B-4089-B9C0-B6D0E0C0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HL7 Members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Non HL7 members with an administrative fee and strict instructions</a:t>
            </a:r>
          </a:p>
          <a:p>
            <a:pPr marL="1161288" lvl="4" indent="-457200"/>
            <a:r>
              <a:rPr lang="en-US" sz="2800" dirty="0">
                <a:solidFill>
                  <a:schemeClr val="tx1"/>
                </a:solidFill>
              </a:rPr>
              <a:t>Comments from non-members can still be submitted through JIRA, though they do not count towards ballot totals</a:t>
            </a:r>
          </a:p>
          <a:p>
            <a:pPr marL="201168" lvl="1" indent="0">
              <a:buNone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94283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E42A-A985-47B5-AE77-05BDD96C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Achieving Success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F526DFC-37B1-4EC5-94C9-7CCB196E2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66225"/>
              </p:ext>
            </p:extLst>
          </p:nvPr>
        </p:nvGraphicFramePr>
        <p:xfrm>
          <a:off x="431308" y="442452"/>
          <a:ext cx="8750444" cy="6297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70E543-A24B-4D6E-9FB7-4DD2FE0994B9}"/>
              </a:ext>
            </a:extLst>
          </p:cNvPr>
          <p:cNvSpPr txBox="1"/>
          <p:nvPr/>
        </p:nvSpPr>
        <p:spPr>
          <a:xfrm>
            <a:off x="9335259" y="1375909"/>
            <a:ext cx="232913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a FHIR Implementation Guide and Reference Implementation validated by the HL7 Community that EHR vendors will build into their system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 a standardized method of exchanging health information across healthcare settings</a:t>
            </a:r>
          </a:p>
        </p:txBody>
      </p:sp>
    </p:spTree>
    <p:extLst>
      <p:ext uri="{BB962C8B-B14F-4D97-AF65-F5344CB8AC3E}">
        <p14:creationId xmlns:p14="http://schemas.microsoft.com/office/powerpoint/2010/main" val="228089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D1B1-7899-44D3-A3AE-D7A51704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Participation In HL7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F67E-86D1-4CAB-BB0C-AAD139CE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you would like to know more about HL7 and participating in the HL7 standards process go to: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https://confluence.hl7.org/display/HL7/Participating+in+HL7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78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1B82-22FF-4F0B-8662-B7033C2B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1C40-67F3-4716-8C7F-5A8AAF61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About HL7 </a:t>
            </a:r>
          </a:p>
          <a:p>
            <a:r>
              <a:rPr lang="en-US" sz="2400" dirty="0"/>
              <a:t>The balloting process</a:t>
            </a:r>
          </a:p>
          <a:p>
            <a:r>
              <a:rPr lang="en-US" sz="2400" dirty="0"/>
              <a:t>The balloting timeline</a:t>
            </a:r>
          </a:p>
          <a:p>
            <a:r>
              <a:rPr lang="en-US" sz="2400" dirty="0"/>
              <a:t> Where is PACIO Project in the balloting process?</a:t>
            </a:r>
          </a:p>
        </p:txBody>
      </p:sp>
    </p:spTree>
    <p:extLst>
      <p:ext uri="{BB962C8B-B14F-4D97-AF65-F5344CB8AC3E}">
        <p14:creationId xmlns:p14="http://schemas.microsoft.com/office/powerpoint/2010/main" val="96906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8D87-0E58-4B75-A1C9-A4C5F46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HL7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8E85-1C55-42DB-9786-B2BBD22D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4488872"/>
          </a:xfrm>
        </p:spPr>
        <p:txBody>
          <a:bodyPr>
            <a:normAutofit/>
          </a:bodyPr>
          <a:lstStyle/>
          <a:p>
            <a:r>
              <a:rPr lang="en-US" sz="2800" dirty="0"/>
              <a:t> Founded in 1987, Health Level Seven International (HL7) is a not-for-profit, American National Standards Institute (ANSI)-accredited, standards developing organization. </a:t>
            </a:r>
          </a:p>
          <a:p>
            <a:r>
              <a:rPr lang="en-US" sz="2800" dirty="0"/>
              <a:t> HL7 provides a comprehensive framework and related standards for the exchange, integration, sharing, and retrieval of electronic health information that supports clinical practice and the management, delivery and evaluation of health services.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54441-13B2-4688-AB0E-1875C63B0A56}"/>
              </a:ext>
            </a:extLst>
          </p:cNvPr>
          <p:cNvSpPr txBox="1"/>
          <p:nvPr/>
        </p:nvSpPr>
        <p:spPr>
          <a:xfrm>
            <a:off x="1097280" y="5515392"/>
            <a:ext cx="807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https://www.ansi.org/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https://www.hl7.org/about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https://www.bmc.com/blogs/osi-model-7-layers/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71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DBC9-3D91-42F5-ADB5-3FB205C5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HL7 Standards and FHIR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6BCF-A4D6-4E8A-BD9D-77E7A229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4314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0" i="0" dirty="0">
                <a:effectLst/>
              </a:rPr>
              <a:t>HL7 standards define how information is packaged and communicated from one party to another, setting the language, structure and data types required for seamless integration between systems. </a:t>
            </a:r>
          </a:p>
          <a:p>
            <a:pPr marL="0" indent="0">
              <a:buNone/>
            </a:pPr>
            <a:r>
              <a:rPr lang="en-US" sz="2800" dirty="0"/>
              <a:t>The Fast Healthcare Interoperability Resource (FHIR) specification is the latest standard to be created by HL7.</a:t>
            </a:r>
          </a:p>
          <a:p>
            <a:pPr lvl="1">
              <a:spcBef>
                <a:spcPts val="1200"/>
              </a:spcBef>
            </a:pPr>
            <a:r>
              <a:rPr lang="en-US" sz="2600" b="0" i="0" dirty="0">
                <a:effectLst/>
              </a:rPr>
              <a:t> FHIR combines the best features of HL7’s v2, v3 and Clinical Document Architecture (CDA).</a:t>
            </a:r>
          </a:p>
          <a:p>
            <a:pPr lvl="1">
              <a:spcBef>
                <a:spcPts val="1200"/>
              </a:spcBef>
            </a:pPr>
            <a:r>
              <a:rPr lang="en-US" sz="2600" dirty="0"/>
              <a:t> It leverages existing logical and theoretical models to provide a consistent, easy to implement, and rigorous mechanism for exchanging data between healthcare applications.</a:t>
            </a:r>
            <a:endParaRPr lang="en-US" sz="2600" b="0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528AE-8977-41C8-9F5C-F77F4D2332AD}"/>
              </a:ext>
            </a:extLst>
          </p:cNvPr>
          <p:cNvSpPr txBox="1"/>
          <p:nvPr/>
        </p:nvSpPr>
        <p:spPr>
          <a:xfrm>
            <a:off x="1097280" y="5951192"/>
            <a:ext cx="4598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http://hl7.org/fhir/summary.html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https://www.hl7.org/fhir/overview.html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399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CF96-F5D2-40B9-8169-139F689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Balloting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449B-7BBD-47DB-A90F-04D143C2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Balloting is the formal process that HL7 uses to vet specifications prior to publication. </a:t>
            </a:r>
          </a:p>
          <a:p>
            <a:pPr marL="0" indent="0">
              <a:buNone/>
            </a:pPr>
            <a:r>
              <a:rPr lang="en-US" sz="2400" dirty="0"/>
              <a:t>The objective of balloting is to actively seek feedback on a proposed standard and to ensure that the community that will be governed by that standard is in agreement with the expectations set by the standard. </a:t>
            </a:r>
          </a:p>
          <a:p>
            <a:pPr marL="0" indent="0">
              <a:buNone/>
            </a:pPr>
            <a:r>
              <a:rPr lang="en-US" sz="2400" dirty="0"/>
              <a:t>Prior to balloting, IG developers must: (1) gain sponsorship from at least 1 out of the 37 HL7 work groups; (2) participate in at least 1 </a:t>
            </a:r>
            <a:r>
              <a:rPr lang="en-US" sz="2400" dirty="0" err="1"/>
              <a:t>Connectathon</a:t>
            </a:r>
            <a:r>
              <a:rPr lang="en-US" sz="2400" dirty="0"/>
              <a:t>; and (3) have at least 3 reference implementations.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What did PACIO Project submit for Ballot?</a:t>
            </a:r>
          </a:p>
          <a:p>
            <a:pPr marL="342900" indent="-342900"/>
            <a:r>
              <a:rPr lang="en-US" sz="2400" dirty="0"/>
              <a:t>PACIO Project is working with the Community-Based Care and Privacy WG and Patient Care WG to submit the Functional Status and Cognitive Status Implementation Guides (IGs) for Ballot</a:t>
            </a:r>
            <a:r>
              <a:rPr lang="en-US" sz="2400" i="1" dirty="0">
                <a:solidFill>
                  <a:srgbClr val="0070C0"/>
                </a:solidFill>
              </a:rPr>
              <a:t>.</a:t>
            </a:r>
            <a:endParaRPr lang="en-US" sz="2800" dirty="0"/>
          </a:p>
          <a:p>
            <a:pPr marL="342900" indent="-342900"/>
            <a:r>
              <a:rPr lang="en-US" sz="2400" dirty="0"/>
              <a:t>We want feedback on our proposed standard for exchanging Functional Status and Cognitive Status information between two healthcare settings.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7F3E1-2E4C-42E5-93C4-5532D224226C}"/>
              </a:ext>
            </a:extLst>
          </p:cNvPr>
          <p:cNvSpPr txBox="1"/>
          <p:nvPr/>
        </p:nvSpPr>
        <p:spPr>
          <a:xfrm>
            <a:off x="1097280" y="5951192"/>
            <a:ext cx="45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https://confluence.hl7.org/display/HL7/HL7+Balloting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1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50C8D-2397-4E0D-A38D-D428E385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Ballot Levels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52AE3E-D9DB-4A16-9A5D-D48A9F2E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5036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For Comment</a:t>
            </a:r>
          </a:p>
          <a:p>
            <a:pPr lvl="1"/>
            <a:r>
              <a:rPr lang="en-US" dirty="0">
                <a:latin typeface="-apple-system"/>
              </a:rPr>
              <a:t>U</a:t>
            </a:r>
            <a:r>
              <a:rPr lang="en-US" b="0" i="0" dirty="0">
                <a:effectLst/>
                <a:latin typeface="-apple-system"/>
              </a:rPr>
              <a:t>sed early in the development cycle to solicit feedback from the community. </a:t>
            </a:r>
          </a:p>
          <a:p>
            <a:pPr lvl="1"/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ntended to give guidance and direction to the </a:t>
            </a:r>
            <a:r>
              <a:rPr lang="en-US" b="0" i="0" u="none" strike="noStrike" dirty="0">
                <a:effectLst/>
                <a:latin typeface="-apple-system"/>
              </a:rPr>
              <a:t>Work Group</a:t>
            </a:r>
            <a:r>
              <a:rPr lang="en-US" b="0" i="0" dirty="0">
                <a:effectLst/>
                <a:latin typeface="-apple-system"/>
              </a:rPr>
              <a:t> developing the specification by soliciting review from the community.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Informative</a:t>
            </a:r>
          </a:p>
          <a:p>
            <a:pPr lvl="1"/>
            <a:r>
              <a:rPr lang="en-US" dirty="0"/>
              <a:t>Used to vet content that is not intended to be binding on implementers. </a:t>
            </a:r>
          </a:p>
          <a:p>
            <a:pPr lvl="1"/>
            <a:r>
              <a:rPr lang="en-US" dirty="0"/>
              <a:t>Often used for specifications that guide internal HL7 processes or that give non-binding recommendations/guidance to the implementer community.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Standard for Trial Use (STU)</a:t>
            </a:r>
          </a:p>
          <a:p>
            <a:pPr lvl="1"/>
            <a:r>
              <a:rPr lang="en-US" dirty="0"/>
              <a:t>Used to vet content that is eventually intended to be binding on implementers. </a:t>
            </a:r>
          </a:p>
          <a:p>
            <a:pPr lvl="1"/>
            <a:r>
              <a:rPr lang="en-US" dirty="0"/>
              <a:t>Used to vet content that is deemed "ready to implement" by the sponsoring work group, but where there has not yet been significant implementation experience. </a:t>
            </a:r>
          </a:p>
          <a:p>
            <a:pPr lvl="1"/>
            <a:r>
              <a:rPr lang="en-US" dirty="0"/>
              <a:t>Content development is sometimes done in iterations, especially if there are significant changes. Each iteration is labelled as STU1, STU2, STU3…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Normative</a:t>
            </a:r>
          </a:p>
          <a:p>
            <a:pPr lvl="1"/>
            <a:r>
              <a:rPr lang="en-US" dirty="0"/>
              <a:t>Used for final review of specifications that are intended to be binding on the implementer community and where there are strict rules around future changes to preserve a degree of forward and/or backward compatibility. </a:t>
            </a:r>
          </a:p>
          <a:p>
            <a:pPr lvl="1"/>
            <a:r>
              <a:rPr lang="en-US" dirty="0"/>
              <a:t>The specifications that result from this process are considered authoritative. </a:t>
            </a:r>
          </a:p>
        </p:txBody>
      </p:sp>
      <p:pic>
        <p:nvPicPr>
          <p:cNvPr id="12" name="Graphic 11" descr="Star">
            <a:extLst>
              <a:ext uri="{FF2B5EF4-FFF2-40B4-BE49-F238E27FC236}">
                <a16:creationId xmlns:a16="http://schemas.microsoft.com/office/drawing/2014/main" id="{E2CBFF74-9173-4913-88A5-CBDB352EA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32455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50C8D-2397-4E0D-A38D-D428E385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Processes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52AE3E-D9DB-4A16-9A5D-D48A9F2E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503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</a:rPr>
              <a:t>Recirculation ballots</a:t>
            </a:r>
          </a:p>
          <a:p>
            <a:pPr marL="578358" lvl="1" indent="-285750"/>
            <a:r>
              <a:rPr lang="en-US" sz="2000" b="0" i="0" dirty="0">
                <a:effectLst/>
              </a:rPr>
              <a:t>A special process invoked at the conclusion of some Normative ballots.  </a:t>
            </a:r>
          </a:p>
          <a:p>
            <a:pPr marL="578358" lvl="1" indent="-285750"/>
            <a:r>
              <a:rPr lang="en-US" sz="2000" dirty="0"/>
              <a:t>L</a:t>
            </a:r>
            <a:r>
              <a:rPr lang="en-US" sz="2000" b="0" i="0" dirty="0">
                <a:effectLst/>
              </a:rPr>
              <a:t>imited to the pool of voters who submitted votes as part of the original Normative ballot process. </a:t>
            </a:r>
          </a:p>
          <a:p>
            <a:pPr marL="578358" lvl="1" indent="-285750"/>
            <a:r>
              <a:rPr lang="en-US" sz="2000" dirty="0"/>
              <a:t>H</a:t>
            </a:r>
            <a:r>
              <a:rPr lang="en-US" sz="2000" b="0" i="0" dirty="0">
                <a:effectLst/>
              </a:rPr>
              <a:t>ighlight any issues where consensus could not be reached between the authoring Work Group(s) and some members of the ballot pool.</a:t>
            </a:r>
            <a:endParaRPr lang="en-US" sz="2000" dirty="0"/>
          </a:p>
          <a:p>
            <a:pPr marL="0" indent="0">
              <a:buNone/>
            </a:pPr>
            <a:r>
              <a:rPr lang="en-US" sz="2400" b="1" i="0" dirty="0">
                <a:solidFill>
                  <a:srgbClr val="0070C0"/>
                </a:solidFill>
                <a:effectLst/>
              </a:rPr>
              <a:t>Peer Review</a:t>
            </a:r>
          </a:p>
          <a:p>
            <a:pPr marL="578358" lvl="1" indent="-285750"/>
            <a:r>
              <a:rPr lang="en-US" sz="2000" b="0" i="0" dirty="0">
                <a:effectLst/>
              </a:rPr>
              <a:t>In some cases, when dealing with specifications that do not represent a standard or are early in the development lifecycle, HL7 may opt to forgo the balloting process and instead use a process of formal Peer Review.   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44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B627-F561-459C-AFE7-A1A59525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Ballot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B6BE-AC50-478A-A84D-A0E7FAFA3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 Submit the Project Scope Statement (PSS)</a:t>
            </a:r>
          </a:p>
          <a:p>
            <a:pPr lvl="1"/>
            <a:r>
              <a:rPr lang="en-US" sz="3600" dirty="0"/>
              <a:t> Complete three vendor implementations of the IG through participation in Connectathons</a:t>
            </a:r>
          </a:p>
          <a:p>
            <a:pPr lvl="1"/>
            <a:r>
              <a:rPr lang="en-US" sz="3600" dirty="0"/>
              <a:t> Submit the Notice of Intent to Ballot (NIB)</a:t>
            </a:r>
          </a:p>
          <a:p>
            <a:pPr lvl="1"/>
            <a:r>
              <a:rPr lang="en-US" sz="3600" dirty="0"/>
              <a:t> Complete the IG</a:t>
            </a:r>
          </a:p>
        </p:txBody>
      </p:sp>
    </p:spTree>
    <p:extLst>
      <p:ext uri="{BB962C8B-B14F-4D97-AF65-F5344CB8AC3E}">
        <p14:creationId xmlns:p14="http://schemas.microsoft.com/office/powerpoint/2010/main" val="313523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CF96-F5D2-40B9-8169-139F689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Balloting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449B-7BBD-47DB-A90F-04D143C2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“frozen” version of the specification is subjected to review during a scheduled time window.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Reviewers who have registered for the ballot can submit comments through JIRA about the specification that raise issues and propose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Reviewers cast an overall vote indicating whether they believe the specification should be published in its current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sponsoring Work Groups then review the comments provided and address them through a process called reconciliation.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Based on the responses from the Work Groups, the balloter may choose to adjust their vote by “withdrawing” negative votes.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balance of affirmative votes received drives the final determination of whether the specification can proceed to publication as a “standard” (Although, the balance varies depending on the type of ballot, the threshold is generally 60% of affirmative votes).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7F3E1-2E4C-42E5-93C4-5532D224226C}"/>
              </a:ext>
            </a:extLst>
          </p:cNvPr>
          <p:cNvSpPr txBox="1"/>
          <p:nvPr/>
        </p:nvSpPr>
        <p:spPr>
          <a:xfrm>
            <a:off x="1097280" y="5951192"/>
            <a:ext cx="4598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https://confluence.hl7.org/display/HL7/HL7+Balloting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9187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52FC06-C5EF-496D-8F5E-EE3738133636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A65DC-3BF8-42D4-A166-237AC00FD0F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ba9988bd-10e2-4a39-8d16-ed6eb9f9083e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3DD70690-F705-44E5-9433-45A53D8F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1307</Words>
  <Application>Microsoft Office PowerPoint</Application>
  <PresentationFormat>Widescreen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-apple-system</vt:lpstr>
      <vt:lpstr>Arial</vt:lpstr>
      <vt:lpstr>Calibri</vt:lpstr>
      <vt:lpstr>Retrospect</vt:lpstr>
      <vt:lpstr>PACIO Project</vt:lpstr>
      <vt:lpstr>Objectives</vt:lpstr>
      <vt:lpstr>HL7 Background</vt:lpstr>
      <vt:lpstr>HL7 Standards and FHIR</vt:lpstr>
      <vt:lpstr>Balloting</vt:lpstr>
      <vt:lpstr>Ballot Levels</vt:lpstr>
      <vt:lpstr>Additional Processes</vt:lpstr>
      <vt:lpstr>Ballot Preparation</vt:lpstr>
      <vt:lpstr>Balloting Process</vt:lpstr>
      <vt:lpstr>Ballot Tooling</vt:lpstr>
      <vt:lpstr>HL7 Calendar</vt:lpstr>
      <vt:lpstr>Balloting Timeline</vt:lpstr>
      <vt:lpstr>Who can vote? </vt:lpstr>
      <vt:lpstr>Achieving Success</vt:lpstr>
      <vt:lpstr>Participation In HL7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PACIO Project</dc:title>
  <dc:creator>Siama Rizvi</dc:creator>
  <cp:lastModifiedBy>Leina S Slater</cp:lastModifiedBy>
  <cp:revision>11</cp:revision>
  <cp:lastPrinted>2020-07-08T16:29:26Z</cp:lastPrinted>
  <dcterms:created xsi:type="dcterms:W3CDTF">2020-07-07T21:49:09Z</dcterms:created>
  <dcterms:modified xsi:type="dcterms:W3CDTF">2020-07-14T18:30:45Z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0x010100823A99C636F7423283FB0D200866C61300305FB80C47976C4B916AEC60E81206C0</vt:lpwstr>
  </property>
</Properties>
</file>