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9"/>
  </p:notesMasterIdLst>
  <p:sldIdLst>
    <p:sldId id="256" r:id="rId5"/>
    <p:sldId id="307" r:id="rId6"/>
    <p:sldId id="309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56"/>
            <p14:sldId id="307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6" autoAdjust="0"/>
    <p:restoredTop sz="94660"/>
  </p:normalViewPr>
  <p:slideViewPr>
    <p:cSldViewPr snapToGrid="0">
      <p:cViewPr>
        <p:scale>
          <a:sx n="60" d="100"/>
          <a:sy n="60" d="100"/>
        </p:scale>
        <p:origin x="9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5D538-E40C-4A06-829D-5FE54B74CF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4E8DEAD-0E5A-4A32-B109-002C9F6A64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Preparing for Balloting</a:t>
          </a:r>
        </a:p>
      </dgm:t>
    </dgm:pt>
    <dgm:pt modelId="{6944CF34-EF98-4FFD-9265-A6E779CF61DC}" type="parTrans" cxnId="{CA1F44EA-75A8-4130-A5FD-415E2F564F87}">
      <dgm:prSet/>
      <dgm:spPr/>
      <dgm:t>
        <a:bodyPr/>
        <a:lstStyle/>
        <a:p>
          <a:endParaRPr lang="en-US" sz="2800"/>
        </a:p>
      </dgm:t>
    </dgm:pt>
    <dgm:pt modelId="{2943036C-8A3F-43FF-861C-7D3B86B29097}" type="sibTrans" cxnId="{CA1F44EA-75A8-4130-A5FD-415E2F564F87}">
      <dgm:prSet/>
      <dgm:spPr/>
      <dgm:t>
        <a:bodyPr/>
        <a:lstStyle/>
        <a:p>
          <a:endParaRPr lang="en-US" sz="2800"/>
        </a:p>
      </dgm:t>
    </dgm:pt>
    <dgm:pt modelId="{0A66EBCC-69ED-46AE-A9E1-A985293517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FHIR IG Proposal</a:t>
          </a:r>
        </a:p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Notice of Intent to Ballot</a:t>
          </a:r>
        </a:p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Finalize IG content</a:t>
          </a:r>
        </a:p>
      </dgm:t>
    </dgm:pt>
    <dgm:pt modelId="{26297A59-75FC-425B-8A3F-EA16CB2F963A}" type="parTrans" cxnId="{DC352400-A1ED-4F7B-B60A-AA464BF8AFE8}">
      <dgm:prSet/>
      <dgm:spPr/>
      <dgm:t>
        <a:bodyPr/>
        <a:lstStyle/>
        <a:p>
          <a:endParaRPr lang="en-US" sz="2800"/>
        </a:p>
      </dgm:t>
    </dgm:pt>
    <dgm:pt modelId="{73B57C62-EAEA-4947-9488-B6CB51F87486}" type="sibTrans" cxnId="{DC352400-A1ED-4F7B-B60A-AA464BF8AFE8}">
      <dgm:prSet/>
      <dgm:spPr/>
      <dgm:t>
        <a:bodyPr/>
        <a:lstStyle/>
        <a:p>
          <a:endParaRPr lang="en-US" sz="2800"/>
        </a:p>
      </dgm:t>
    </dgm:pt>
    <dgm:pt modelId="{48C876A6-5585-43DF-9A90-D2DCBA181F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Balloting</a:t>
          </a:r>
        </a:p>
      </dgm:t>
    </dgm:pt>
    <dgm:pt modelId="{C7DF5C2A-DEA3-4A2C-A163-5E4A184E29C5}" type="parTrans" cxnId="{4627E165-DE45-40FE-ABA6-9588729C2940}">
      <dgm:prSet/>
      <dgm:spPr/>
      <dgm:t>
        <a:bodyPr/>
        <a:lstStyle/>
        <a:p>
          <a:endParaRPr lang="en-US" sz="2800"/>
        </a:p>
      </dgm:t>
    </dgm:pt>
    <dgm:pt modelId="{70B75495-5B51-4B2F-BF1A-D54AFD8CFC2A}" type="sibTrans" cxnId="{4627E165-DE45-40FE-ABA6-9588729C2940}">
      <dgm:prSet/>
      <dgm:spPr/>
      <dgm:t>
        <a:bodyPr/>
        <a:lstStyle/>
        <a:p>
          <a:endParaRPr lang="en-US" sz="2800"/>
        </a:p>
      </dgm:t>
    </dgm:pt>
    <dgm:pt modelId="{D9EAE391-67B2-411D-BFF8-36D55C4D2B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Voting</a:t>
          </a:r>
        </a:p>
      </dgm:t>
    </dgm:pt>
    <dgm:pt modelId="{B4AE055C-04BC-445B-94E7-6628E6026E4D}" type="parTrans" cxnId="{9584C74C-CE26-41A0-BEE2-8A823FA9DF39}">
      <dgm:prSet/>
      <dgm:spPr/>
      <dgm:t>
        <a:bodyPr/>
        <a:lstStyle/>
        <a:p>
          <a:endParaRPr lang="en-US" sz="2800"/>
        </a:p>
      </dgm:t>
    </dgm:pt>
    <dgm:pt modelId="{B489675D-A764-4976-98E8-6B4350DEBA26}" type="sibTrans" cxnId="{9584C74C-CE26-41A0-BEE2-8A823FA9DF39}">
      <dgm:prSet/>
      <dgm:spPr/>
      <dgm:t>
        <a:bodyPr/>
        <a:lstStyle/>
        <a:p>
          <a:endParaRPr lang="en-US" sz="2800"/>
        </a:p>
      </dgm:t>
    </dgm:pt>
    <dgm:pt modelId="{B42DFC11-EDED-4900-BBB2-01A5AA1A1B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Post Comment Period</a:t>
          </a:r>
        </a:p>
      </dgm:t>
    </dgm:pt>
    <dgm:pt modelId="{A31F65F4-6B12-470D-92B6-07F5A8D028E4}" type="parTrans" cxnId="{4C458AA6-9B62-4F5E-8AE7-7612EF9327B3}">
      <dgm:prSet/>
      <dgm:spPr/>
      <dgm:t>
        <a:bodyPr/>
        <a:lstStyle/>
        <a:p>
          <a:endParaRPr lang="en-US" sz="2800"/>
        </a:p>
      </dgm:t>
    </dgm:pt>
    <dgm:pt modelId="{E5154963-ADED-4C4C-ADCF-76376042DFBE}" type="sibTrans" cxnId="{4C458AA6-9B62-4F5E-8AE7-7612EF9327B3}">
      <dgm:prSet/>
      <dgm:spPr/>
      <dgm:t>
        <a:bodyPr/>
        <a:lstStyle/>
        <a:p>
          <a:endParaRPr lang="en-US" sz="2800"/>
        </a:p>
      </dgm:t>
    </dgm:pt>
    <dgm:pt modelId="{1C4C47EE-2696-49D2-A7A1-60D5EABD1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Affirmative to negative ratio must achieve 60% in order to publish as an STU1 standard </a:t>
          </a:r>
        </a:p>
      </dgm:t>
    </dgm:pt>
    <dgm:pt modelId="{CBEF81E0-9C29-43A6-AA20-6D3529880424}" type="parTrans" cxnId="{E3403208-F31F-428A-9786-2C7EA5E1CC89}">
      <dgm:prSet/>
      <dgm:spPr/>
      <dgm:t>
        <a:bodyPr/>
        <a:lstStyle/>
        <a:p>
          <a:endParaRPr lang="en-US" sz="2800"/>
        </a:p>
      </dgm:t>
    </dgm:pt>
    <dgm:pt modelId="{0202D395-D6EC-49C1-8E31-903188BC285F}" type="sibTrans" cxnId="{E3403208-F31F-428A-9786-2C7EA5E1CC89}">
      <dgm:prSet/>
      <dgm:spPr/>
      <dgm:t>
        <a:bodyPr/>
        <a:lstStyle/>
        <a:p>
          <a:endParaRPr lang="en-US" sz="2800"/>
        </a:p>
      </dgm:t>
    </dgm:pt>
    <dgm:pt modelId="{E4BDC280-BA10-45BE-ABAB-E35BDA140B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If 60% is not achieved, then comments are addressed with negative voters</a:t>
          </a:r>
        </a:p>
      </dgm:t>
    </dgm:pt>
    <dgm:pt modelId="{0D056CBA-50DB-47FC-B7B8-AEED6F85318F}" type="parTrans" cxnId="{E51CB5C4-7DBE-46EB-A195-912954F6ED56}">
      <dgm:prSet/>
      <dgm:spPr/>
      <dgm:t>
        <a:bodyPr/>
        <a:lstStyle/>
        <a:p>
          <a:endParaRPr lang="en-US" sz="2800"/>
        </a:p>
      </dgm:t>
    </dgm:pt>
    <dgm:pt modelId="{4E2D55D3-2332-4F66-B233-FD457A1DF702}" type="sibTrans" cxnId="{E51CB5C4-7DBE-46EB-A195-912954F6ED56}">
      <dgm:prSet/>
      <dgm:spPr/>
      <dgm:t>
        <a:bodyPr/>
        <a:lstStyle/>
        <a:p>
          <a:endParaRPr lang="en-US" sz="2800"/>
        </a:p>
      </dgm:t>
    </dgm:pt>
    <dgm:pt modelId="{A9934EB0-E3B3-4E04-BEF9-B59F345B2DD4}" type="pres">
      <dgm:prSet presAssocID="{9DD5D538-E40C-4A06-829D-5FE54B74CF36}" presName="root" presStyleCnt="0">
        <dgm:presLayoutVars>
          <dgm:dir/>
          <dgm:resizeHandles val="exact"/>
        </dgm:presLayoutVars>
      </dgm:prSet>
      <dgm:spPr/>
    </dgm:pt>
    <dgm:pt modelId="{FE85F506-61FD-4069-AF39-1DDE31CB3418}" type="pres">
      <dgm:prSet presAssocID="{F4E8DEAD-0E5A-4A32-B109-002C9F6A648E}" presName="compNode" presStyleCnt="0"/>
      <dgm:spPr/>
    </dgm:pt>
    <dgm:pt modelId="{746C8C93-C77F-4FC8-BAEF-5460194959FA}" type="pres">
      <dgm:prSet presAssocID="{F4E8DEAD-0E5A-4A32-B109-002C9F6A648E}" presName="bgRect" presStyleLbl="bgShp" presStyleIdx="0" presStyleCnt="3"/>
      <dgm:spPr/>
    </dgm:pt>
    <dgm:pt modelId="{2AFF24D6-B44C-452B-B634-20EBE0660301}" type="pres">
      <dgm:prSet presAssocID="{F4E8DEAD-0E5A-4A32-B109-002C9F6A648E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8A0435-A7F3-45B7-9B84-81EE64C3376C}" type="pres">
      <dgm:prSet presAssocID="{F4E8DEAD-0E5A-4A32-B109-002C9F6A648E}" presName="spaceRect" presStyleCnt="0"/>
      <dgm:spPr/>
    </dgm:pt>
    <dgm:pt modelId="{D68D7898-B447-4B23-A86B-D1E72D4ACD63}" type="pres">
      <dgm:prSet presAssocID="{F4E8DEAD-0E5A-4A32-B109-002C9F6A648E}" presName="parTx" presStyleLbl="revTx" presStyleIdx="0" presStyleCnt="6">
        <dgm:presLayoutVars>
          <dgm:chMax val="0"/>
          <dgm:chPref val="0"/>
        </dgm:presLayoutVars>
      </dgm:prSet>
      <dgm:spPr/>
    </dgm:pt>
    <dgm:pt modelId="{AE65260A-B345-4699-85E1-2103C9420DA5}" type="pres">
      <dgm:prSet presAssocID="{F4E8DEAD-0E5A-4A32-B109-002C9F6A648E}" presName="desTx" presStyleLbl="revTx" presStyleIdx="1" presStyleCnt="6">
        <dgm:presLayoutVars/>
      </dgm:prSet>
      <dgm:spPr/>
    </dgm:pt>
    <dgm:pt modelId="{E9BEBC94-DF63-4615-A1CD-AAD0C8E71720}" type="pres">
      <dgm:prSet presAssocID="{2943036C-8A3F-43FF-861C-7D3B86B29097}" presName="sibTrans" presStyleCnt="0"/>
      <dgm:spPr/>
    </dgm:pt>
    <dgm:pt modelId="{F73ED497-1B16-4C9F-AFA7-AD49BC60D675}" type="pres">
      <dgm:prSet presAssocID="{48C876A6-5585-43DF-9A90-D2DCBA181FF1}" presName="compNode" presStyleCnt="0"/>
      <dgm:spPr/>
    </dgm:pt>
    <dgm:pt modelId="{169597A6-90FE-4AAD-9860-08CFFA2D5ACA}" type="pres">
      <dgm:prSet presAssocID="{48C876A6-5585-43DF-9A90-D2DCBA181FF1}" presName="bgRect" presStyleLbl="bgShp" presStyleIdx="1" presStyleCnt="3"/>
      <dgm:spPr/>
    </dgm:pt>
    <dgm:pt modelId="{55C4B09F-1614-45B6-B1A7-7E770FE4AB54}" type="pres">
      <dgm:prSet presAssocID="{48C876A6-5585-43DF-9A90-D2DCBA181FF1}" presName="iconRect" presStyleLbl="node1" presStyleIdx="1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F0D8B13-B638-44D8-A8B5-0DB7562DCD2D}" type="pres">
      <dgm:prSet presAssocID="{48C876A6-5585-43DF-9A90-D2DCBA181FF1}" presName="spaceRect" presStyleCnt="0"/>
      <dgm:spPr/>
    </dgm:pt>
    <dgm:pt modelId="{BB573F15-4388-49FE-8040-F7E31C56782B}" type="pres">
      <dgm:prSet presAssocID="{48C876A6-5585-43DF-9A90-D2DCBA181FF1}" presName="parTx" presStyleLbl="revTx" presStyleIdx="2" presStyleCnt="6">
        <dgm:presLayoutVars>
          <dgm:chMax val="0"/>
          <dgm:chPref val="0"/>
        </dgm:presLayoutVars>
      </dgm:prSet>
      <dgm:spPr/>
    </dgm:pt>
    <dgm:pt modelId="{87DBFBA1-1A0D-47BD-9458-0D1BFB294D3D}" type="pres">
      <dgm:prSet presAssocID="{48C876A6-5585-43DF-9A90-D2DCBA181FF1}" presName="desTx" presStyleLbl="revTx" presStyleIdx="3" presStyleCnt="6">
        <dgm:presLayoutVars/>
      </dgm:prSet>
      <dgm:spPr/>
    </dgm:pt>
    <dgm:pt modelId="{78A493B1-EE6E-415D-BA98-6775417A8E45}" type="pres">
      <dgm:prSet presAssocID="{70B75495-5B51-4B2F-BF1A-D54AFD8CFC2A}" presName="sibTrans" presStyleCnt="0"/>
      <dgm:spPr/>
    </dgm:pt>
    <dgm:pt modelId="{7BE87774-F815-4602-AC46-53565A38363F}" type="pres">
      <dgm:prSet presAssocID="{B42DFC11-EDED-4900-BBB2-01A5AA1A1BE4}" presName="compNode" presStyleCnt="0"/>
      <dgm:spPr/>
    </dgm:pt>
    <dgm:pt modelId="{0EB98127-A6E9-49D0-A154-A22FDC599289}" type="pres">
      <dgm:prSet presAssocID="{B42DFC11-EDED-4900-BBB2-01A5AA1A1BE4}" presName="bgRect" presStyleLbl="bgShp" presStyleIdx="2" presStyleCnt="3"/>
      <dgm:spPr/>
    </dgm:pt>
    <dgm:pt modelId="{46A4BFFB-F7D6-4EBC-8DC2-390E62F60B0E}" type="pres">
      <dgm:prSet presAssocID="{B42DFC11-EDED-4900-BBB2-01A5AA1A1BE4}" presName="iconRect" presStyleLbl="node1" presStyleIdx="2" presStyleCnt="3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CC231F6-51ED-4138-A450-4834FE283EB1}" type="pres">
      <dgm:prSet presAssocID="{B42DFC11-EDED-4900-BBB2-01A5AA1A1BE4}" presName="spaceRect" presStyleCnt="0"/>
      <dgm:spPr/>
    </dgm:pt>
    <dgm:pt modelId="{9466265E-148C-4139-87A6-0A7ABED9A683}" type="pres">
      <dgm:prSet presAssocID="{B42DFC11-EDED-4900-BBB2-01A5AA1A1BE4}" presName="parTx" presStyleLbl="revTx" presStyleIdx="4" presStyleCnt="6">
        <dgm:presLayoutVars>
          <dgm:chMax val="0"/>
          <dgm:chPref val="0"/>
        </dgm:presLayoutVars>
      </dgm:prSet>
      <dgm:spPr/>
    </dgm:pt>
    <dgm:pt modelId="{674A260D-62AD-4313-8EDD-46FCD2E9BDEB}" type="pres">
      <dgm:prSet presAssocID="{B42DFC11-EDED-4900-BBB2-01A5AA1A1BE4}" presName="desTx" presStyleLbl="revTx" presStyleIdx="5" presStyleCnt="6">
        <dgm:presLayoutVars/>
      </dgm:prSet>
      <dgm:spPr/>
    </dgm:pt>
  </dgm:ptLst>
  <dgm:cxnLst>
    <dgm:cxn modelId="{DC352400-A1ED-4F7B-B60A-AA464BF8AFE8}" srcId="{F4E8DEAD-0E5A-4A32-B109-002C9F6A648E}" destId="{0A66EBCC-69ED-46AE-A9E1-A985293517CC}" srcOrd="0" destOrd="0" parTransId="{26297A59-75FC-425B-8A3F-EA16CB2F963A}" sibTransId="{73B57C62-EAEA-4947-9488-B6CB51F87486}"/>
    <dgm:cxn modelId="{00635A03-08FA-4F0D-BBCA-4523115E39C8}" type="presOf" srcId="{E4BDC280-BA10-45BE-ABAB-E35BDA140BFA}" destId="{674A260D-62AD-4313-8EDD-46FCD2E9BDEB}" srcOrd="0" destOrd="1" presId="urn:microsoft.com/office/officeart/2018/2/layout/IconVerticalSolidList"/>
    <dgm:cxn modelId="{E3403208-F31F-428A-9786-2C7EA5E1CC89}" srcId="{B42DFC11-EDED-4900-BBB2-01A5AA1A1BE4}" destId="{1C4C47EE-2696-49D2-A7A1-60D5EABD1767}" srcOrd="0" destOrd="0" parTransId="{CBEF81E0-9C29-43A6-AA20-6D3529880424}" sibTransId="{0202D395-D6EC-49C1-8E31-903188BC285F}"/>
    <dgm:cxn modelId="{F5215220-CFD5-4BBB-A864-85C8BDB00772}" type="presOf" srcId="{1C4C47EE-2696-49D2-A7A1-60D5EABD1767}" destId="{674A260D-62AD-4313-8EDD-46FCD2E9BDEB}" srcOrd="0" destOrd="0" presId="urn:microsoft.com/office/officeart/2018/2/layout/IconVerticalSolidList"/>
    <dgm:cxn modelId="{4627E165-DE45-40FE-ABA6-9588729C2940}" srcId="{9DD5D538-E40C-4A06-829D-5FE54B74CF36}" destId="{48C876A6-5585-43DF-9A90-D2DCBA181FF1}" srcOrd="1" destOrd="0" parTransId="{C7DF5C2A-DEA3-4A2C-A163-5E4A184E29C5}" sibTransId="{70B75495-5B51-4B2F-BF1A-D54AFD8CFC2A}"/>
    <dgm:cxn modelId="{9584C74C-CE26-41A0-BEE2-8A823FA9DF39}" srcId="{48C876A6-5585-43DF-9A90-D2DCBA181FF1}" destId="{D9EAE391-67B2-411D-BFF8-36D55C4D2B48}" srcOrd="0" destOrd="0" parTransId="{B4AE055C-04BC-445B-94E7-6628E6026E4D}" sibTransId="{B489675D-A764-4976-98E8-6B4350DEBA26}"/>
    <dgm:cxn modelId="{7C44D373-8586-490F-85D8-F994F376EA1E}" type="presOf" srcId="{F4E8DEAD-0E5A-4A32-B109-002C9F6A648E}" destId="{D68D7898-B447-4B23-A86B-D1E72D4ACD63}" srcOrd="0" destOrd="0" presId="urn:microsoft.com/office/officeart/2018/2/layout/IconVerticalSolidList"/>
    <dgm:cxn modelId="{91863A7F-FD04-4BC6-AC57-23203DEC94A0}" type="presOf" srcId="{D9EAE391-67B2-411D-BFF8-36D55C4D2B48}" destId="{87DBFBA1-1A0D-47BD-9458-0D1BFB294D3D}" srcOrd="0" destOrd="0" presId="urn:microsoft.com/office/officeart/2018/2/layout/IconVerticalSolidList"/>
    <dgm:cxn modelId="{CCA93F80-1F29-4FCD-8244-10C0AB1333E2}" type="presOf" srcId="{9DD5D538-E40C-4A06-829D-5FE54B74CF36}" destId="{A9934EB0-E3B3-4E04-BEF9-B59F345B2DD4}" srcOrd="0" destOrd="0" presId="urn:microsoft.com/office/officeart/2018/2/layout/IconVerticalSolidList"/>
    <dgm:cxn modelId="{4C458AA6-9B62-4F5E-8AE7-7612EF9327B3}" srcId="{9DD5D538-E40C-4A06-829D-5FE54B74CF36}" destId="{B42DFC11-EDED-4900-BBB2-01A5AA1A1BE4}" srcOrd="2" destOrd="0" parTransId="{A31F65F4-6B12-470D-92B6-07F5A8D028E4}" sibTransId="{E5154963-ADED-4C4C-ADCF-76376042DFBE}"/>
    <dgm:cxn modelId="{F2ADCEB7-2A80-4C73-B5A7-09565731CD24}" type="presOf" srcId="{48C876A6-5585-43DF-9A90-D2DCBA181FF1}" destId="{BB573F15-4388-49FE-8040-F7E31C56782B}" srcOrd="0" destOrd="0" presId="urn:microsoft.com/office/officeart/2018/2/layout/IconVerticalSolidList"/>
    <dgm:cxn modelId="{E51CB5C4-7DBE-46EB-A195-912954F6ED56}" srcId="{B42DFC11-EDED-4900-BBB2-01A5AA1A1BE4}" destId="{E4BDC280-BA10-45BE-ABAB-E35BDA140BFA}" srcOrd="1" destOrd="0" parTransId="{0D056CBA-50DB-47FC-B7B8-AEED6F85318F}" sibTransId="{4E2D55D3-2332-4F66-B233-FD457A1DF702}"/>
    <dgm:cxn modelId="{55F8BDCA-BD3B-44B8-BA7B-2C8854DC9225}" type="presOf" srcId="{B42DFC11-EDED-4900-BBB2-01A5AA1A1BE4}" destId="{9466265E-148C-4139-87A6-0A7ABED9A683}" srcOrd="0" destOrd="0" presId="urn:microsoft.com/office/officeart/2018/2/layout/IconVerticalSolidList"/>
    <dgm:cxn modelId="{CA1F44EA-75A8-4130-A5FD-415E2F564F87}" srcId="{9DD5D538-E40C-4A06-829D-5FE54B74CF36}" destId="{F4E8DEAD-0E5A-4A32-B109-002C9F6A648E}" srcOrd="0" destOrd="0" parTransId="{6944CF34-EF98-4FFD-9265-A6E779CF61DC}" sibTransId="{2943036C-8A3F-43FF-861C-7D3B86B29097}"/>
    <dgm:cxn modelId="{904C3BF2-9822-4629-971A-510DD2488BB1}" type="presOf" srcId="{0A66EBCC-69ED-46AE-A9E1-A985293517CC}" destId="{AE65260A-B345-4699-85E1-2103C9420DA5}" srcOrd="0" destOrd="0" presId="urn:microsoft.com/office/officeart/2018/2/layout/IconVerticalSolidList"/>
    <dgm:cxn modelId="{A9E6D064-2C37-4307-8F3E-1C64CFDE4C9F}" type="presParOf" srcId="{A9934EB0-E3B3-4E04-BEF9-B59F345B2DD4}" destId="{FE85F506-61FD-4069-AF39-1DDE31CB3418}" srcOrd="0" destOrd="0" presId="urn:microsoft.com/office/officeart/2018/2/layout/IconVerticalSolidList"/>
    <dgm:cxn modelId="{68FD6056-CC41-4930-88DB-764B14190D34}" type="presParOf" srcId="{FE85F506-61FD-4069-AF39-1DDE31CB3418}" destId="{746C8C93-C77F-4FC8-BAEF-5460194959FA}" srcOrd="0" destOrd="0" presId="urn:microsoft.com/office/officeart/2018/2/layout/IconVerticalSolidList"/>
    <dgm:cxn modelId="{045F9124-E78E-42F5-B3B5-F964C10B8F78}" type="presParOf" srcId="{FE85F506-61FD-4069-AF39-1DDE31CB3418}" destId="{2AFF24D6-B44C-452B-B634-20EBE0660301}" srcOrd="1" destOrd="0" presId="urn:microsoft.com/office/officeart/2018/2/layout/IconVerticalSolidList"/>
    <dgm:cxn modelId="{0DFF20BD-7190-43E8-B532-61E1E4B2DC21}" type="presParOf" srcId="{FE85F506-61FD-4069-AF39-1DDE31CB3418}" destId="{008A0435-A7F3-45B7-9B84-81EE64C3376C}" srcOrd="2" destOrd="0" presId="urn:microsoft.com/office/officeart/2018/2/layout/IconVerticalSolidList"/>
    <dgm:cxn modelId="{9FE4851C-6296-4AA7-A0E8-EB70E8D92BEB}" type="presParOf" srcId="{FE85F506-61FD-4069-AF39-1DDE31CB3418}" destId="{D68D7898-B447-4B23-A86B-D1E72D4ACD63}" srcOrd="3" destOrd="0" presId="urn:microsoft.com/office/officeart/2018/2/layout/IconVerticalSolidList"/>
    <dgm:cxn modelId="{F4BA1C6C-3DC9-425C-A07B-1B9395773E52}" type="presParOf" srcId="{FE85F506-61FD-4069-AF39-1DDE31CB3418}" destId="{AE65260A-B345-4699-85E1-2103C9420DA5}" srcOrd="4" destOrd="0" presId="urn:microsoft.com/office/officeart/2018/2/layout/IconVerticalSolidList"/>
    <dgm:cxn modelId="{1454B69C-9589-4874-A180-4F83D0F3DD60}" type="presParOf" srcId="{A9934EB0-E3B3-4E04-BEF9-B59F345B2DD4}" destId="{E9BEBC94-DF63-4615-A1CD-AAD0C8E71720}" srcOrd="1" destOrd="0" presId="urn:microsoft.com/office/officeart/2018/2/layout/IconVerticalSolidList"/>
    <dgm:cxn modelId="{4E724090-FEF5-458D-ADD6-AEFE0F154E2F}" type="presParOf" srcId="{A9934EB0-E3B3-4E04-BEF9-B59F345B2DD4}" destId="{F73ED497-1B16-4C9F-AFA7-AD49BC60D675}" srcOrd="2" destOrd="0" presId="urn:microsoft.com/office/officeart/2018/2/layout/IconVerticalSolidList"/>
    <dgm:cxn modelId="{38D542E2-40FE-4EF2-917E-46CE53442A2E}" type="presParOf" srcId="{F73ED497-1B16-4C9F-AFA7-AD49BC60D675}" destId="{169597A6-90FE-4AAD-9860-08CFFA2D5ACA}" srcOrd="0" destOrd="0" presId="urn:microsoft.com/office/officeart/2018/2/layout/IconVerticalSolidList"/>
    <dgm:cxn modelId="{89E4281E-9E86-4C84-93FB-290814F0217D}" type="presParOf" srcId="{F73ED497-1B16-4C9F-AFA7-AD49BC60D675}" destId="{55C4B09F-1614-45B6-B1A7-7E770FE4AB54}" srcOrd="1" destOrd="0" presId="urn:microsoft.com/office/officeart/2018/2/layout/IconVerticalSolidList"/>
    <dgm:cxn modelId="{5D054724-E942-4EC4-A55F-9C203567A28F}" type="presParOf" srcId="{F73ED497-1B16-4C9F-AFA7-AD49BC60D675}" destId="{4F0D8B13-B638-44D8-A8B5-0DB7562DCD2D}" srcOrd="2" destOrd="0" presId="urn:microsoft.com/office/officeart/2018/2/layout/IconVerticalSolidList"/>
    <dgm:cxn modelId="{DDBAAD79-D8CA-493B-B45E-FEE6357145B9}" type="presParOf" srcId="{F73ED497-1B16-4C9F-AFA7-AD49BC60D675}" destId="{BB573F15-4388-49FE-8040-F7E31C56782B}" srcOrd="3" destOrd="0" presId="urn:microsoft.com/office/officeart/2018/2/layout/IconVerticalSolidList"/>
    <dgm:cxn modelId="{5C99554E-B40D-4A15-9311-555429D03C87}" type="presParOf" srcId="{F73ED497-1B16-4C9F-AFA7-AD49BC60D675}" destId="{87DBFBA1-1A0D-47BD-9458-0D1BFB294D3D}" srcOrd="4" destOrd="0" presId="urn:microsoft.com/office/officeart/2018/2/layout/IconVerticalSolidList"/>
    <dgm:cxn modelId="{E35449D5-8925-4134-ACB1-6224C356AAE6}" type="presParOf" srcId="{A9934EB0-E3B3-4E04-BEF9-B59F345B2DD4}" destId="{78A493B1-EE6E-415D-BA98-6775417A8E45}" srcOrd="3" destOrd="0" presId="urn:microsoft.com/office/officeart/2018/2/layout/IconVerticalSolidList"/>
    <dgm:cxn modelId="{35BF3A61-F7AF-4E2A-9547-871F69B100D1}" type="presParOf" srcId="{A9934EB0-E3B3-4E04-BEF9-B59F345B2DD4}" destId="{7BE87774-F815-4602-AC46-53565A38363F}" srcOrd="4" destOrd="0" presId="urn:microsoft.com/office/officeart/2018/2/layout/IconVerticalSolidList"/>
    <dgm:cxn modelId="{401CBC2C-FB8B-424B-B2C6-3EBBEDC2FB95}" type="presParOf" srcId="{7BE87774-F815-4602-AC46-53565A38363F}" destId="{0EB98127-A6E9-49D0-A154-A22FDC599289}" srcOrd="0" destOrd="0" presId="urn:microsoft.com/office/officeart/2018/2/layout/IconVerticalSolidList"/>
    <dgm:cxn modelId="{DCF8FF81-23CA-42A0-9BDD-3984960BD557}" type="presParOf" srcId="{7BE87774-F815-4602-AC46-53565A38363F}" destId="{46A4BFFB-F7D6-4EBC-8DC2-390E62F60B0E}" srcOrd="1" destOrd="0" presId="urn:microsoft.com/office/officeart/2018/2/layout/IconVerticalSolidList"/>
    <dgm:cxn modelId="{5D7C8B01-C216-4CD1-B785-B8E47EA385A3}" type="presParOf" srcId="{7BE87774-F815-4602-AC46-53565A38363F}" destId="{6CC231F6-51ED-4138-A450-4834FE283EB1}" srcOrd="2" destOrd="0" presId="urn:microsoft.com/office/officeart/2018/2/layout/IconVerticalSolidList"/>
    <dgm:cxn modelId="{C9F65B60-66E9-498B-8AFD-8BC93BA8C8E2}" type="presParOf" srcId="{7BE87774-F815-4602-AC46-53565A38363F}" destId="{9466265E-148C-4139-87A6-0A7ABED9A683}" srcOrd="3" destOrd="0" presId="urn:microsoft.com/office/officeart/2018/2/layout/IconVerticalSolidList"/>
    <dgm:cxn modelId="{C388BB72-5D7D-4AD5-B7DE-0625A964692C}" type="presParOf" srcId="{7BE87774-F815-4602-AC46-53565A38363F}" destId="{674A260D-62AD-4313-8EDD-46FCD2E9BD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B66BD-11F8-401A-AE01-6A1C96813F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C573EE-6F5D-48E8-826F-78A69515DDD8}">
      <dgm:prSet/>
      <dgm:spPr/>
      <dgm:t>
        <a:bodyPr/>
        <a:lstStyle/>
        <a:p>
          <a:r>
            <a:rPr lang="en-US" b="1" dirty="0"/>
            <a:t>CMS booth </a:t>
          </a:r>
          <a:r>
            <a:rPr lang="en-US" dirty="0"/>
            <a:t>			</a:t>
          </a:r>
        </a:p>
        <a:p>
          <a:r>
            <a:rPr lang="en-US" dirty="0"/>
            <a:t>	Date and time TBD</a:t>
          </a:r>
        </a:p>
        <a:p>
          <a:r>
            <a:rPr lang="en-US" dirty="0"/>
            <a:t>	Federal Pavilion</a:t>
          </a:r>
        </a:p>
      </dgm:t>
    </dgm:pt>
    <dgm:pt modelId="{E79AE220-51E7-4C48-A37C-DB0F1E829151}" type="parTrans" cxnId="{ED7DA704-602D-4DA4-B18E-D9C00E3B3081}">
      <dgm:prSet/>
      <dgm:spPr/>
      <dgm:t>
        <a:bodyPr/>
        <a:lstStyle/>
        <a:p>
          <a:endParaRPr lang="en-US"/>
        </a:p>
      </dgm:t>
    </dgm:pt>
    <dgm:pt modelId="{ECCAA32C-F974-4934-9C82-79C8587DD6CE}" type="sibTrans" cxnId="{ED7DA704-602D-4DA4-B18E-D9C00E3B3081}">
      <dgm:prSet/>
      <dgm:spPr/>
      <dgm:t>
        <a:bodyPr/>
        <a:lstStyle/>
        <a:p>
          <a:endParaRPr lang="en-US"/>
        </a:p>
      </dgm:t>
    </dgm:pt>
    <dgm:pt modelId="{E6313933-B002-4D06-B890-5D16E6EE21AE}">
      <dgm:prSet/>
      <dgm:spPr/>
      <dgm:t>
        <a:bodyPr/>
        <a:lstStyle/>
        <a:p>
          <a:r>
            <a:rPr lang="en-US" b="1" dirty="0"/>
            <a:t>MITRE Kiosk 		</a:t>
          </a:r>
        </a:p>
        <a:p>
          <a:r>
            <a:rPr lang="en-US" b="1" dirty="0"/>
            <a:t>	</a:t>
          </a:r>
          <a:r>
            <a:rPr lang="en-US" b="0" dirty="0"/>
            <a:t>Date and time TBD</a:t>
          </a:r>
        </a:p>
        <a:p>
          <a:r>
            <a:rPr lang="en-US" b="0" dirty="0"/>
            <a:t>	Interoperability Showcase</a:t>
          </a:r>
        </a:p>
      </dgm:t>
    </dgm:pt>
    <dgm:pt modelId="{415380F7-8B51-40AA-8C30-781C8223EDB3}" type="parTrans" cxnId="{C9D09628-AC96-44B9-90CB-35ECACBB2AA4}">
      <dgm:prSet/>
      <dgm:spPr/>
      <dgm:t>
        <a:bodyPr/>
        <a:lstStyle/>
        <a:p>
          <a:endParaRPr lang="en-US"/>
        </a:p>
      </dgm:t>
    </dgm:pt>
    <dgm:pt modelId="{60A0E9D1-8BBF-416F-B976-B76D747AF4C2}" type="sibTrans" cxnId="{C9D09628-AC96-44B9-90CB-35ECACBB2AA4}">
      <dgm:prSet/>
      <dgm:spPr/>
      <dgm:t>
        <a:bodyPr/>
        <a:lstStyle/>
        <a:p>
          <a:endParaRPr lang="en-US"/>
        </a:p>
      </dgm:t>
    </dgm:pt>
    <dgm:pt modelId="{715BC2A9-9332-49F6-8BD7-469E22381C28}">
      <dgm:prSet/>
      <dgm:spPr/>
      <dgm:t>
        <a:bodyPr/>
        <a:lstStyle/>
        <a:p>
          <a:r>
            <a:rPr lang="en-US" b="1" dirty="0"/>
            <a:t>CMS Panel Presentation “Supporting the Data Needs of an Aging Population” </a:t>
          </a:r>
        </a:p>
        <a:p>
          <a:r>
            <a:rPr lang="en-US" dirty="0"/>
            <a:t>	3/11/20 from 8:45am-10am</a:t>
          </a:r>
        </a:p>
      </dgm:t>
    </dgm:pt>
    <dgm:pt modelId="{78AEB9EC-322B-4014-8E53-85381B7A4845}" type="parTrans" cxnId="{FA2A7E89-07E7-44B3-94E5-D74FF16006C4}">
      <dgm:prSet/>
      <dgm:spPr/>
      <dgm:t>
        <a:bodyPr/>
        <a:lstStyle/>
        <a:p>
          <a:endParaRPr lang="en-US"/>
        </a:p>
      </dgm:t>
    </dgm:pt>
    <dgm:pt modelId="{249DC1AC-F14B-471D-A264-66A92CD8914A}" type="sibTrans" cxnId="{FA2A7E89-07E7-44B3-94E5-D74FF16006C4}">
      <dgm:prSet/>
      <dgm:spPr/>
      <dgm:t>
        <a:bodyPr/>
        <a:lstStyle/>
        <a:p>
          <a:endParaRPr lang="en-US"/>
        </a:p>
      </dgm:t>
    </dgm:pt>
    <dgm:pt modelId="{97416CF8-012F-43A0-9260-5423F19230CA}">
      <dgm:prSet/>
      <dgm:spPr/>
      <dgm:t>
        <a:bodyPr/>
        <a:lstStyle/>
        <a:p>
          <a:r>
            <a:rPr lang="en-US" b="1" dirty="0"/>
            <a:t>PACIO Project Meeting (in-person) </a:t>
          </a:r>
        </a:p>
        <a:p>
          <a:r>
            <a:rPr lang="en-US" dirty="0"/>
            <a:t>	3/11/20 from 1pm-2pm </a:t>
          </a:r>
        </a:p>
        <a:p>
          <a:r>
            <a:rPr lang="en-US" dirty="0"/>
            <a:t>	Hyatt Celebration Room</a:t>
          </a:r>
        </a:p>
      </dgm:t>
    </dgm:pt>
    <dgm:pt modelId="{47C71002-452B-43A8-8DDB-8ECC5C94B869}" type="parTrans" cxnId="{A04C1139-08DF-4D3E-BC9A-FE7921C9BCB3}">
      <dgm:prSet/>
      <dgm:spPr/>
      <dgm:t>
        <a:bodyPr/>
        <a:lstStyle/>
        <a:p>
          <a:endParaRPr lang="en-US"/>
        </a:p>
      </dgm:t>
    </dgm:pt>
    <dgm:pt modelId="{2BD189B4-D9A7-4EEB-BB80-FF449C497142}" type="sibTrans" cxnId="{A04C1139-08DF-4D3E-BC9A-FE7921C9BCB3}">
      <dgm:prSet/>
      <dgm:spPr/>
      <dgm:t>
        <a:bodyPr/>
        <a:lstStyle/>
        <a:p>
          <a:endParaRPr lang="en-US"/>
        </a:p>
      </dgm:t>
    </dgm:pt>
    <dgm:pt modelId="{899F4C27-6BBD-429D-972A-10D2AAD48F63}">
      <dgm:prSet/>
      <dgm:spPr/>
      <dgm:t>
        <a:bodyPr/>
        <a:lstStyle/>
        <a:p>
          <a:r>
            <a:rPr lang="en-US" b="1" dirty="0"/>
            <a:t>Interoperability Showcase</a:t>
          </a:r>
        </a:p>
        <a:p>
          <a:r>
            <a:rPr lang="en-US" dirty="0"/>
            <a:t>	3/11/20 from 3pm-4pm</a:t>
          </a:r>
        </a:p>
        <a:p>
          <a:r>
            <a:rPr lang="en-US" dirty="0"/>
            <a:t>	Debut Square</a:t>
          </a:r>
        </a:p>
      </dgm:t>
    </dgm:pt>
    <dgm:pt modelId="{07D59F05-769E-436F-B855-288BE7B63CD0}" type="parTrans" cxnId="{D7C8B7CE-4F8F-40A0-88EB-ED28D2C228F1}">
      <dgm:prSet/>
      <dgm:spPr/>
      <dgm:t>
        <a:bodyPr/>
        <a:lstStyle/>
        <a:p>
          <a:endParaRPr lang="en-US"/>
        </a:p>
      </dgm:t>
    </dgm:pt>
    <dgm:pt modelId="{2CACB2A8-D74C-4DCF-A19A-CE681AD91FB8}" type="sibTrans" cxnId="{D7C8B7CE-4F8F-40A0-88EB-ED28D2C228F1}">
      <dgm:prSet/>
      <dgm:spPr/>
      <dgm:t>
        <a:bodyPr/>
        <a:lstStyle/>
        <a:p>
          <a:endParaRPr lang="en-US"/>
        </a:p>
      </dgm:t>
    </dgm:pt>
    <dgm:pt modelId="{80118F8F-0983-4610-89E5-11F8CCEC80E2}" type="pres">
      <dgm:prSet presAssocID="{F49B66BD-11F8-401A-AE01-6A1C96813FC5}" presName="vert0" presStyleCnt="0">
        <dgm:presLayoutVars>
          <dgm:dir/>
          <dgm:animOne val="branch"/>
          <dgm:animLvl val="lvl"/>
        </dgm:presLayoutVars>
      </dgm:prSet>
      <dgm:spPr/>
    </dgm:pt>
    <dgm:pt modelId="{F5C3F041-400B-4561-81B1-20BD36094330}" type="pres">
      <dgm:prSet presAssocID="{EDC573EE-6F5D-48E8-826F-78A69515DDD8}" presName="thickLine" presStyleLbl="alignNode1" presStyleIdx="0" presStyleCnt="5"/>
      <dgm:spPr/>
    </dgm:pt>
    <dgm:pt modelId="{B2C88B3A-E9ED-4964-88E6-0BBF85D6F719}" type="pres">
      <dgm:prSet presAssocID="{EDC573EE-6F5D-48E8-826F-78A69515DDD8}" presName="horz1" presStyleCnt="0"/>
      <dgm:spPr/>
    </dgm:pt>
    <dgm:pt modelId="{B5B0E52C-43CC-4DF4-A378-E24A3EC6C6CE}" type="pres">
      <dgm:prSet presAssocID="{EDC573EE-6F5D-48E8-826F-78A69515DDD8}" presName="tx1" presStyleLbl="revTx" presStyleIdx="0" presStyleCnt="5"/>
      <dgm:spPr/>
    </dgm:pt>
    <dgm:pt modelId="{CB842C06-DB73-4009-8DAA-AE8DDB46F0CF}" type="pres">
      <dgm:prSet presAssocID="{EDC573EE-6F5D-48E8-826F-78A69515DDD8}" presName="vert1" presStyleCnt="0"/>
      <dgm:spPr/>
    </dgm:pt>
    <dgm:pt modelId="{A081B00C-C2A6-4D99-947B-7BD0D5684675}" type="pres">
      <dgm:prSet presAssocID="{E6313933-B002-4D06-B890-5D16E6EE21AE}" presName="thickLine" presStyleLbl="alignNode1" presStyleIdx="1" presStyleCnt="5"/>
      <dgm:spPr/>
    </dgm:pt>
    <dgm:pt modelId="{479DB271-2D7D-4A78-9486-6D4F9C355A30}" type="pres">
      <dgm:prSet presAssocID="{E6313933-B002-4D06-B890-5D16E6EE21AE}" presName="horz1" presStyleCnt="0"/>
      <dgm:spPr/>
    </dgm:pt>
    <dgm:pt modelId="{8FFC32ED-3EA2-434A-BE93-7FC0CAE9B1BF}" type="pres">
      <dgm:prSet presAssocID="{E6313933-B002-4D06-B890-5D16E6EE21AE}" presName="tx1" presStyleLbl="revTx" presStyleIdx="1" presStyleCnt="5"/>
      <dgm:spPr/>
    </dgm:pt>
    <dgm:pt modelId="{0C9B49CF-DC3A-4047-9239-C0F7E7A11DFF}" type="pres">
      <dgm:prSet presAssocID="{E6313933-B002-4D06-B890-5D16E6EE21AE}" presName="vert1" presStyleCnt="0"/>
      <dgm:spPr/>
    </dgm:pt>
    <dgm:pt modelId="{D26A63EE-5CBF-47D1-A4AD-325A3C464756}" type="pres">
      <dgm:prSet presAssocID="{715BC2A9-9332-49F6-8BD7-469E22381C28}" presName="thickLine" presStyleLbl="alignNode1" presStyleIdx="2" presStyleCnt="5"/>
      <dgm:spPr/>
    </dgm:pt>
    <dgm:pt modelId="{B7390D91-EC70-4BA1-B78B-457D67A006C3}" type="pres">
      <dgm:prSet presAssocID="{715BC2A9-9332-49F6-8BD7-469E22381C28}" presName="horz1" presStyleCnt="0"/>
      <dgm:spPr/>
    </dgm:pt>
    <dgm:pt modelId="{1B415444-FD14-4498-85B0-787028859587}" type="pres">
      <dgm:prSet presAssocID="{715BC2A9-9332-49F6-8BD7-469E22381C28}" presName="tx1" presStyleLbl="revTx" presStyleIdx="2" presStyleCnt="5"/>
      <dgm:spPr/>
    </dgm:pt>
    <dgm:pt modelId="{5F268688-B353-4F22-87F2-7E8F887417CD}" type="pres">
      <dgm:prSet presAssocID="{715BC2A9-9332-49F6-8BD7-469E22381C28}" presName="vert1" presStyleCnt="0"/>
      <dgm:spPr/>
    </dgm:pt>
    <dgm:pt modelId="{C2E6BFAD-D66F-402C-8767-A82304728493}" type="pres">
      <dgm:prSet presAssocID="{899F4C27-6BBD-429D-972A-10D2AAD48F63}" presName="thickLine" presStyleLbl="alignNode1" presStyleIdx="3" presStyleCnt="5"/>
      <dgm:spPr/>
    </dgm:pt>
    <dgm:pt modelId="{543FBE74-A549-4455-9DB6-653308A35CFE}" type="pres">
      <dgm:prSet presAssocID="{899F4C27-6BBD-429D-972A-10D2AAD48F63}" presName="horz1" presStyleCnt="0"/>
      <dgm:spPr/>
    </dgm:pt>
    <dgm:pt modelId="{3CCD4387-D310-49E9-A08F-6A7F0921A840}" type="pres">
      <dgm:prSet presAssocID="{899F4C27-6BBD-429D-972A-10D2AAD48F63}" presName="tx1" presStyleLbl="revTx" presStyleIdx="3" presStyleCnt="5"/>
      <dgm:spPr/>
    </dgm:pt>
    <dgm:pt modelId="{3AAD1B94-B753-4E35-8561-35B3F60220C2}" type="pres">
      <dgm:prSet presAssocID="{899F4C27-6BBD-429D-972A-10D2AAD48F63}" presName="vert1" presStyleCnt="0"/>
      <dgm:spPr/>
    </dgm:pt>
    <dgm:pt modelId="{40D952B7-D360-4DBF-982B-2BAF49B69FC5}" type="pres">
      <dgm:prSet presAssocID="{97416CF8-012F-43A0-9260-5423F19230CA}" presName="thickLine" presStyleLbl="alignNode1" presStyleIdx="4" presStyleCnt="5"/>
      <dgm:spPr/>
    </dgm:pt>
    <dgm:pt modelId="{C9CA734C-962B-4E19-96E9-6ADB45F5081D}" type="pres">
      <dgm:prSet presAssocID="{97416CF8-012F-43A0-9260-5423F19230CA}" presName="horz1" presStyleCnt="0"/>
      <dgm:spPr/>
    </dgm:pt>
    <dgm:pt modelId="{11EF89CB-53C3-4B93-B716-F9CCFA720177}" type="pres">
      <dgm:prSet presAssocID="{97416CF8-012F-43A0-9260-5423F19230CA}" presName="tx1" presStyleLbl="revTx" presStyleIdx="4" presStyleCnt="5"/>
      <dgm:spPr/>
    </dgm:pt>
    <dgm:pt modelId="{07F4267A-87EB-4994-B2D4-ACEF011C012D}" type="pres">
      <dgm:prSet presAssocID="{97416CF8-012F-43A0-9260-5423F19230CA}" presName="vert1" presStyleCnt="0"/>
      <dgm:spPr/>
    </dgm:pt>
  </dgm:ptLst>
  <dgm:cxnLst>
    <dgm:cxn modelId="{ED7DA704-602D-4DA4-B18E-D9C00E3B3081}" srcId="{F49B66BD-11F8-401A-AE01-6A1C96813FC5}" destId="{EDC573EE-6F5D-48E8-826F-78A69515DDD8}" srcOrd="0" destOrd="0" parTransId="{E79AE220-51E7-4C48-A37C-DB0F1E829151}" sibTransId="{ECCAA32C-F974-4934-9C82-79C8587DD6CE}"/>
    <dgm:cxn modelId="{C9D09628-AC96-44B9-90CB-35ECACBB2AA4}" srcId="{F49B66BD-11F8-401A-AE01-6A1C96813FC5}" destId="{E6313933-B002-4D06-B890-5D16E6EE21AE}" srcOrd="1" destOrd="0" parTransId="{415380F7-8B51-40AA-8C30-781C8223EDB3}" sibTransId="{60A0E9D1-8BBF-416F-B976-B76D747AF4C2}"/>
    <dgm:cxn modelId="{A04C1139-08DF-4D3E-BC9A-FE7921C9BCB3}" srcId="{F49B66BD-11F8-401A-AE01-6A1C96813FC5}" destId="{97416CF8-012F-43A0-9260-5423F19230CA}" srcOrd="4" destOrd="0" parTransId="{47C71002-452B-43A8-8DDB-8ECC5C94B869}" sibTransId="{2BD189B4-D9A7-4EEB-BB80-FF449C497142}"/>
    <dgm:cxn modelId="{C77C1E42-A370-452C-834C-A50B999687B2}" type="presOf" srcId="{F49B66BD-11F8-401A-AE01-6A1C96813FC5}" destId="{80118F8F-0983-4610-89E5-11F8CCEC80E2}" srcOrd="0" destOrd="0" presId="urn:microsoft.com/office/officeart/2008/layout/LinedList"/>
    <dgm:cxn modelId="{E6D8D162-4A5F-4AA9-BF23-801A20111359}" type="presOf" srcId="{97416CF8-012F-43A0-9260-5423F19230CA}" destId="{11EF89CB-53C3-4B93-B716-F9CCFA720177}" srcOrd="0" destOrd="0" presId="urn:microsoft.com/office/officeart/2008/layout/LinedList"/>
    <dgm:cxn modelId="{025BA373-4832-4E52-A412-6A73FBA4DDB9}" type="presOf" srcId="{E6313933-B002-4D06-B890-5D16E6EE21AE}" destId="{8FFC32ED-3EA2-434A-BE93-7FC0CAE9B1BF}" srcOrd="0" destOrd="0" presId="urn:microsoft.com/office/officeart/2008/layout/LinedList"/>
    <dgm:cxn modelId="{FA2A7E89-07E7-44B3-94E5-D74FF16006C4}" srcId="{F49B66BD-11F8-401A-AE01-6A1C96813FC5}" destId="{715BC2A9-9332-49F6-8BD7-469E22381C28}" srcOrd="2" destOrd="0" parTransId="{78AEB9EC-322B-4014-8E53-85381B7A4845}" sibTransId="{249DC1AC-F14B-471D-A264-66A92CD8914A}"/>
    <dgm:cxn modelId="{545A1194-F3CC-4D88-BF73-8B3CFE67C066}" type="presOf" srcId="{715BC2A9-9332-49F6-8BD7-469E22381C28}" destId="{1B415444-FD14-4498-85B0-787028859587}" srcOrd="0" destOrd="0" presId="urn:microsoft.com/office/officeart/2008/layout/LinedList"/>
    <dgm:cxn modelId="{D7C8B7CE-4F8F-40A0-88EB-ED28D2C228F1}" srcId="{F49B66BD-11F8-401A-AE01-6A1C96813FC5}" destId="{899F4C27-6BBD-429D-972A-10D2AAD48F63}" srcOrd="3" destOrd="0" parTransId="{07D59F05-769E-436F-B855-288BE7B63CD0}" sibTransId="{2CACB2A8-D74C-4DCF-A19A-CE681AD91FB8}"/>
    <dgm:cxn modelId="{12F3FFEA-DC14-494E-9AC6-9951A9B7C4E9}" type="presOf" srcId="{899F4C27-6BBD-429D-972A-10D2AAD48F63}" destId="{3CCD4387-D310-49E9-A08F-6A7F0921A840}" srcOrd="0" destOrd="0" presId="urn:microsoft.com/office/officeart/2008/layout/LinedList"/>
    <dgm:cxn modelId="{08271EF5-705F-4ED4-9900-201EC6943ED0}" type="presOf" srcId="{EDC573EE-6F5D-48E8-826F-78A69515DDD8}" destId="{B5B0E52C-43CC-4DF4-A378-E24A3EC6C6CE}" srcOrd="0" destOrd="0" presId="urn:microsoft.com/office/officeart/2008/layout/LinedList"/>
    <dgm:cxn modelId="{24EC31A9-3E12-4566-B6F8-91D37F62E5CC}" type="presParOf" srcId="{80118F8F-0983-4610-89E5-11F8CCEC80E2}" destId="{F5C3F041-400B-4561-81B1-20BD36094330}" srcOrd="0" destOrd="0" presId="urn:microsoft.com/office/officeart/2008/layout/LinedList"/>
    <dgm:cxn modelId="{1244FECB-0B33-4737-83B7-DEA60D992979}" type="presParOf" srcId="{80118F8F-0983-4610-89E5-11F8CCEC80E2}" destId="{B2C88B3A-E9ED-4964-88E6-0BBF85D6F719}" srcOrd="1" destOrd="0" presId="urn:microsoft.com/office/officeart/2008/layout/LinedList"/>
    <dgm:cxn modelId="{8A265CF9-F494-4A5B-A50B-8113F8A1D3CE}" type="presParOf" srcId="{B2C88B3A-E9ED-4964-88E6-0BBF85D6F719}" destId="{B5B0E52C-43CC-4DF4-A378-E24A3EC6C6CE}" srcOrd="0" destOrd="0" presId="urn:microsoft.com/office/officeart/2008/layout/LinedList"/>
    <dgm:cxn modelId="{648F7EFA-789A-48CF-BE56-A4CB1904665C}" type="presParOf" srcId="{B2C88B3A-E9ED-4964-88E6-0BBF85D6F719}" destId="{CB842C06-DB73-4009-8DAA-AE8DDB46F0CF}" srcOrd="1" destOrd="0" presId="urn:microsoft.com/office/officeart/2008/layout/LinedList"/>
    <dgm:cxn modelId="{5C17400A-2AC4-4E6C-B85B-6CFA2ABBACD9}" type="presParOf" srcId="{80118F8F-0983-4610-89E5-11F8CCEC80E2}" destId="{A081B00C-C2A6-4D99-947B-7BD0D5684675}" srcOrd="2" destOrd="0" presId="urn:microsoft.com/office/officeart/2008/layout/LinedList"/>
    <dgm:cxn modelId="{027B0686-F44D-49D9-B75F-0E0D81689989}" type="presParOf" srcId="{80118F8F-0983-4610-89E5-11F8CCEC80E2}" destId="{479DB271-2D7D-4A78-9486-6D4F9C355A30}" srcOrd="3" destOrd="0" presId="urn:microsoft.com/office/officeart/2008/layout/LinedList"/>
    <dgm:cxn modelId="{BCFF6C63-9CA5-408B-B8B5-D5A7CE0D1929}" type="presParOf" srcId="{479DB271-2D7D-4A78-9486-6D4F9C355A30}" destId="{8FFC32ED-3EA2-434A-BE93-7FC0CAE9B1BF}" srcOrd="0" destOrd="0" presId="urn:microsoft.com/office/officeart/2008/layout/LinedList"/>
    <dgm:cxn modelId="{B9A2918F-FE1E-4B4A-93A2-60F833506485}" type="presParOf" srcId="{479DB271-2D7D-4A78-9486-6D4F9C355A30}" destId="{0C9B49CF-DC3A-4047-9239-C0F7E7A11DFF}" srcOrd="1" destOrd="0" presId="urn:microsoft.com/office/officeart/2008/layout/LinedList"/>
    <dgm:cxn modelId="{8F4EA5CF-FEDC-4770-B8F4-E9440B0C9730}" type="presParOf" srcId="{80118F8F-0983-4610-89E5-11F8CCEC80E2}" destId="{D26A63EE-5CBF-47D1-A4AD-325A3C464756}" srcOrd="4" destOrd="0" presId="urn:microsoft.com/office/officeart/2008/layout/LinedList"/>
    <dgm:cxn modelId="{DF000137-680A-4161-8B34-21692EE03F1D}" type="presParOf" srcId="{80118F8F-0983-4610-89E5-11F8CCEC80E2}" destId="{B7390D91-EC70-4BA1-B78B-457D67A006C3}" srcOrd="5" destOrd="0" presId="urn:microsoft.com/office/officeart/2008/layout/LinedList"/>
    <dgm:cxn modelId="{D098FB5C-DB0D-41C9-A635-6FA8DF0B5B4F}" type="presParOf" srcId="{B7390D91-EC70-4BA1-B78B-457D67A006C3}" destId="{1B415444-FD14-4498-85B0-787028859587}" srcOrd="0" destOrd="0" presId="urn:microsoft.com/office/officeart/2008/layout/LinedList"/>
    <dgm:cxn modelId="{AA2192E1-B626-466B-AECB-5549066BB469}" type="presParOf" srcId="{B7390D91-EC70-4BA1-B78B-457D67A006C3}" destId="{5F268688-B353-4F22-87F2-7E8F887417CD}" srcOrd="1" destOrd="0" presId="urn:microsoft.com/office/officeart/2008/layout/LinedList"/>
    <dgm:cxn modelId="{9D618B47-AA55-4C6D-94FC-7B16B6D31BBD}" type="presParOf" srcId="{80118F8F-0983-4610-89E5-11F8CCEC80E2}" destId="{C2E6BFAD-D66F-402C-8767-A82304728493}" srcOrd="6" destOrd="0" presId="urn:microsoft.com/office/officeart/2008/layout/LinedList"/>
    <dgm:cxn modelId="{D09C74C0-876D-4B72-B5F8-7754E2336FFF}" type="presParOf" srcId="{80118F8F-0983-4610-89E5-11F8CCEC80E2}" destId="{543FBE74-A549-4455-9DB6-653308A35CFE}" srcOrd="7" destOrd="0" presId="urn:microsoft.com/office/officeart/2008/layout/LinedList"/>
    <dgm:cxn modelId="{65862E98-F25E-401C-9E4B-B50411DD3BB2}" type="presParOf" srcId="{543FBE74-A549-4455-9DB6-653308A35CFE}" destId="{3CCD4387-D310-49E9-A08F-6A7F0921A840}" srcOrd="0" destOrd="0" presId="urn:microsoft.com/office/officeart/2008/layout/LinedList"/>
    <dgm:cxn modelId="{37FA165C-7985-4882-BF10-BB1BA5D7FE77}" type="presParOf" srcId="{543FBE74-A549-4455-9DB6-653308A35CFE}" destId="{3AAD1B94-B753-4E35-8561-35B3F60220C2}" srcOrd="1" destOrd="0" presId="urn:microsoft.com/office/officeart/2008/layout/LinedList"/>
    <dgm:cxn modelId="{0C71F158-FDE4-4615-B96C-235EFDC7E1F7}" type="presParOf" srcId="{80118F8F-0983-4610-89E5-11F8CCEC80E2}" destId="{40D952B7-D360-4DBF-982B-2BAF49B69FC5}" srcOrd="8" destOrd="0" presId="urn:microsoft.com/office/officeart/2008/layout/LinedList"/>
    <dgm:cxn modelId="{0F8D18FC-D4B0-4CF1-B162-50D6C3EB18C4}" type="presParOf" srcId="{80118F8F-0983-4610-89E5-11F8CCEC80E2}" destId="{C9CA734C-962B-4E19-96E9-6ADB45F5081D}" srcOrd="9" destOrd="0" presId="urn:microsoft.com/office/officeart/2008/layout/LinedList"/>
    <dgm:cxn modelId="{E4C1CB6A-02DA-4387-8835-D9DC6D42CA0D}" type="presParOf" srcId="{C9CA734C-962B-4E19-96E9-6ADB45F5081D}" destId="{11EF89CB-53C3-4B93-B716-F9CCFA720177}" srcOrd="0" destOrd="0" presId="urn:microsoft.com/office/officeart/2008/layout/LinedList"/>
    <dgm:cxn modelId="{29A40412-E891-4AD8-B18E-F78A301B9F75}" type="presParOf" srcId="{C9CA734C-962B-4E19-96E9-6ADB45F5081D}" destId="{07F4267A-87EB-4994-B2D4-ACEF011C01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C8C93-C77F-4FC8-BAEF-5460194959FA}">
      <dsp:nvSpPr>
        <dsp:cNvPr id="0" name=""/>
        <dsp:cNvSpPr/>
      </dsp:nvSpPr>
      <dsp:spPr>
        <a:xfrm>
          <a:off x="0" y="628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F24D6-B44C-452B-B634-20EBE0660301}">
      <dsp:nvSpPr>
        <dsp:cNvPr id="0" name=""/>
        <dsp:cNvSpPr/>
      </dsp:nvSpPr>
      <dsp:spPr>
        <a:xfrm>
          <a:off x="444669" y="331373"/>
          <a:ext cx="808489" cy="808489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D7898-B447-4B23-A86B-D1E72D4ACD63}">
      <dsp:nvSpPr>
        <dsp:cNvPr id="0" name=""/>
        <dsp:cNvSpPr/>
      </dsp:nvSpPr>
      <dsp:spPr>
        <a:xfrm>
          <a:off x="1697827" y="628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Preparing for Balloting</a:t>
          </a:r>
        </a:p>
      </dsp:txBody>
      <dsp:txXfrm>
        <a:off x="1697827" y="628"/>
        <a:ext cx="5256535" cy="1469980"/>
      </dsp:txXfrm>
    </dsp:sp>
    <dsp:sp modelId="{AE65260A-B345-4699-85E1-2103C9420DA5}">
      <dsp:nvSpPr>
        <dsp:cNvPr id="0" name=""/>
        <dsp:cNvSpPr/>
      </dsp:nvSpPr>
      <dsp:spPr>
        <a:xfrm>
          <a:off x="6954363" y="628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FHIR IG Proposal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Notice of Intent to Ballot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Finalize IG content</a:t>
          </a:r>
        </a:p>
      </dsp:txBody>
      <dsp:txXfrm>
        <a:off x="6954363" y="628"/>
        <a:ext cx="4726827" cy="1469980"/>
      </dsp:txXfrm>
    </dsp:sp>
    <dsp:sp modelId="{169597A6-90FE-4AAD-9860-08CFFA2D5ACA}">
      <dsp:nvSpPr>
        <dsp:cNvPr id="0" name=""/>
        <dsp:cNvSpPr/>
      </dsp:nvSpPr>
      <dsp:spPr>
        <a:xfrm>
          <a:off x="0" y="1838103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4B09F-1614-45B6-B1A7-7E770FE4AB54}">
      <dsp:nvSpPr>
        <dsp:cNvPr id="0" name=""/>
        <dsp:cNvSpPr/>
      </dsp:nvSpPr>
      <dsp:spPr>
        <a:xfrm>
          <a:off x="444669" y="2168848"/>
          <a:ext cx="808489" cy="808489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3F15-4388-49FE-8040-F7E31C56782B}">
      <dsp:nvSpPr>
        <dsp:cNvPr id="0" name=""/>
        <dsp:cNvSpPr/>
      </dsp:nvSpPr>
      <dsp:spPr>
        <a:xfrm>
          <a:off x="1697827" y="1838103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Balloting</a:t>
          </a:r>
        </a:p>
      </dsp:txBody>
      <dsp:txXfrm>
        <a:off x="1697827" y="1838103"/>
        <a:ext cx="5256535" cy="1469980"/>
      </dsp:txXfrm>
    </dsp:sp>
    <dsp:sp modelId="{87DBFBA1-1A0D-47BD-9458-0D1BFB294D3D}">
      <dsp:nvSpPr>
        <dsp:cNvPr id="0" name=""/>
        <dsp:cNvSpPr/>
      </dsp:nvSpPr>
      <dsp:spPr>
        <a:xfrm>
          <a:off x="6954363" y="1838103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Voting</a:t>
          </a:r>
        </a:p>
      </dsp:txBody>
      <dsp:txXfrm>
        <a:off x="6954363" y="1838103"/>
        <a:ext cx="4726827" cy="1469980"/>
      </dsp:txXfrm>
    </dsp:sp>
    <dsp:sp modelId="{0EB98127-A6E9-49D0-A154-A22FDC599289}">
      <dsp:nvSpPr>
        <dsp:cNvPr id="0" name=""/>
        <dsp:cNvSpPr/>
      </dsp:nvSpPr>
      <dsp:spPr>
        <a:xfrm>
          <a:off x="0" y="3675578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4BFFB-F7D6-4EBC-8DC2-390E62F60B0E}">
      <dsp:nvSpPr>
        <dsp:cNvPr id="0" name=""/>
        <dsp:cNvSpPr/>
      </dsp:nvSpPr>
      <dsp:spPr>
        <a:xfrm>
          <a:off x="444669" y="4006324"/>
          <a:ext cx="808489" cy="808489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265E-148C-4139-87A6-0A7ABED9A683}">
      <dsp:nvSpPr>
        <dsp:cNvPr id="0" name=""/>
        <dsp:cNvSpPr/>
      </dsp:nvSpPr>
      <dsp:spPr>
        <a:xfrm>
          <a:off x="1697827" y="3675578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Post Comment Period</a:t>
          </a:r>
        </a:p>
      </dsp:txBody>
      <dsp:txXfrm>
        <a:off x="1697827" y="3675578"/>
        <a:ext cx="5256535" cy="1469980"/>
      </dsp:txXfrm>
    </dsp:sp>
    <dsp:sp modelId="{674A260D-62AD-4313-8EDD-46FCD2E9BDEB}">
      <dsp:nvSpPr>
        <dsp:cNvPr id="0" name=""/>
        <dsp:cNvSpPr/>
      </dsp:nvSpPr>
      <dsp:spPr>
        <a:xfrm>
          <a:off x="6954363" y="3675578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Affirmative to negative ratio must achieve 60% in order to publish as an STU1 standard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If 60% is not achieved, then comments are addressed with negative voters</a:t>
          </a:r>
        </a:p>
      </dsp:txBody>
      <dsp:txXfrm>
        <a:off x="6954363" y="3675578"/>
        <a:ext cx="4726827" cy="1469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3F041-400B-4561-81B1-20BD3609433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0E52C-43CC-4DF4-A378-E24A3EC6C6CE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CMS booth </a:t>
          </a:r>
          <a:r>
            <a:rPr lang="en-US" sz="1800" kern="1200" dirty="0"/>
            <a:t>		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Date and time TBD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Federal Pavilion</a:t>
          </a:r>
        </a:p>
      </dsp:txBody>
      <dsp:txXfrm>
        <a:off x="0" y="689"/>
        <a:ext cx="6797675" cy="1129706"/>
      </dsp:txXfrm>
    </dsp:sp>
    <dsp:sp modelId="{A081B00C-C2A6-4D99-947B-7BD0D5684675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5875" cap="flat" cmpd="sng" algn="ctr">
          <a:solidFill>
            <a:schemeClr val="accent2">
              <a:hueOff val="8838"/>
              <a:satOff val="-8622"/>
              <a:lumOff val="-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C32ED-3EA2-434A-BE93-7FC0CAE9B1BF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MITRE Kiosk 	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</a:t>
          </a:r>
          <a:r>
            <a:rPr lang="en-US" sz="1800" b="0" kern="1200" dirty="0"/>
            <a:t>Date and time TBD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Interoperability Showcase</a:t>
          </a:r>
        </a:p>
      </dsp:txBody>
      <dsp:txXfrm>
        <a:off x="0" y="1130396"/>
        <a:ext cx="6797675" cy="1129706"/>
      </dsp:txXfrm>
    </dsp:sp>
    <dsp:sp modelId="{D26A63EE-5CBF-47D1-A4AD-325A3C464756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15444-FD14-4498-85B0-787028859587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CMS Panel Presentation “Supporting the Data Needs of an Aging Population”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8:45am-10am</a:t>
          </a:r>
        </a:p>
      </dsp:txBody>
      <dsp:txXfrm>
        <a:off x="0" y="2260102"/>
        <a:ext cx="6797675" cy="1129706"/>
      </dsp:txXfrm>
    </dsp:sp>
    <dsp:sp modelId="{C2E6BFAD-D66F-402C-8767-A82304728493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5875" cap="flat" cmpd="sng" algn="ctr">
          <a:solidFill>
            <a:schemeClr val="accent2">
              <a:hueOff val="26515"/>
              <a:satOff val="-25865"/>
              <a:lumOff val="-1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4387-D310-49E9-A08F-6A7F0921A840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Interoperability Showcase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3pm-4pm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Debut Square</a:t>
          </a:r>
        </a:p>
      </dsp:txBody>
      <dsp:txXfrm>
        <a:off x="0" y="3389809"/>
        <a:ext cx="6797675" cy="1129706"/>
      </dsp:txXfrm>
    </dsp:sp>
    <dsp:sp modelId="{40D952B7-D360-4DBF-982B-2BAF49B69FC5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F89CB-53C3-4B93-B716-F9CCFA720177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PACIO Project Meeting (in-person)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1pm-2pm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Hyatt Celebration Room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himssconferen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Leadership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2/19/2020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DC82-594A-4673-889F-49E5FE2F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HL7 Ballot Process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E6B8AA9-3DA8-4668-8496-D5E965D9E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71896"/>
              </p:ext>
            </p:extLst>
          </p:nvPr>
        </p:nvGraphicFramePr>
        <p:xfrm>
          <a:off x="285884" y="1113937"/>
          <a:ext cx="11681191" cy="514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9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1156-F9A7-4D0F-BBC6-8E3E950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FDAC-A0C5-48DD-A2CB-1F5AAF54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25" y="1887682"/>
            <a:ext cx="4384759" cy="3082636"/>
          </a:xfrm>
          <a:solidFill>
            <a:schemeClr val="accent2">
              <a:lumMod val="20000"/>
              <a:lumOff val="80000"/>
              <a:alpha val="58000"/>
            </a:schemeClr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PACIO Project and CMS will be at HIMSS this year</a:t>
            </a:r>
            <a:endParaRPr lang="en-US" sz="1800" dirty="0"/>
          </a:p>
          <a:p>
            <a:pPr marL="201168" lvl="1" indent="0">
              <a:buNone/>
            </a:pPr>
            <a:endParaRPr lang="en-US" sz="1800" dirty="0"/>
          </a:p>
          <a:p>
            <a:pPr marL="201168" lvl="1" indent="0">
              <a:buNone/>
            </a:pPr>
            <a:r>
              <a:rPr lang="en-US" sz="2400" dirty="0"/>
              <a:t>March 9-13, 2020 in Orlando, FL  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1800" dirty="0"/>
              <a:t>Registration: </a:t>
            </a:r>
            <a:r>
              <a:rPr lang="en-US" sz="1800" u="sng" dirty="0">
                <a:hlinkClick r:id="rId2"/>
              </a:rPr>
              <a:t>https://www.himssconference.org/</a:t>
            </a:r>
            <a:endParaRPr lang="en-US" sz="1800" u="sng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E19F50B-F380-4A40-9F7B-2DD637F64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572049"/>
              </p:ext>
            </p:extLst>
          </p:nvPr>
        </p:nvGraphicFramePr>
        <p:xfrm>
          <a:off x="4918326" y="1184564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41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Retrospect</vt:lpstr>
      <vt:lpstr>Leadership Updates</vt:lpstr>
      <vt:lpstr>HL7 Ballot Process</vt:lpstr>
      <vt:lpstr>HIMSS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Updates</dc:title>
  <dc:creator>Rizvi, Siama</dc:creator>
  <cp:lastModifiedBy>Rizvi, Siama</cp:lastModifiedBy>
  <cp:revision>6</cp:revision>
  <dcterms:created xsi:type="dcterms:W3CDTF">2020-02-19T01:04:11Z</dcterms:created>
  <dcterms:modified xsi:type="dcterms:W3CDTF">2020-02-19T01:33:41Z</dcterms:modified>
</cp:coreProperties>
</file>