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82" r:id="rId5"/>
    <p:sldId id="259" r:id="rId6"/>
    <p:sldId id="274" r:id="rId7"/>
    <p:sldId id="262" r:id="rId8"/>
    <p:sldId id="263" r:id="rId9"/>
    <p:sldId id="284" r:id="rId10"/>
    <p:sldId id="27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D3FFBC-7444-4D2A-B8C7-BB4CBFC0ED10}" v="4" dt="2020-01-14T23:00:55.667"/>
  </p1510:revLst>
</p1510:revInfo>
</file>

<file path=ppt/tableStyles.xml><?xml version="1.0" encoding="utf-8"?>
<a:tblStyleLst xmlns:a="http://schemas.openxmlformats.org/drawingml/2006/main" def="{0660B408-B3CF-4A94-85FC-2B1E0A45F4A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8" autoAdjust="0"/>
    <p:restoredTop sz="94595" autoAdjust="0"/>
  </p:normalViewPr>
  <p:slideViewPr>
    <p:cSldViewPr snapToGrid="0">
      <p:cViewPr varScale="1">
        <p:scale>
          <a:sx n="77" d="100"/>
          <a:sy n="77" d="100"/>
        </p:scale>
        <p:origin x="792" y="72"/>
      </p:cViewPr>
      <p:guideLst/>
    </p:cSldViewPr>
  </p:slideViewPr>
  <p:outlineViewPr>
    <p:cViewPr>
      <p:scale>
        <a:sx n="33" d="100"/>
        <a:sy n="33" d="100"/>
      </p:scale>
      <p:origin x="0" y="-21342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50" d="100"/>
          <a:sy n="50" d="100"/>
        </p:scale>
        <p:origin x="2640" y="3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24F2345-EC98-4DA1-BEDE-E955624755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33E638-B8D4-466B-AD53-47551EDA16C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51EFA-6533-45C3-8394-23FFC04F750D}" type="datetimeFigureOut">
              <a:rPr lang="en-US" smtClean="0"/>
              <a:t>1/14/2020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889FA8-6777-4B9D-A1A9-C7DBF5FEA9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4C72C3-43D9-4379-9293-03F53C8488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E2DD4-2E30-4434-A427-2EC5049107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373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B4C180-10CF-422C-B717-65F1B78C7EB7}" type="datetimeFigureOut">
              <a:rPr lang="en-US" noProof="0" smtClean="0"/>
              <a:t>1/14/2020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8375C1-7C5C-42A2-80F2-05631BB3764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2554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88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550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6247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4193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2554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3270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0694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6977C32-6781-4E43-B083-CC319C1A2BE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rIns="1044000" anchor="ctr"/>
          <a:lstStyle>
            <a:lvl1pPr marL="0" indent="0" algn="r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0" y="0"/>
            <a:ext cx="6336000" cy="678656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00" y="2377000"/>
            <a:ext cx="5472000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00" y="4962525"/>
            <a:ext cx="5472000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8EA9D3-63E1-4170-B9FF-2F1AF08CCA45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AE9C85-4EEF-40CA-AA18-4DC9F703F4F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770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4908609-0EC4-4718-AC46-A50BB2DA333E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>
          <a:xfrm>
            <a:off x="1790100" y="2701131"/>
            <a:ext cx="4113900" cy="28281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C61EBC7C-80CF-489F-86B3-5894908189E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658100" y="2701131"/>
            <a:ext cx="4113900" cy="28281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F5069B8-93E6-456E-B02B-1FD5F3B8D7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793079" y="1728000"/>
            <a:ext cx="4122920" cy="735800"/>
          </a:xfrm>
          <a:noFill/>
        </p:spPr>
        <p:txBody>
          <a:bodyPr anchor="t"/>
          <a:lstStyle>
            <a:lvl1pPr marL="0" indent="0" algn="l">
              <a:buNone/>
              <a:defRPr sz="54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7F0EAC-0FF4-447C-8EE4-2B107165DF3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55762" y="1722438"/>
            <a:ext cx="4104437" cy="735749"/>
          </a:xfrm>
        </p:spPr>
        <p:txBody>
          <a:bodyPr anchor="t"/>
          <a:lstStyle>
            <a:lvl1pPr marL="0" indent="0">
              <a:buNone/>
              <a:defRPr sz="54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DED90C13-8D49-4652-B68A-A0B5084BB4D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175959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F5069B8-93E6-456E-B02B-1FD5F3B8D7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0706" y="1593150"/>
            <a:ext cx="4348065" cy="4348065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Section Header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C15F42E2-EE95-4479-80E9-94A75E9D6E9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39330" y="1767887"/>
            <a:ext cx="3998591" cy="3998591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4059823C-F505-4D2A-854E-5144BD58A76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38481" y="2207063"/>
            <a:ext cx="3120238" cy="3120238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30FA196-A035-4908-BA51-B769293255A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658929" y="22056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38F1EEC3-A74E-4124-95F3-D8A27EA3DDF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32816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noProof="0"/>
              <a:t>2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744F95B1-3E5D-46C4-846F-01E3035D1A7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547101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39CDA933-12B5-44CD-BD16-C9589DE755E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074738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9751FCE0-5FA8-4E25-A4E7-8B2901F694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8625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0D97BC04-5B6C-4CFD-8184-7637C9A8F8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0860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E7A8CB18-EF35-4644-9DDB-02D8B65EA55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897170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436FA5D-088F-4BDE-ABD2-A640A8610900}"/>
              </a:ext>
            </a:extLst>
          </p:cNvPr>
          <p:cNvCxnSpPr/>
          <p:nvPr userDrawn="1"/>
        </p:nvCxnSpPr>
        <p:spPr>
          <a:xfrm>
            <a:off x="6096000" y="1319756"/>
            <a:ext cx="0" cy="46101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2BCB80-6997-4274-AAFE-65C2CCFFFD10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0" y="3624806"/>
            <a:ext cx="1134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A1FC84B-8A06-4879-86ED-47E43AAC988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2000" y="951013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4B975678-3DFA-4D26-9CF6-01294F7259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6000" y="6046600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8B55997C-0304-482F-A7C3-8E50C8ED55D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260393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E26AB0A6-DA7A-4EA3-9528-68FDBA8BF3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92001" y="3260393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</p:spTree>
    <p:extLst>
      <p:ext uri="{BB962C8B-B14F-4D97-AF65-F5344CB8AC3E}">
        <p14:creationId xmlns:p14="http://schemas.microsoft.com/office/powerpoint/2010/main" val="966920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211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1FED-0A73-4769-96A2-4C362E5D9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5B16D-31A1-4D28-ADC4-0BDEF4E07DF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728000"/>
            <a:ext cx="5472000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D4C6E-0D63-44CE-B0B4-BAA8F101EAF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00000" y="1728000"/>
            <a:ext cx="5472000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C0B96F-9D35-4001-9F9C-1A7004D61F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C915CA-DB91-4B68-8DB8-2745ADA585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0061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15908-D8D7-48AF-8B8F-21B88B87D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617A5-FA6C-44C9-ABCB-DCA5D4615EC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210852"/>
            <a:ext cx="5472000" cy="386848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22ACD-5C8B-4CDA-89C5-565C88865B5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300000" y="2210852"/>
            <a:ext cx="5472000" cy="386848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3614A35-31E3-40DA-85DD-07B2076907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71800C-9F25-4694-879B-16A1F7BBAA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2" name="Straight Connector 11" title="Divider Line">
            <a:extLst>
              <a:ext uri="{FF2B5EF4-FFF2-40B4-BE49-F238E27FC236}">
                <a16:creationId xmlns:a16="http://schemas.microsoft.com/office/drawing/2014/main" id="{03063CBE-E62B-44CB-9B45-D39B595FE2AF}"/>
              </a:ext>
            </a:extLst>
          </p:cNvPr>
          <p:cNvCxnSpPr>
            <a:cxnSpLocks/>
          </p:cNvCxnSpPr>
          <p:nvPr userDrawn="1"/>
        </p:nvCxnSpPr>
        <p:spPr>
          <a:xfrm>
            <a:off x="449349" y="2159999"/>
            <a:ext cx="42141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 title="Divider Line">
            <a:extLst>
              <a:ext uri="{FF2B5EF4-FFF2-40B4-BE49-F238E27FC236}">
                <a16:creationId xmlns:a16="http://schemas.microsoft.com/office/drawing/2014/main" id="{0EA58CA1-D7A1-4089-B687-193C35202523}"/>
              </a:ext>
            </a:extLst>
          </p:cNvPr>
          <p:cNvCxnSpPr>
            <a:cxnSpLocks/>
          </p:cNvCxnSpPr>
          <p:nvPr userDrawn="1"/>
        </p:nvCxnSpPr>
        <p:spPr>
          <a:xfrm>
            <a:off x="6312700" y="2159999"/>
            <a:ext cx="42141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1844C96-F6D4-4E32-8A11-B1815109D2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654025"/>
            <a:ext cx="5472000" cy="45512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EA0BCCC6-F846-426B-B421-41B835224F4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12700" y="1654025"/>
            <a:ext cx="5459300" cy="45512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3097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F5B2679-5029-4692-A1C7-099E7A58362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3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B5AA133-C824-4B4A-96F4-D48A58E222D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30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88A40C4-1887-4DBA-90FF-4CF89932DA57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17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1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3CF4B74-3202-48D6-B573-AA3882B039F4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30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2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BA6D519-EE14-4D3E-B15F-70C4423A398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17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3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3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4DA29CFB-3C73-4618-B2D9-70E396D1EBA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6015389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1612B32-057C-422E-8B4A-7B464DE04A7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66BE87F-A588-41BE-A251-8940FFF7BDB0}"/>
              </a:ext>
            </a:extLst>
          </p:cNvPr>
          <p:cNvCxnSpPr/>
          <p:nvPr userDrawn="1"/>
        </p:nvCxnSpPr>
        <p:spPr>
          <a:xfrm>
            <a:off x="431800" y="3866682"/>
            <a:ext cx="1133951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EE87B275-BCEB-48C5-BD58-39E2B9AB906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129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5FEF587-0930-42DA-AF85-54F9A14870D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7B00876-F334-4F19-ACB9-5A52E300C62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DC5160FB-C621-4014-AF15-7C31EBF9463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3D37E5E1-DD5A-4C77-849F-40C0D2AE3F7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8164CA25-5B7F-4EDD-8B42-0D567DED179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771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5876039-3F56-4587-900E-4FCE60BCA50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15FCEBD-9007-4B9D-AE69-7F8068A14B2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8856F7F9-97EB-4612-BB5C-DDB9D90C9CD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B0C577BC-AD44-4FF0-8F34-D7ABD44B100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2E19F39-39CE-43A3-912F-3D8656DA5E7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64F2C543-C785-4078-9811-96F28F1BF21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022F0FFE-8538-47C2-9227-B4DE41186CE8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5D12B21-B498-4E00-B817-457BAED99A3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60F8F4D-F654-4555-BC21-7137D98E027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0B633DEF-CDC6-4A75-A05B-0C875E2B8FF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23A67F56-440C-4AE2-B52E-F6ECF3E31F8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F5BF8F-8918-4E36-8AAF-45E994E46B2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1A2F56E4-C780-42A2-BA54-B1EAB7CA219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7405E86B-3690-4EBE-8353-7ABE76F1081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DB54048B-A035-47F0-B54D-1B9676EE893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12F6976C-DDBF-4808-9B45-2C78E0FC6AA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66103D17-8EEC-45BF-B909-8F6DB8575A35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57F6EB7B-A4AE-4147-A94B-9C2860A158F4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95673032-36DB-4772-82D8-46E21D810A56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CDE9935C-FEBD-421A-A63B-8A87A2D4A4D9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42C672-1222-4C21-9E3D-F365D9665E1B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solidFill>
            <a:schemeClr val="bg1">
              <a:lumMod val="95000"/>
            </a:schemeClr>
          </a:solidFill>
        </p:spPr>
        <p:txBody>
          <a:bodyPr tIns="36000" anchor="t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2F97A7E3-509A-417D-9818-EDDA3B539E4F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412717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</p:spTree>
    <p:extLst>
      <p:ext uri="{BB962C8B-B14F-4D97-AF65-F5344CB8AC3E}">
        <p14:creationId xmlns:p14="http://schemas.microsoft.com/office/powerpoint/2010/main" val="5291107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977821B-617D-47E4-AAA2-FADADD15EBC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1799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9551C8-D5B2-495A-97BB-0711CD8C67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74854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3739758-B746-428A-A18B-3989DA89A8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74854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B502D142-31B4-4BFF-A18F-9FB36E0F400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74854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1" name="Picture Placeholder 4">
            <a:extLst>
              <a:ext uri="{FF2B5EF4-FFF2-40B4-BE49-F238E27FC236}">
                <a16:creationId xmlns:a16="http://schemas.microsoft.com/office/drawing/2014/main" id="{ED382BE6-73A2-49C4-9284-7996310FE85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268028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42" name="Text Placeholder 8">
            <a:extLst>
              <a:ext uri="{FF2B5EF4-FFF2-40B4-BE49-F238E27FC236}">
                <a16:creationId xmlns:a16="http://schemas.microsoft.com/office/drawing/2014/main" id="{5E81FDE4-AA9D-42F8-BEAF-C710A81DC8A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811083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9D6585E1-D051-4611-811C-C8101B0D2F0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811083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4" name="Text Placeholder 8">
            <a:extLst>
              <a:ext uri="{FF2B5EF4-FFF2-40B4-BE49-F238E27FC236}">
                <a16:creationId xmlns:a16="http://schemas.microsoft.com/office/drawing/2014/main" id="{6C195A32-24CC-4109-9C00-31757D0A0A3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811083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5" name="Picture Placeholder 4">
            <a:extLst>
              <a:ext uri="{FF2B5EF4-FFF2-40B4-BE49-F238E27FC236}">
                <a16:creationId xmlns:a16="http://schemas.microsoft.com/office/drawing/2014/main" id="{B318C64F-C963-4A3C-BB8F-999A7F7F5F88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112825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46" name="Text Placeholder 8">
            <a:extLst>
              <a:ext uri="{FF2B5EF4-FFF2-40B4-BE49-F238E27FC236}">
                <a16:creationId xmlns:a16="http://schemas.microsoft.com/office/drawing/2014/main" id="{B8B9BC49-5937-4C0A-9AA6-7A7DA7F18CA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47313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8020B4D6-002F-4FA9-BF1D-FC56D9A06F2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647313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8" name="Text Placeholder 8">
            <a:extLst>
              <a:ext uri="{FF2B5EF4-FFF2-40B4-BE49-F238E27FC236}">
                <a16:creationId xmlns:a16="http://schemas.microsoft.com/office/drawing/2014/main" id="{93C1946C-7118-4BF3-8EE8-B0944465F49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647313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638949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305CEEFA-58BB-4AFA-AD31-BEE38B013E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BEEE40C3-341F-4063-8D33-B1328863F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D09CE291-B951-4300-9D67-154E4BB557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375703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0D3A393C-4D8C-49BC-934D-B57BE1B2840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375703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3" name="Text Placeholder 8">
            <a:extLst>
              <a:ext uri="{FF2B5EF4-FFF2-40B4-BE49-F238E27FC236}">
                <a16:creationId xmlns:a16="http://schemas.microsoft.com/office/drawing/2014/main" id="{08906184-3520-4606-AF8B-59ECFFA6D7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19606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8A64BEB9-7FB0-4DF9-BFE9-62016E83E89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319606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5" name="Text Placeholder 8">
            <a:extLst>
              <a:ext uri="{FF2B5EF4-FFF2-40B4-BE49-F238E27FC236}">
                <a16:creationId xmlns:a16="http://schemas.microsoft.com/office/drawing/2014/main" id="{4CCC1C98-37FD-4404-8383-72ED535FE57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263509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B24BD1AE-AB0E-40FA-AEA8-8D687D84B56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63509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CA2F0EA7-F3F7-443F-BA0D-4916B618C56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07412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2BB6E6C3-1F6A-41B6-8EE0-6FDCBA34413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207412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2738624-9DAA-4152-9A77-80BBB71AD5F1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9" name="Picture Placeholder 15">
            <a:extLst>
              <a:ext uri="{FF2B5EF4-FFF2-40B4-BE49-F238E27FC236}">
                <a16:creationId xmlns:a16="http://schemas.microsoft.com/office/drawing/2014/main" id="{522AE46C-0845-4BB0-9861-06071BCF56F6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375703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0" name="Picture Placeholder 15">
            <a:extLst>
              <a:ext uri="{FF2B5EF4-FFF2-40B4-BE49-F238E27FC236}">
                <a16:creationId xmlns:a16="http://schemas.microsoft.com/office/drawing/2014/main" id="{D791A6AF-478F-443B-A785-F82A8DBA9F3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319606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1" name="Picture Placeholder 15">
            <a:extLst>
              <a:ext uri="{FF2B5EF4-FFF2-40B4-BE49-F238E27FC236}">
                <a16:creationId xmlns:a16="http://schemas.microsoft.com/office/drawing/2014/main" id="{1A65AFE9-2875-44A5-BF13-6E8438892669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263509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2" name="Picture Placeholder 15">
            <a:extLst>
              <a:ext uri="{FF2B5EF4-FFF2-40B4-BE49-F238E27FC236}">
                <a16:creationId xmlns:a16="http://schemas.microsoft.com/office/drawing/2014/main" id="{069B9167-077F-4123-82C5-01EB62AFB3E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07412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F9EF21D5-1862-4F5B-86BF-B76AF2A72B3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151313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80EC8DA4-EC6B-4362-949F-968E973A545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0151313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3" name="Picture Placeholder 15">
            <a:extLst>
              <a:ext uri="{FF2B5EF4-FFF2-40B4-BE49-F238E27FC236}">
                <a16:creationId xmlns:a16="http://schemas.microsoft.com/office/drawing/2014/main" id="{FC64B5FD-0E87-4FAB-AFEA-D10DFED9F6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0151313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205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8BA39708-26C4-4C58-AAF1-7DDBAAFACC9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lIns="1044000" rIns="0" anchor="ctr"/>
          <a:lstStyle>
            <a:lvl1pPr marL="0" indent="0" algn="l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9FEC1A-545F-4D58-B291-028B7D695567}"/>
              </a:ext>
            </a:extLst>
          </p:cNvPr>
          <p:cNvSpPr/>
          <p:nvPr userDrawn="1"/>
        </p:nvSpPr>
        <p:spPr>
          <a:xfrm>
            <a:off x="6336000" y="0"/>
            <a:ext cx="3979575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9896" y="2377000"/>
            <a:ext cx="3571782" cy="2387600"/>
          </a:xfrm>
        </p:spPr>
        <p:txBody>
          <a:bodyPr anchor="b"/>
          <a:lstStyle>
            <a:lvl1pPr algn="l">
              <a:defRPr sz="36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9896" y="4962525"/>
            <a:ext cx="35717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7B6BB1-24C3-48A6-913C-94F7EA8127A1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C9CBFF-5639-480A-82C7-50DAD54E2E48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12861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1612B32-057C-422E-8B4A-7B464DE04A7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4342674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92846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A4E56-DEE9-4FB2-89FF-0F12DB08AD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525B7-4C8D-4482-98E3-A68789AAB0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02381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FF978957-D101-43B4-A717-19B1820B4F1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lIns="1044000" rIns="0" anchor="ctr"/>
          <a:lstStyle>
            <a:lvl1pPr marL="0" indent="0" algn="l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DD3616-4E40-4CE5-88C8-2AF6E47D2086}"/>
              </a:ext>
            </a:extLst>
          </p:cNvPr>
          <p:cNvSpPr/>
          <p:nvPr userDrawn="1"/>
        </p:nvSpPr>
        <p:spPr>
          <a:xfrm>
            <a:off x="6336000" y="0"/>
            <a:ext cx="3979575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A3B184-0AF0-4DF5-B2BD-E6D1806BE1BF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FC9062-5711-4550-8470-F1324E804FFF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6336000" y="0"/>
            <a:ext cx="3979575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39896" y="2377000"/>
            <a:ext cx="3571782" cy="2387600"/>
          </a:xfrm>
        </p:spPr>
        <p:txBody>
          <a:bodyPr anchor="b"/>
          <a:lstStyle>
            <a:lvl1pPr algn="l">
              <a:defRPr sz="54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05624" y="5057775"/>
            <a:ext cx="3206053" cy="24765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EABB85-2AAF-4939-BDF4-E3CF2F31B3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05625" y="5400675"/>
            <a:ext cx="3206750" cy="24765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400" dirty="0" smtClean="0">
                <a:solidFill>
                  <a:schemeClr val="bg1"/>
                </a:solidFill>
              </a:defRPr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ZA" sz="1600" dirty="0"/>
            </a:lvl5pPr>
          </a:lstStyle>
          <a:p>
            <a:pPr marL="266700" lvl="0" indent="-266700"/>
            <a:r>
              <a:rPr lang="en-US" noProof="0"/>
              <a:t>Contact Number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4E7DF27-55E9-4F17-91D3-29228A4020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05625" y="5751513"/>
            <a:ext cx="3206750" cy="24765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400" smtClean="0">
                <a:solidFill>
                  <a:schemeClr val="bg1"/>
                </a:solidFill>
              </a:defRPr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ZA" sz="1600"/>
            </a:lvl5pPr>
          </a:lstStyle>
          <a:p>
            <a:pPr marL="266700" lvl="0" indent="-266700"/>
            <a:r>
              <a:rPr lang="en-US" noProof="0"/>
              <a:t>Email or Social Media Handle</a:t>
            </a:r>
          </a:p>
        </p:txBody>
      </p:sp>
    </p:spTree>
    <p:extLst>
      <p:ext uri="{BB962C8B-B14F-4D97-AF65-F5344CB8AC3E}">
        <p14:creationId xmlns:p14="http://schemas.microsoft.com/office/powerpoint/2010/main" val="41008153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pp Previe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of a cell phone&#10;&#10;Description generated with high confidence">
            <a:extLst>
              <a:ext uri="{FF2B5EF4-FFF2-40B4-BE49-F238E27FC236}">
                <a16:creationId xmlns:a16="http://schemas.microsoft.com/office/drawing/2014/main" id="{68055F11-596F-47BF-A832-A501EC346C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307" y="915497"/>
            <a:ext cx="4666142" cy="4684105"/>
          </a:xfrm>
          <a:prstGeom prst="rect">
            <a:avLst/>
          </a:prstGeom>
        </p:spPr>
      </p:pic>
      <p:pic>
        <p:nvPicPr>
          <p:cNvPr id="9" name="Picture 8" descr="Screen of a cell phone&#10;&#10;Description generated with high confidence">
            <a:extLst>
              <a:ext uri="{FF2B5EF4-FFF2-40B4-BE49-F238E27FC236}">
                <a16:creationId xmlns:a16="http://schemas.microsoft.com/office/drawing/2014/main" id="{80EBF765-2A5E-4BDA-B092-25691E4791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2929" y="915497"/>
            <a:ext cx="4666142" cy="4684105"/>
          </a:xfrm>
          <a:prstGeom prst="rect">
            <a:avLst/>
          </a:prstGeom>
        </p:spPr>
      </p:pic>
      <p:pic>
        <p:nvPicPr>
          <p:cNvPr id="10" name="Picture 9" descr="Screen of a cell phone&#10;&#10;Description generated with high confidence">
            <a:extLst>
              <a:ext uri="{FF2B5EF4-FFF2-40B4-BE49-F238E27FC236}">
                <a16:creationId xmlns:a16="http://schemas.microsoft.com/office/drawing/2014/main" id="{E97A6530-14B5-4A05-B7A3-7BA661FCD5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2551" y="915497"/>
            <a:ext cx="4666142" cy="46841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7EC9494-5A42-419D-AADF-96EF1EFD7B6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505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Details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E2D3309-00A3-42D9-8706-6F2A6AD3BB0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15505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Name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94E4C70C-AC1E-4EDE-B2C1-23A54123479F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177148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Details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4B1BB7D-C6D3-4D9C-A235-6CBB5A13EEC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77148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Name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718515F4-6451-4FB7-ACE4-5D9C2CD207A4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8699878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Details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B362C889-34FC-4EB1-967B-DC98349082C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99878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Name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C4EB921-BD58-4C2E-BDD5-FC8D2629829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751679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3CB44DE3-C599-4EA7-BFDA-4E39AE89FC0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281301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A4392E45-2A0B-49BF-9952-79C42AF8DE9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810923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01276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CC2AE-E299-42B4-A2C4-357708A0054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800" y="1836744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noProof="0"/>
              <a:t>Testimonial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9551C8-D5B2-495A-97BB-0711CD8C67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2556" y="3693626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Name and Title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03139A49-E537-4395-967A-08C99782070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25172" y="3591659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noProof="0"/>
              <a:t>Testimonial goes here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3EE1C8A1-F171-46D2-A92F-1B0E9C52B1A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68052" y="5448541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Name and Title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E3E7FB48-98BE-4677-A80F-969F9F30720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218545" y="1836744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noProof="0"/>
              <a:t>Testimonial goes here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146F28A-70F5-4E8B-8A3A-ADB1B6A080D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369301" y="3693626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Name and Title</a:t>
            </a:r>
          </a:p>
        </p:txBody>
      </p:sp>
    </p:spTree>
    <p:extLst>
      <p:ext uri="{BB962C8B-B14F-4D97-AF65-F5344CB8AC3E}">
        <p14:creationId xmlns:p14="http://schemas.microsoft.com/office/powerpoint/2010/main" val="23627155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0" y="0"/>
            <a:ext cx="6336000" cy="678656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00" y="2377000"/>
            <a:ext cx="5472000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00" y="4962525"/>
            <a:ext cx="5472000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8EA9D3-63E1-4170-B9FF-2F1AF08CCA45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AE9C85-4EEF-40CA-AA18-4DC9F703F4F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3102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05D700-F00E-4505-8483-501219FB8BD2}"/>
              </a:ext>
            </a:extLst>
          </p:cNvPr>
          <p:cNvSpPr/>
          <p:nvPr userDrawn="1"/>
        </p:nvSpPr>
        <p:spPr>
          <a:xfrm>
            <a:off x="0" y="0"/>
            <a:ext cx="12192000" cy="63653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432000" y="1"/>
            <a:ext cx="11760000" cy="6365362"/>
          </a:xfrm>
          <a:prstGeom prst="rect">
            <a:avLst/>
          </a:prstGeom>
          <a:gradFill>
            <a:gsLst>
              <a:gs pos="36000">
                <a:schemeClr val="tx1">
                  <a:alpha val="6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728" y="2377000"/>
            <a:ext cx="6299682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728" y="4962525"/>
            <a:ext cx="62996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384471-818E-4B2E-BA19-852421944514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BA5E93-E4C5-4917-B92A-53FC468CFEB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09B30-9CC9-4BE8-AB10-1BA398CA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F77174B-114F-48DF-AFBF-1AA3416ACD4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41868349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1"/>
            <a:ext cx="6406950" cy="6857998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F80631D-0113-45B5-9716-6AED2430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1AC65F5-382D-4CF6-95CF-DD3FC6D96F3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554488-3F7D-4F3A-9AAF-73FB0977D73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05962" y="457200"/>
            <a:ext cx="5501126" cy="5411787"/>
          </a:xfrm>
        </p:spPr>
        <p:txBody>
          <a:bodyPr/>
          <a:lstStyle>
            <a:lvl1pPr>
              <a:buClr>
                <a:schemeClr val="bg1"/>
              </a:buCl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96757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1"/>
            <a:ext cx="6406950" cy="6857998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F80631D-0113-45B5-9716-6AED2430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1AC65F5-382D-4CF6-95CF-DD3FC6D96F3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56321125-B861-4CD5-8023-6E40351765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04181" y="457201"/>
            <a:ext cx="5504688" cy="540385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718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6FAD7B97-1B74-414B-B585-45E33908CB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365363"/>
          </a:xfrm>
          <a:solidFill>
            <a:schemeClr val="tx1">
              <a:lumMod val="75000"/>
              <a:lumOff val="25000"/>
            </a:schemeClr>
          </a:solidFill>
        </p:spPr>
        <p:txBody>
          <a:bodyPr vert="vert270" lIns="144000" tIns="0" rIns="0" anchor="t"/>
          <a:lstStyle>
            <a:lvl1pPr marL="0" indent="0" algn="ctr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432000" y="1"/>
            <a:ext cx="11760000" cy="6365362"/>
          </a:xfrm>
          <a:prstGeom prst="rect">
            <a:avLst/>
          </a:prstGeom>
          <a:gradFill>
            <a:gsLst>
              <a:gs pos="36000">
                <a:schemeClr val="tx1">
                  <a:alpha val="6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728" y="2377000"/>
            <a:ext cx="6299682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728" y="4962525"/>
            <a:ext cx="62996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384471-818E-4B2E-BA19-852421944514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BA5E93-E4C5-4917-B92A-53FC468CFEB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09B30-9CC9-4BE8-AB10-1BA398CA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F77174B-114F-48DF-AFBF-1AA3416ACD4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4956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,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3714749"/>
            <a:ext cx="6406950" cy="3143249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1999" y="3714746"/>
            <a:ext cx="4416225" cy="2364591"/>
          </a:xfrm>
        </p:spPr>
        <p:txBody>
          <a:bodyPr anchor="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103" y="3981451"/>
            <a:ext cx="5749483" cy="1343026"/>
          </a:xfrm>
        </p:spPr>
        <p:txBody>
          <a:bodyPr anchor="b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28B6E3D-9C01-45EA-9E2B-711EC1B84F8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353050" y="0"/>
            <a:ext cx="640695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US" noProof="0" dirty="0"/>
              <a:t>Insert or Drag &amp; Drop your photo here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8965A7-6363-464F-998B-64E00F4F49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58442" y="5657850"/>
            <a:ext cx="5749334" cy="111994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Subtitle, tagline or blurb can go here</a:t>
            </a:r>
          </a:p>
        </p:txBody>
      </p:sp>
    </p:spTree>
    <p:extLst>
      <p:ext uri="{BB962C8B-B14F-4D97-AF65-F5344CB8AC3E}">
        <p14:creationId xmlns:p14="http://schemas.microsoft.com/office/powerpoint/2010/main" val="3420662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305CEEFA-58BB-4AFA-AD31-BEE38B013E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BEEE40C3-341F-4063-8D33-B1328863F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D09CE291-B951-4300-9D67-154E4BB557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0D3A393C-4D8C-49BC-934D-B57BE1B2840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3" name="Text Placeholder 8">
            <a:extLst>
              <a:ext uri="{FF2B5EF4-FFF2-40B4-BE49-F238E27FC236}">
                <a16:creationId xmlns:a16="http://schemas.microsoft.com/office/drawing/2014/main" id="{08906184-3520-4606-AF8B-59ECFFA6D7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8A64BEB9-7FB0-4DF9-BFE9-62016E83E89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5" name="Text Placeholder 8">
            <a:extLst>
              <a:ext uri="{FF2B5EF4-FFF2-40B4-BE49-F238E27FC236}">
                <a16:creationId xmlns:a16="http://schemas.microsoft.com/office/drawing/2014/main" id="{4CCC1C98-37FD-4404-8383-72ED535FE57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B24BD1AE-AB0E-40FA-AEA8-8D687D84B56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CA2F0EA7-F3F7-443F-BA0D-4916B618C56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2BB6E6C3-1F6A-41B6-8EE0-6FDCBA34413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2738624-9DAA-4152-9A77-80BBB71AD5F1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9" name="Picture Placeholder 15">
            <a:extLst>
              <a:ext uri="{FF2B5EF4-FFF2-40B4-BE49-F238E27FC236}">
                <a16:creationId xmlns:a16="http://schemas.microsoft.com/office/drawing/2014/main" id="{522AE46C-0845-4BB0-9861-06071BCF56F6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77185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0" name="Picture Placeholder 15">
            <a:extLst>
              <a:ext uri="{FF2B5EF4-FFF2-40B4-BE49-F238E27FC236}">
                <a16:creationId xmlns:a16="http://schemas.microsoft.com/office/drawing/2014/main" id="{D791A6AF-478F-443B-A785-F82A8DBA9F3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112287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1" name="Picture Placeholder 15">
            <a:extLst>
              <a:ext uri="{FF2B5EF4-FFF2-40B4-BE49-F238E27FC236}">
                <a16:creationId xmlns:a16="http://schemas.microsoft.com/office/drawing/2014/main" id="{1A65AFE9-2875-44A5-BF13-6E8438892669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45195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2" name="Picture Placeholder 15">
            <a:extLst>
              <a:ext uri="{FF2B5EF4-FFF2-40B4-BE49-F238E27FC236}">
                <a16:creationId xmlns:a16="http://schemas.microsoft.com/office/drawing/2014/main" id="{069B9167-077F-4123-82C5-01EB62AFB3E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780587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4838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EFA8C4C-FE50-44C1-8434-6C7BB898173F}"/>
              </a:ext>
            </a:extLst>
          </p:cNvPr>
          <p:cNvSpPr/>
          <p:nvPr userDrawn="1"/>
        </p:nvSpPr>
        <p:spPr>
          <a:xfrm>
            <a:off x="432000" y="0"/>
            <a:ext cx="547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728" y="5657850"/>
            <a:ext cx="4974545" cy="70751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Subtitle, tagline or blurb can go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32000" y="6365363"/>
            <a:ext cx="5472000" cy="412431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704BE0A1-F26A-4947-971D-055860FFC9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2000" y="0"/>
            <a:ext cx="547200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US" noProof="0" dirty="0"/>
              <a:t>Insert or Drag &amp;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28" y="3981450"/>
            <a:ext cx="4974545" cy="1343025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sz="3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51A342D-6638-406F-A54B-59B56F36AD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8002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32169FB-F8BF-46FF-8BDE-E27C751C1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8002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51BC42F-45BF-462B-A15F-54639A5DA4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02527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08A990CD-AF1D-4FBE-B3FF-4BC5BE2BFD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02527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C595063C-F901-4E60-A714-6454F42F0D9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117052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C7672B0A-0079-40F6-8B93-A5F1DB5882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117052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5466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EFA8C4C-FE50-44C1-8434-6C7BB898173F}"/>
              </a:ext>
            </a:extLst>
          </p:cNvPr>
          <p:cNvSpPr/>
          <p:nvPr userDrawn="1"/>
        </p:nvSpPr>
        <p:spPr>
          <a:xfrm>
            <a:off x="432000" y="0"/>
            <a:ext cx="547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728" y="5657850"/>
            <a:ext cx="4974545" cy="70751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Subtitle, tagline or blurb can go here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704BE0A1-F26A-4947-971D-055860FFC9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2000" y="0"/>
            <a:ext cx="547200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US" noProof="0" dirty="0"/>
              <a:t>Insert or Drag &amp;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28" y="3981450"/>
            <a:ext cx="4974545" cy="1343025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sz="3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51A342D-6638-406F-A54B-59B56F36AD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78577" y="5010963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32169FB-F8BF-46FF-8BDE-E27C751C1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78577" y="5645363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51BC42F-45BF-462B-A15F-54639A5DA4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02677" y="5010963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08A990CD-AF1D-4FBE-B3FF-4BC5BE2BFD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402677" y="5645363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B71CBA76-3CE4-4FA7-8940-41ECC9129C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78577" y="2360347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ADC8FCF6-5E2F-4976-8979-F493766C38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78577" y="2994747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F111F3D7-9557-4D01-B2FB-38A2FFA105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02677" y="2360347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FE89EBCC-101B-4979-93C1-08579B03199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402677" y="2994747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3040843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CE857ED-B36A-4B8A-81C4-94389617E2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3465" y="1007667"/>
            <a:ext cx="11528535" cy="56453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3613424"/>
            <a:ext cx="3974900" cy="246591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77496E8-E637-4081-A0D0-AB167EE459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00" y="1582738"/>
            <a:ext cx="3975100" cy="1744662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Emphasized Text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E221C2C-B20F-4F90-A44F-08EE879BA9C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217319" y="1450975"/>
            <a:ext cx="6974680" cy="3935414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your Screen Design here</a:t>
            </a:r>
          </a:p>
        </p:txBody>
      </p:sp>
    </p:spTree>
    <p:extLst>
      <p:ext uri="{BB962C8B-B14F-4D97-AF65-F5344CB8AC3E}">
        <p14:creationId xmlns:p14="http://schemas.microsoft.com/office/powerpoint/2010/main" val="77450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1FED-0A73-4769-96A2-4C362E5D9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5B16D-31A1-4D28-ADC4-0BDEF4E07DF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008000"/>
            <a:ext cx="11340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Single line of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D4C6E-0D63-44CE-B0B4-BAA8F101EAF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231749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C0B96F-9D35-4001-9F9C-1A7004D61F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C915CA-DB91-4B68-8DB8-2745ADA585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BF46361-E4F6-47BA-9660-22CF6C0669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1498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BB15A8A-91AC-4F5D-A727-1D120F5D43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91247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87D1D6-A833-418D-948C-DDF7937231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31749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1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FC9F6-9736-4DA2-A807-7430389A47F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11498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2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D41719-B17D-4C65-8905-CFB25698E45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91247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3</a:t>
            </a:r>
          </a:p>
        </p:txBody>
      </p:sp>
    </p:spTree>
    <p:extLst>
      <p:ext uri="{BB962C8B-B14F-4D97-AF65-F5344CB8AC3E}">
        <p14:creationId xmlns:p14="http://schemas.microsoft.com/office/powerpoint/2010/main" val="2306804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6A7F847-7F52-4026-B418-55C25C28C4CB}"/>
              </a:ext>
            </a:extLst>
          </p:cNvPr>
          <p:cNvSpPr/>
          <p:nvPr userDrawn="1"/>
        </p:nvSpPr>
        <p:spPr>
          <a:xfrm>
            <a:off x="0" y="6365364"/>
            <a:ext cx="12192000" cy="421200"/>
          </a:xfrm>
          <a:prstGeom prst="rect">
            <a:avLst/>
          </a:prstGeom>
          <a:gradFill>
            <a:gsLst>
              <a:gs pos="53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47D8FD-2235-485B-95E1-2EBD5AB47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4A233-446A-4EDA-9622-BBF0631DF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728000"/>
            <a:ext cx="1134000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A2955-0629-484D-8B16-D4500802A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72000" y="6365363"/>
            <a:ext cx="420000" cy="4212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txBody>
          <a:bodyPr vert="horz" lIns="0" tIns="0" rIns="0" bIns="0" rtlCol="0" anchor="ctr"/>
          <a:lstStyle>
            <a:lvl1pPr algn="ctr">
              <a:defRPr sz="1200" b="0" i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BD150CE-DC66-461D-A66C-7CF3307043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5363"/>
            <a:ext cx="5472000" cy="4124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ED0A63-77FF-4992-99DD-A09E96E22ACC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335A3F-070E-4B0E-A4FA-9B3279A2897C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7EB16B-9FE5-4954-8D9A-47381E739BF5}"/>
              </a:ext>
            </a:extLst>
          </p:cNvPr>
          <p:cNvSpPr txBox="1"/>
          <p:nvPr userDrawn="1"/>
        </p:nvSpPr>
        <p:spPr>
          <a:xfrm>
            <a:off x="9529311" y="6365363"/>
            <a:ext cx="2047875" cy="42996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US" sz="1200" b="0" noProof="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NAME OR LOGO</a:t>
            </a:r>
          </a:p>
        </p:txBody>
      </p:sp>
    </p:spTree>
    <p:extLst>
      <p:ext uri="{BB962C8B-B14F-4D97-AF65-F5344CB8AC3E}">
        <p14:creationId xmlns:p14="http://schemas.microsoft.com/office/powerpoint/2010/main" val="224487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2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4" r:id="rId9"/>
    <p:sldLayoutId id="2147483665" r:id="rId10"/>
    <p:sldLayoutId id="2147483666" r:id="rId11"/>
    <p:sldLayoutId id="2147483667" r:id="rId12"/>
    <p:sldLayoutId id="2147483650" r:id="rId13"/>
    <p:sldLayoutId id="2147483652" r:id="rId14"/>
    <p:sldLayoutId id="2147483653" r:id="rId15"/>
    <p:sldLayoutId id="2147483668" r:id="rId16"/>
    <p:sldLayoutId id="2147483669" r:id="rId17"/>
    <p:sldLayoutId id="2147483671" r:id="rId18"/>
    <p:sldLayoutId id="2147483672" r:id="rId19"/>
    <p:sldLayoutId id="2147483654" r:id="rId20"/>
    <p:sldLayoutId id="2147483678" r:id="rId21"/>
    <p:sldLayoutId id="2147483655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9" r:id="rId28"/>
    <p:sldLayoutId id="2147483680" r:id="rId2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000"/>
        </a:spcBef>
        <a:spcAft>
          <a:spcPts val="500"/>
        </a:spcAft>
        <a:buClr>
          <a:schemeClr val="accent1"/>
        </a:buClr>
        <a:buFont typeface="Arial" panose="020B0604020202020204" pitchFamily="34" charset="0"/>
        <a:buChar char="○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jp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jp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F05D089D-7A15-41BC-B971-911CC28C4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E93CFE69-79B0-440B-949E-DA17AD834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36000" y="0"/>
            <a:ext cx="3979575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Logo for Nguyen Information Consulting (NIC)">
            <a:extLst>
              <a:ext uri="{FF2B5EF4-FFF2-40B4-BE49-F238E27FC236}">
                <a16:creationId xmlns:a16="http://schemas.microsoft.com/office/drawing/2014/main" id="{993FBCF6-6733-4E05-9A71-7BBB96D056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281" y="236865"/>
            <a:ext cx="1898865" cy="9328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 descr="Logo for Telligen">
            <a:extLst>
              <a:ext uri="{FF2B5EF4-FFF2-40B4-BE49-F238E27FC236}">
                <a16:creationId xmlns:a16="http://schemas.microsoft.com/office/drawing/2014/main" id="{D30AF7F1-851B-4EEE-93C0-0E1ADD76B4C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1750" t="47351" r="4457" b="36213"/>
          <a:stretch/>
        </p:blipFill>
        <p:spPr>
          <a:xfrm>
            <a:off x="6654280" y="1334513"/>
            <a:ext cx="1898865" cy="9328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6539896" y="2660078"/>
            <a:ext cx="3571782" cy="2104522"/>
          </a:xfrm>
        </p:spPr>
        <p:txBody>
          <a:bodyPr/>
          <a:lstStyle/>
          <a:p>
            <a:r>
              <a:rPr lang="en-US" dirty="0"/>
              <a:t>Data Element Library (DEL) Search Re-Design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753AF9-461F-4049-BB9D-621E76A51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539896" y="4876800"/>
            <a:ext cx="3571782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565124A8-7554-4DB8-896F-F9946B9CF1F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r>
              <a:rPr lang="en-US" dirty="0"/>
              <a:t>A faster way to get to the information you need.</a:t>
            </a:r>
          </a:p>
        </p:txBody>
      </p:sp>
    </p:spTree>
    <p:extLst>
      <p:ext uri="{BB962C8B-B14F-4D97-AF65-F5344CB8AC3E}">
        <p14:creationId xmlns:p14="http://schemas.microsoft.com/office/powerpoint/2010/main" val="2941958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7">
            <a:extLst>
              <a:ext uri="{FF2B5EF4-FFF2-40B4-BE49-F238E27FC236}">
                <a16:creationId xmlns:a16="http://schemas.microsoft.com/office/drawing/2014/main" id="{7FB89A62-CAB5-4BD1-B89F-0A0F3809B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53050" y="65959"/>
            <a:ext cx="6406950" cy="4268630"/>
          </a:xfrm>
          <a:prstGeom prst="rect">
            <a:avLst/>
          </a:prstGeom>
          <a:solidFill>
            <a:schemeClr val="tx1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03D6D45-09FB-4A71-8BA9-C71413D258DB}"/>
              </a:ext>
            </a:extLst>
          </p:cNvPr>
          <p:cNvSpPr>
            <a:spLocks noGrp="1"/>
          </p:cNvSpPr>
          <p:nvPr>
            <p:ph type="title"/>
          </p:nvPr>
        </p:nvSpPr>
        <p:spPr bwMode="ltGray"/>
        <p:txBody>
          <a:bodyPr/>
          <a:lstStyle/>
          <a:p>
            <a:r>
              <a:rPr lang="en-US" dirty="0"/>
              <a:t>Agenda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8893E2F-227D-4472-B59F-3DEBF46C0E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ltGray">
          <a:xfrm>
            <a:off x="5657669" y="5491163"/>
            <a:ext cx="5750421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358B6C62-CDD6-4E2C-8BC8-699230D39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99" y="1810707"/>
            <a:ext cx="4416225" cy="4268630"/>
          </a:xfrm>
        </p:spPr>
        <p:txBody>
          <a:bodyPr/>
          <a:lstStyle/>
          <a:p>
            <a:r>
              <a:rPr lang="en-US" dirty="0"/>
              <a:t>Current State of the DEL</a:t>
            </a:r>
          </a:p>
          <a:p>
            <a:r>
              <a:rPr lang="en-US" dirty="0"/>
              <a:t>Feedback that prompted change</a:t>
            </a:r>
          </a:p>
          <a:p>
            <a:r>
              <a:rPr lang="en-US" dirty="0"/>
              <a:t>Demonstration of proposed change</a:t>
            </a:r>
          </a:p>
          <a:p>
            <a:r>
              <a:rPr lang="en-US" dirty="0"/>
              <a:t>Feedback and open Q&amp;A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EF3E39-2332-4C12-9142-1DB674D9F8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665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9F4F6B-299B-431B-AD93-01AF893D8C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A428ED-E8E6-4EBE-8C7C-8E6E2E501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Current State</a:t>
            </a:r>
          </a:p>
        </p:txBody>
      </p:sp>
      <p:pic>
        <p:nvPicPr>
          <p:cNvPr id="54" name="Picture 53" descr="A screenshot of the Data Element Library (DEL) current search page.">
            <a:extLst>
              <a:ext uri="{FF2B5EF4-FFF2-40B4-BE49-F238E27FC236}">
                <a16:creationId xmlns:a16="http://schemas.microsoft.com/office/drawing/2014/main" id="{7C7F9BDE-6AD7-4B93-9197-FDEBD449ED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99" y="1128513"/>
            <a:ext cx="10719513" cy="5236850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4D2495B9-B751-4AEC-8253-67D3D6C52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47648" y="6365363"/>
            <a:ext cx="1424351" cy="421200"/>
            <a:chOff x="10347648" y="6365363"/>
            <a:chExt cx="1424351" cy="42120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FE1713B-936D-45BA-A5A9-355CB568E7CD}"/>
                </a:ext>
              </a:extLst>
            </p:cNvPr>
            <p:cNvSpPr/>
            <p:nvPr/>
          </p:nvSpPr>
          <p:spPr>
            <a:xfrm>
              <a:off x="10347648" y="6365363"/>
              <a:ext cx="1424351" cy="4212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8FBCB2CE-A5F7-40D3-97C8-87152B8961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1750" t="47351" r="4457" b="36213"/>
            <a:stretch/>
          </p:blipFill>
          <p:spPr>
            <a:xfrm>
              <a:off x="11151512" y="6461924"/>
              <a:ext cx="607791" cy="298580"/>
            </a:xfrm>
            <a:prstGeom prst="rect">
              <a:avLst/>
            </a:prstGeom>
            <a:ln>
              <a:solidFill>
                <a:srgbClr val="FAFAFA"/>
              </a:solidFill>
            </a:ln>
            <a:effectLst/>
          </p:spPr>
        </p:pic>
        <p:pic>
          <p:nvPicPr>
            <p:cNvPr id="58" name="Picture 57" descr="A drawing of a cartoon character&#10;&#10;Description automatically generated">
              <a:extLst>
                <a:ext uri="{FF2B5EF4-FFF2-40B4-BE49-F238E27FC236}">
                  <a16:creationId xmlns:a16="http://schemas.microsoft.com/office/drawing/2014/main" id="{62F75154-D571-48FC-BCB4-CE567A38B8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4500" y="6461924"/>
              <a:ext cx="630733" cy="29858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noFill/>
              <a:miter lim="8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745170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34C221-D094-445D-A8B7-0030E81656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58C420A-3AEC-4BE5-BD90-C854A306696C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Case for Change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C9E886-BD82-4757-912B-F7589A22164F}"/>
              </a:ext>
            </a:extLst>
          </p:cNvPr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r>
              <a:rPr lang="en-US" dirty="0"/>
              <a:t>Feedback from users of the DEL</a:t>
            </a:r>
          </a:p>
        </p:txBody>
      </p:sp>
      <p:sp>
        <p:nvSpPr>
          <p:cNvPr id="43" name="Content Placeholder 14">
            <a:extLst>
              <a:ext uri="{FF2B5EF4-FFF2-40B4-BE49-F238E27FC236}">
                <a16:creationId xmlns:a16="http://schemas.microsoft.com/office/drawing/2014/main" id="{30DEF887-44CA-445B-8CDC-F23BA71B6C23}"/>
              </a:ext>
            </a:extLst>
          </p:cNvPr>
          <p:cNvSpPr txBox="1">
            <a:spLocks/>
          </p:cNvSpPr>
          <p:nvPr/>
        </p:nvSpPr>
        <p:spPr>
          <a:xfrm>
            <a:off x="6754251" y="1626148"/>
            <a:ext cx="4416225" cy="426863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</a:rPr>
              <a:t>“Put the date the version of the tool went into effect with the version number. It would make it easier to isolate the accessible data in specific instances.”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</a:rPr>
              <a:t>“Not user friendly with all the links.”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</a:rPr>
              <a:t>“Unable to drill down in results list without choosing a new link.”</a:t>
            </a:r>
          </a:p>
        </p:txBody>
      </p:sp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8B618502-6263-424A-824A-C269440BC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2000" y="573738"/>
            <a:ext cx="5472000" cy="3407704"/>
          </a:xfr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48293B-B086-4048-863C-47E7C4788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680728" y="5491163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B94EB6D-882D-42E9-987A-D06D1A50E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47648" y="6365363"/>
            <a:ext cx="1424351" cy="421200"/>
            <a:chOff x="10347648" y="6365363"/>
            <a:chExt cx="1424351" cy="4212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2A90350-6158-428C-A7C7-9E371631C955}"/>
                </a:ext>
              </a:extLst>
            </p:cNvPr>
            <p:cNvSpPr/>
            <p:nvPr/>
          </p:nvSpPr>
          <p:spPr>
            <a:xfrm>
              <a:off x="10347648" y="6365363"/>
              <a:ext cx="1424351" cy="4212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0B35A0B9-F391-453D-AA7B-ABF46F0F76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1750" t="47351" r="4457" b="36213"/>
            <a:stretch/>
          </p:blipFill>
          <p:spPr>
            <a:xfrm>
              <a:off x="11151512" y="6461924"/>
              <a:ext cx="607791" cy="298580"/>
            </a:xfrm>
            <a:prstGeom prst="rect">
              <a:avLst/>
            </a:prstGeom>
            <a:ln>
              <a:solidFill>
                <a:srgbClr val="FAFAFA"/>
              </a:solidFill>
            </a:ln>
            <a:effectLst/>
          </p:spPr>
        </p:pic>
        <p:pic>
          <p:nvPicPr>
            <p:cNvPr id="47" name="Picture 46" descr="A drawing of a cartoon character&#10;&#10;Description automatically generated">
              <a:extLst>
                <a:ext uri="{FF2B5EF4-FFF2-40B4-BE49-F238E27FC236}">
                  <a16:creationId xmlns:a16="http://schemas.microsoft.com/office/drawing/2014/main" id="{CE0BCC8A-066F-4AF8-B5AC-634D64AA88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4500" y="6461924"/>
              <a:ext cx="630733" cy="29858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noFill/>
              <a:miter lim="8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59096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A106A1-5BFA-4033-8A49-0E0F2A688C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EAE0D-88F0-4123-A369-92983D7E5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400" y="2859111"/>
            <a:ext cx="4038400" cy="432000"/>
          </a:xfrm>
        </p:spPr>
        <p:txBody>
          <a:bodyPr/>
          <a:lstStyle/>
          <a:p>
            <a:r>
              <a:rPr lang="en-US" dirty="0"/>
              <a:t>New Search Demo</a:t>
            </a: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39018450-9E2E-4A1A-B045-D57CBE610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75" b="23875"/>
          <a:stretch>
            <a:fillRect/>
          </a:stretch>
        </p:blipFill>
        <p:spPr/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AAF435B3-61BC-4858-B6AB-F4D2DB1CC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47648" y="6365363"/>
            <a:ext cx="1424351" cy="421200"/>
            <a:chOff x="10347648" y="6365363"/>
            <a:chExt cx="1424351" cy="4212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359ED7D-502F-491F-98C0-CC97060D5817}"/>
                </a:ext>
              </a:extLst>
            </p:cNvPr>
            <p:cNvSpPr/>
            <p:nvPr/>
          </p:nvSpPr>
          <p:spPr>
            <a:xfrm>
              <a:off x="10347648" y="6365363"/>
              <a:ext cx="1424351" cy="4212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981970B-1382-427A-BD7B-FB0C44AFF3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1750" t="47351" r="4457" b="36213"/>
            <a:stretch/>
          </p:blipFill>
          <p:spPr>
            <a:xfrm>
              <a:off x="11151512" y="6461924"/>
              <a:ext cx="607791" cy="298580"/>
            </a:xfrm>
            <a:prstGeom prst="rect">
              <a:avLst/>
            </a:prstGeom>
            <a:ln>
              <a:solidFill>
                <a:srgbClr val="FAFAFA"/>
              </a:solidFill>
            </a:ln>
            <a:effectLst/>
          </p:spPr>
        </p:pic>
        <p:pic>
          <p:nvPicPr>
            <p:cNvPr id="18" name="Picture 17" descr="A drawing of a cartoon character&#10;&#10;Description automatically generated">
              <a:extLst>
                <a:ext uri="{FF2B5EF4-FFF2-40B4-BE49-F238E27FC236}">
                  <a16:creationId xmlns:a16="http://schemas.microsoft.com/office/drawing/2014/main" id="{5BE9E498-1C42-4FEF-9606-4854B106BF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4500" y="6461924"/>
              <a:ext cx="630733" cy="29858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noFill/>
              <a:miter lim="8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096664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34C221-D094-445D-A8B7-0030E81656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58C420A-3AEC-4BE5-BD90-C854A306696C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Requested Feedback</a:t>
            </a:r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8A41762D-38E8-4042-BED0-DE9D7935E4A6}"/>
              </a:ext>
            </a:extLst>
          </p:cNvPr>
          <p:cNvSpPr txBox="1">
            <a:spLocks/>
          </p:cNvSpPr>
          <p:nvPr/>
        </p:nvSpPr>
        <p:spPr bwMode="gray">
          <a:xfrm>
            <a:off x="687084" y="5022338"/>
            <a:ext cx="4974545" cy="13430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3600" kern="1200" spc="-15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Q&amp;A</a:t>
            </a:r>
          </a:p>
        </p:txBody>
      </p:sp>
      <p:sp>
        <p:nvSpPr>
          <p:cNvPr id="43" name="Content Placeholder 14">
            <a:extLst>
              <a:ext uri="{FF2B5EF4-FFF2-40B4-BE49-F238E27FC236}">
                <a16:creationId xmlns:a16="http://schemas.microsoft.com/office/drawing/2014/main" id="{30DEF887-44CA-445B-8CDC-F23BA71B6C23}"/>
              </a:ext>
            </a:extLst>
          </p:cNvPr>
          <p:cNvSpPr txBox="1">
            <a:spLocks/>
          </p:cNvSpPr>
          <p:nvPr/>
        </p:nvSpPr>
        <p:spPr>
          <a:xfrm>
            <a:off x="6754252" y="587830"/>
            <a:ext cx="4442484" cy="53069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</a:rPr>
              <a:t>Drill down on the left side or at the top?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</a:rPr>
              <a:t>Default results list to start?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</a:rPr>
              <a:t>When results table shows, would you like the drill down area shortened to get more real estate for the table?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</a:rPr>
              <a:t>Are there other items you would like to narrow your search by?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</a:rPr>
              <a:t>Would you find the ability to export your list of results from the search page helpful?</a:t>
            </a:r>
          </a:p>
        </p:txBody>
      </p:sp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8B618502-6263-424A-824A-C269440BC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1767" y="492637"/>
            <a:ext cx="5445180" cy="3578261"/>
          </a:xfr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48293B-B086-4048-863C-47E7C4788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680728" y="5491163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093684C-809D-4612-9947-46D093FAA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47648" y="6365363"/>
            <a:ext cx="1424351" cy="421200"/>
            <a:chOff x="10347648" y="6365363"/>
            <a:chExt cx="1424351" cy="4212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FFFBA01-9113-48CB-AA8F-F6848E0442BD}"/>
                </a:ext>
              </a:extLst>
            </p:cNvPr>
            <p:cNvSpPr/>
            <p:nvPr/>
          </p:nvSpPr>
          <p:spPr>
            <a:xfrm>
              <a:off x="10347648" y="6365363"/>
              <a:ext cx="1424351" cy="4212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9A6F290-900C-4DA1-A854-4825D5821A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1750" t="47351" r="4457" b="36213"/>
            <a:stretch/>
          </p:blipFill>
          <p:spPr>
            <a:xfrm>
              <a:off x="11151512" y="6461924"/>
              <a:ext cx="607791" cy="298580"/>
            </a:xfrm>
            <a:prstGeom prst="rect">
              <a:avLst/>
            </a:prstGeom>
            <a:ln>
              <a:solidFill>
                <a:srgbClr val="FAFAFA"/>
              </a:solidFill>
            </a:ln>
            <a:effectLst/>
          </p:spPr>
        </p:pic>
        <p:pic>
          <p:nvPicPr>
            <p:cNvPr id="15" name="Picture 14" descr="A drawing of a cartoon character&#10;&#10;Description automatically generated">
              <a:extLst>
                <a:ext uri="{FF2B5EF4-FFF2-40B4-BE49-F238E27FC236}">
                  <a16:creationId xmlns:a16="http://schemas.microsoft.com/office/drawing/2014/main" id="{C543B236-83CD-4630-BEFF-A5C90473EA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4500" y="6461924"/>
              <a:ext cx="630733" cy="29858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noFill/>
              <a:miter lim="8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258132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Placeholder 47">
            <a:extLst>
              <a:ext uri="{FF2B5EF4-FFF2-40B4-BE49-F238E27FC236}">
                <a16:creationId xmlns:a16="http://schemas.microsoft.com/office/drawing/2014/main" id="{AC966987-B293-404A-BBED-86957A060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786563"/>
          </a:xfr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851B3CA-790D-465D-9B97-AA9876E35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36000" y="0"/>
            <a:ext cx="3979575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6539896" y="2360646"/>
            <a:ext cx="3571782" cy="2403954"/>
          </a:xfrm>
        </p:spPr>
        <p:txBody>
          <a:bodyPr/>
          <a:lstStyle/>
          <a:p>
            <a:r>
              <a:rPr lang="en-US" sz="4800" dirty="0"/>
              <a:t>Send Feedback by 01/31 to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753AF9-461F-4049-BB9D-621E76A51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539896" y="4848225"/>
            <a:ext cx="3571782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 descr="Envelope" title="Icon Presenter Email">
            <a:extLst>
              <a:ext uri="{FF2B5EF4-FFF2-40B4-BE49-F238E27FC236}">
                <a16:creationId xmlns:a16="http://schemas.microsoft.com/office/drawing/2014/main" id="{D99072B1-8690-4652-9009-362F46A213C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44825" y="5477074"/>
            <a:ext cx="316807" cy="316807"/>
          </a:xfrm>
          <a:prstGeom prst="rect">
            <a:avLst/>
          </a:prstGeo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48632CD-1506-46F5-A0DE-640903269D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6970942" y="5478870"/>
            <a:ext cx="3206750" cy="247650"/>
          </a:xfrm>
        </p:spPr>
        <p:txBody>
          <a:bodyPr/>
          <a:lstStyle/>
          <a:p>
            <a:r>
              <a:rPr lang="en-US" sz="1800" dirty="0"/>
              <a:t>del-Support@nicwdm2.com</a:t>
            </a:r>
          </a:p>
        </p:txBody>
      </p:sp>
    </p:spTree>
    <p:extLst>
      <p:ext uri="{BB962C8B-B14F-4D97-AF65-F5344CB8AC3E}">
        <p14:creationId xmlns:p14="http://schemas.microsoft.com/office/powerpoint/2010/main" val="168567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at Pitch Decks - Technology">
      <a:dk1>
        <a:sysClr val="windowText" lastClr="000000"/>
      </a:dk1>
      <a:lt1>
        <a:sysClr val="window" lastClr="FFFFFF"/>
      </a:lt1>
      <a:dk2>
        <a:srgbClr val="12121E"/>
      </a:dk2>
      <a:lt2>
        <a:srgbClr val="F2F2F2"/>
      </a:lt2>
      <a:accent1>
        <a:srgbClr val="00B0F0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ECCF3"/>
      </a:hlink>
      <a:folHlink>
        <a:srgbClr val="7F7F7F"/>
      </a:folHlink>
    </a:clrScheme>
    <a:fontScheme name="Custom 141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33781529_Tech pitch deck_RVA_v5" id="{A2EB78D0-E53B-4F6A-BDEB-161D0EE79897}" vid="{43D59DC8-94C0-4D1D-B6DD-8A7938E09C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at Pitch Decks - Technology">
    <a:dk1>
      <a:sysClr val="windowText" lastClr="000000"/>
    </a:dk1>
    <a:lt1>
      <a:sysClr val="window" lastClr="FFFFFF"/>
    </a:lt1>
    <a:dk2>
      <a:srgbClr val="12121E"/>
    </a:dk2>
    <a:lt2>
      <a:srgbClr val="F2F2F2"/>
    </a:lt2>
    <a:accent1>
      <a:srgbClr val="00B0F0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5ECCF3"/>
    </a:hlink>
    <a:folHlink>
      <a:srgbClr val="7F7F7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f8983cf-4a4c-4b5b-b9f6-3fc8ccdbc294">
      <Value>548</Value>
      <Value>543</Value>
    </TaxCatchAll>
    <_DCDateModified xmlns="http://schemas.microsoft.com/sharepoint/v3/fields">2020-01-14T06:00:00+00:00</_DCDateModified>
    <_Contributor xmlns="http://schemas.microsoft.com/sharepoint/v3/fields">Dawn Grey, Jennifer Kennedy</_Contributor>
    <TaxKeywordTaxHTField xmlns="ef8983cf-4a4c-4b5b-b9f6-3fc8ccdbc294">
      <Terms xmlns="http://schemas.microsoft.com/office/infopath/2007/PartnerControls">
        <TermInfo xmlns="http://schemas.microsoft.com/office/infopath/2007/PartnerControls">
          <TermName xmlns="http://schemas.microsoft.com/office/infopath/2007/PartnerControls">Search Redesign</TermName>
          <TermId xmlns="http://schemas.microsoft.com/office/infopath/2007/PartnerControls">92d9fd79-aa73-439d-8561-a234b7291171</TermId>
        </TermInfo>
        <TermInfo xmlns="http://schemas.microsoft.com/office/infopath/2007/PartnerControls">
          <TermName xmlns="http://schemas.microsoft.com/office/infopath/2007/PartnerControls">Demo</TermName>
          <TermId xmlns="http://schemas.microsoft.com/office/infopath/2007/PartnerControls">ebc01277-336c-48b2-9595-0a9498fbb9ab</TermId>
        </TermInfo>
      </Terms>
    </TaxKeywordTaxHTField>
    <_DCDateCreated xmlns="http://schemas.microsoft.com/sharepoint/v3/fields">2020-01-23T06:00:00+00:00</_DCDateCreated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F1929EB0707C46A4107EB8D91C9D0B" ma:contentTypeVersion="6" ma:contentTypeDescription="Create a new document." ma:contentTypeScope="" ma:versionID="f8ff76a29ef4018754b4d5ef1ccec96b">
  <xsd:schema xmlns:xsd="http://www.w3.org/2001/XMLSchema" xmlns:xs="http://www.w3.org/2001/XMLSchema" xmlns:p="http://schemas.microsoft.com/office/2006/metadata/properties" xmlns:ns2="http://schemas.microsoft.com/sharepoint/v3/fields" xmlns:ns3="ef8983cf-4a4c-4b5b-b9f6-3fc8ccdbc294" xmlns:ns4="85abae37-66bc-47f5-b0e6-1d45cf799a3f" xmlns:ns5="0dc307e8-db59-4035-ba4e-9ac8b521436f" targetNamespace="http://schemas.microsoft.com/office/2006/metadata/properties" ma:root="true" ma:fieldsID="50610fd8f5d11b386c9c1dd18f007348" ns2:_="" ns3:_="" ns4:_="" ns5:_="">
    <xsd:import namespace="http://schemas.microsoft.com/sharepoint/v3/fields"/>
    <xsd:import namespace="ef8983cf-4a4c-4b5b-b9f6-3fc8ccdbc294"/>
    <xsd:import namespace="85abae37-66bc-47f5-b0e6-1d45cf799a3f"/>
    <xsd:import namespace="0dc307e8-db59-4035-ba4e-9ac8b521436f"/>
    <xsd:element name="properties">
      <xsd:complexType>
        <xsd:sequence>
          <xsd:element name="documentManagement">
            <xsd:complexType>
              <xsd:all>
                <xsd:element ref="ns2:_Contributor" minOccurs="0"/>
                <xsd:element ref="ns2:_DCDateCreated" minOccurs="0"/>
                <xsd:element ref="ns2:_DCDateModified" minOccurs="0"/>
                <xsd:element ref="ns3:TaxKeywordTaxHTField" minOccurs="0"/>
                <xsd:element ref="ns3:TaxCatchAll" minOccurs="0"/>
                <xsd:element ref="ns3:TaxCatchAllLabel" minOccurs="0"/>
                <xsd:element ref="ns4:SharedWithUsers" minOccurs="0"/>
                <xsd:element ref="ns4:SharedWithDetails" minOccurs="0"/>
                <xsd:element ref="ns5:MediaServiceMetadata" minOccurs="0"/>
                <xsd:element ref="ns5:MediaServiceFastMetadata" minOccurs="0"/>
                <xsd:element ref="ns5:MediaServiceEventHashCode" minOccurs="0"/>
                <xsd:element ref="ns5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Contributor" ma:index="9" nillable="true" ma:displayName="Contributor" ma:description="One or more people or organizations that contributed to this resource" ma:internalName="_Contributor">
      <xsd:simpleType>
        <xsd:restriction base="dms:Note">
          <xsd:maxLength value="255"/>
        </xsd:restriction>
      </xsd:simpleType>
    </xsd:element>
    <xsd:element name="_DCDateCreated" ma:index="10" nillable="true" ma:displayName="Date Created" ma:description="The date on which this resource was created" ma:format="DateOnly" ma:internalName="_DCDateCreated">
      <xsd:simpleType>
        <xsd:restriction base="dms:DateTime"/>
      </xsd:simpleType>
    </xsd:element>
    <xsd:element name="_DCDateModified" ma:index="11" nillable="true" ma:displayName="Date Modified" ma:description="The date on which this resource was last modified" ma:format="DateOnly" ma:internalName="_DCDateModified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8983cf-4a4c-4b5b-b9f6-3fc8ccdbc294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12" nillable="true" ma:taxonomy="true" ma:internalName="TaxKeywordTaxHTField" ma:taxonomyFieldName="TaxKeyword" ma:displayName="Enterprise Keywords" ma:fieldId="{23f27201-bee3-471e-b2e7-b64fd8b7ca38}" ma:taxonomyMulti="true" ma:sspId="81c8d884-b9d6-4270-bb74-2ecbd22f1268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13" nillable="true" ma:displayName="Taxonomy Catch All Column" ma:description="" ma:hidden="true" ma:list="{0f3ebee7-5eca-4516-9b9c-38202ccff9ef}" ma:internalName="TaxCatchAll" ma:showField="CatchAllData" ma:web="ef8983cf-4a4c-4b5b-b9f6-3fc8ccdbc29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4" nillable="true" ma:displayName="Taxonomy Catch All Column1" ma:description="" ma:hidden="true" ma:list="{0f3ebee7-5eca-4516-9b9c-38202ccff9ef}" ma:internalName="TaxCatchAllLabel" ma:readOnly="true" ma:showField="CatchAllDataLabel" ma:web="ef8983cf-4a4c-4b5b-b9f6-3fc8ccdbc29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abae37-66bc-47f5-b0e6-1d45cf799a3f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c307e8-db59-4035-ba4e-9ac8b52143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9C0BFDF-D948-4F4A-854E-477525F57792}">
  <ds:schemaRefs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0dc307e8-db59-4035-ba4e-9ac8b521436f"/>
    <ds:schemaRef ds:uri="http://schemas.microsoft.com/office/2006/documentManagement/types"/>
    <ds:schemaRef ds:uri="85abae37-66bc-47f5-b0e6-1d45cf799a3f"/>
    <ds:schemaRef ds:uri="ef8983cf-4a4c-4b5b-b9f6-3fc8ccdbc294"/>
    <ds:schemaRef ds:uri="http://schemas.microsoft.com/sharepoint/v3/field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6E3E58C-5E8A-4781-9921-C2B23BC09EB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45EFC3F-BD25-4DC3-B8DD-ED7D923E67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ef8983cf-4a4c-4b5b-b9f6-3fc8ccdbc294"/>
    <ds:schemaRef ds:uri="85abae37-66bc-47f5-b0e6-1d45cf799a3f"/>
    <ds:schemaRef ds:uri="0dc307e8-db59-4035-ba4e-9ac8b521436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pitch deck</Template>
  <TotalTime>0</TotalTime>
  <Words>204</Words>
  <Application>Microsoft Office PowerPoint</Application>
  <PresentationFormat>Widescreen</PresentationFormat>
  <Paragraphs>35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Black</vt:lpstr>
      <vt:lpstr>Calibri</vt:lpstr>
      <vt:lpstr>Courier New</vt:lpstr>
      <vt:lpstr>Tahoma</vt:lpstr>
      <vt:lpstr>Times New Roman</vt:lpstr>
      <vt:lpstr>Office Theme</vt:lpstr>
      <vt:lpstr>Data Element Library (DEL) Search Re-Design</vt:lpstr>
      <vt:lpstr>Agenda</vt:lpstr>
      <vt:lpstr>The Current State</vt:lpstr>
      <vt:lpstr>Case for Change</vt:lpstr>
      <vt:lpstr>New Search Demo</vt:lpstr>
      <vt:lpstr>Requested Feedback</vt:lpstr>
      <vt:lpstr>Send Feedback by 01/31 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20200123_DEL_Search_Redesign</dc:title>
  <dc:creator>Jana Linthicum; </dc:creator>
  <cp:keywords>Demo; Search Redesign</cp:keywords>
  <cp:lastModifiedBy/>
  <cp:revision>1</cp:revision>
  <dcterms:created xsi:type="dcterms:W3CDTF">2020-01-13T18:36:09Z</dcterms:created>
  <dcterms:modified xsi:type="dcterms:W3CDTF">2020-01-14T23:00:55Z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0x01010042F1929EB0707C46A4107EB8D91C9D0B</vt:lpwstr>
  </property>
  <property fmtid="{D5CDD505-2E9C-101B-9397-08002B2CF9AE}" pid="3" name="TaxKeyword">
    <vt:lpwstr>543;#Search Redesign|92d9fd79-aa73-439d-8561-a234b7291171;#548;#Demo|ebc01277-336c-48b2-9595-0a9498fbb9ab</vt:lpwstr>
  </property>
</Properties>
</file>