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D07BE-1984-4D31-A9B9-F8079660A0D3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C11C2F-33BF-4132-8169-C0E7E8E20EB0}">
      <dgm:prSet/>
      <dgm:spPr/>
      <dgm:t>
        <a:bodyPr/>
        <a:lstStyle/>
        <a:p>
          <a:pPr>
            <a:defRPr b="1"/>
          </a:pPr>
          <a:r>
            <a:rPr lang="en-US"/>
            <a:t>7 Feb. 2020</a:t>
          </a:r>
        </a:p>
      </dgm:t>
    </dgm:pt>
    <dgm:pt modelId="{0DE5C984-8BA7-4DC5-B974-13CAFBDA137C}" type="parTrans" cxnId="{64627E61-F76C-4B5E-9177-48910CF817DB}">
      <dgm:prSet/>
      <dgm:spPr/>
      <dgm:t>
        <a:bodyPr/>
        <a:lstStyle/>
        <a:p>
          <a:endParaRPr lang="en-US"/>
        </a:p>
      </dgm:t>
    </dgm:pt>
    <dgm:pt modelId="{38266DF8-C6ED-42CF-8B5B-04805E60FBCE}" type="sibTrans" cxnId="{64627E61-F76C-4B5E-9177-48910CF817DB}">
      <dgm:prSet/>
      <dgm:spPr/>
      <dgm:t>
        <a:bodyPr/>
        <a:lstStyle/>
        <a:p>
          <a:endParaRPr lang="en-US"/>
        </a:p>
      </dgm:t>
    </dgm:pt>
    <dgm:pt modelId="{B01E3747-9BA3-4A16-B341-5CB31E55FDF7}">
      <dgm:prSet/>
      <dgm:spPr/>
      <dgm:t>
        <a:bodyPr/>
        <a:lstStyle/>
        <a:p>
          <a:r>
            <a:rPr lang="en-US"/>
            <a:t>Draft Notice of Intent to Ballot (NIB)</a:t>
          </a:r>
        </a:p>
      </dgm:t>
    </dgm:pt>
    <dgm:pt modelId="{866AB476-ADBA-4FEC-A0AE-9D3C06A95BC3}" type="parTrans" cxnId="{90097EB7-01E9-4F3D-B19E-6FF6152C0163}">
      <dgm:prSet/>
      <dgm:spPr/>
      <dgm:t>
        <a:bodyPr/>
        <a:lstStyle/>
        <a:p>
          <a:endParaRPr lang="en-US"/>
        </a:p>
      </dgm:t>
    </dgm:pt>
    <dgm:pt modelId="{45650023-9194-4674-9E2D-5D121B24191F}" type="sibTrans" cxnId="{90097EB7-01E9-4F3D-B19E-6FF6152C0163}">
      <dgm:prSet/>
      <dgm:spPr/>
      <dgm:t>
        <a:bodyPr/>
        <a:lstStyle/>
        <a:p>
          <a:endParaRPr lang="en-US"/>
        </a:p>
      </dgm:t>
    </dgm:pt>
    <dgm:pt modelId="{3D5D90E0-53CD-4F97-92A7-52EF8EBF60B9}">
      <dgm:prSet/>
      <dgm:spPr/>
      <dgm:t>
        <a:bodyPr/>
        <a:lstStyle/>
        <a:p>
          <a:pPr>
            <a:defRPr b="1"/>
          </a:pPr>
          <a:r>
            <a:rPr lang="en-US"/>
            <a:t>14 Feb. 2020</a:t>
          </a:r>
        </a:p>
      </dgm:t>
    </dgm:pt>
    <dgm:pt modelId="{F1EE1B37-E997-4F91-860C-1046F96CCC34}" type="parTrans" cxnId="{35570097-C239-47BB-8C18-DA2AF51753C1}">
      <dgm:prSet/>
      <dgm:spPr/>
      <dgm:t>
        <a:bodyPr/>
        <a:lstStyle/>
        <a:p>
          <a:endParaRPr lang="en-US"/>
        </a:p>
      </dgm:t>
    </dgm:pt>
    <dgm:pt modelId="{C7790285-7F79-4C72-9436-8A1B9433DA72}" type="sibTrans" cxnId="{35570097-C239-47BB-8C18-DA2AF51753C1}">
      <dgm:prSet/>
      <dgm:spPr/>
      <dgm:t>
        <a:bodyPr/>
        <a:lstStyle/>
        <a:p>
          <a:endParaRPr lang="en-US"/>
        </a:p>
      </dgm:t>
    </dgm:pt>
    <dgm:pt modelId="{AB07594D-993C-45C9-AF00-667646174BC5}">
      <dgm:prSet/>
      <dgm:spPr/>
      <dgm:t>
        <a:bodyPr/>
        <a:lstStyle/>
        <a:p>
          <a:r>
            <a:rPr lang="en-US"/>
            <a:t>Schedule and present NIB to HL7 sponsors</a:t>
          </a:r>
        </a:p>
      </dgm:t>
    </dgm:pt>
    <dgm:pt modelId="{B699E92E-2490-429E-A4F6-6E85E041A78C}" type="parTrans" cxnId="{D381EA79-F872-427F-9ECD-AD020A0E3FCF}">
      <dgm:prSet/>
      <dgm:spPr/>
      <dgm:t>
        <a:bodyPr/>
        <a:lstStyle/>
        <a:p>
          <a:endParaRPr lang="en-US"/>
        </a:p>
      </dgm:t>
    </dgm:pt>
    <dgm:pt modelId="{C07DDFD9-01D9-4641-AD0A-E473F84EC163}" type="sibTrans" cxnId="{D381EA79-F872-427F-9ECD-AD020A0E3FCF}">
      <dgm:prSet/>
      <dgm:spPr/>
      <dgm:t>
        <a:bodyPr/>
        <a:lstStyle/>
        <a:p>
          <a:endParaRPr lang="en-US"/>
        </a:p>
      </dgm:t>
    </dgm:pt>
    <dgm:pt modelId="{D7DE267B-878B-41C5-A6D7-703DDEB418BA}">
      <dgm:prSet/>
      <dgm:spPr/>
      <dgm:t>
        <a:bodyPr/>
        <a:lstStyle/>
        <a:p>
          <a:pPr>
            <a:defRPr b="1"/>
          </a:pPr>
          <a:r>
            <a:rPr lang="en-US"/>
            <a:t>1 Mar. 2020</a:t>
          </a:r>
        </a:p>
      </dgm:t>
    </dgm:pt>
    <dgm:pt modelId="{F4C96B8F-2340-4DBE-9083-5A9E92BB5E14}" type="parTrans" cxnId="{88C79686-F518-4A60-83FB-22B023F04591}">
      <dgm:prSet/>
      <dgm:spPr/>
      <dgm:t>
        <a:bodyPr/>
        <a:lstStyle/>
        <a:p>
          <a:endParaRPr lang="en-US"/>
        </a:p>
      </dgm:t>
    </dgm:pt>
    <dgm:pt modelId="{F1C3BAAE-36BF-47B3-9E30-AB6451EEACD8}" type="sibTrans" cxnId="{88C79686-F518-4A60-83FB-22B023F04591}">
      <dgm:prSet/>
      <dgm:spPr/>
      <dgm:t>
        <a:bodyPr/>
        <a:lstStyle/>
        <a:p>
          <a:endParaRPr lang="en-US"/>
        </a:p>
      </dgm:t>
    </dgm:pt>
    <dgm:pt modelId="{09D7CC7E-87EA-4319-B1FC-7C36CBAB65D3}">
      <dgm:prSet/>
      <dgm:spPr/>
      <dgm:t>
        <a:bodyPr/>
        <a:lstStyle/>
        <a:p>
          <a:r>
            <a:rPr lang="en-US"/>
            <a:t>NIB Submission and approval</a:t>
          </a:r>
        </a:p>
      </dgm:t>
    </dgm:pt>
    <dgm:pt modelId="{A2B6F3DE-FA2F-40EE-8299-343298DF68DA}" type="parTrans" cxnId="{57CFB5FF-271A-403C-B514-C0A4CAF74B21}">
      <dgm:prSet/>
      <dgm:spPr/>
      <dgm:t>
        <a:bodyPr/>
        <a:lstStyle/>
        <a:p>
          <a:endParaRPr lang="en-US"/>
        </a:p>
      </dgm:t>
    </dgm:pt>
    <dgm:pt modelId="{52359C68-FBE9-458C-BDBD-6484FF664A66}" type="sibTrans" cxnId="{57CFB5FF-271A-403C-B514-C0A4CAF74B21}">
      <dgm:prSet/>
      <dgm:spPr/>
      <dgm:t>
        <a:bodyPr/>
        <a:lstStyle/>
        <a:p>
          <a:endParaRPr lang="en-US"/>
        </a:p>
      </dgm:t>
    </dgm:pt>
    <dgm:pt modelId="{3045F5F7-F56F-4C00-B804-C2A95FD87A34}">
      <dgm:prSet/>
      <dgm:spPr/>
      <dgm:t>
        <a:bodyPr/>
        <a:lstStyle/>
        <a:p>
          <a:pPr>
            <a:defRPr b="1"/>
          </a:pPr>
          <a:r>
            <a:rPr lang="en-US"/>
            <a:t>15 Mar. 2020</a:t>
          </a:r>
        </a:p>
      </dgm:t>
    </dgm:pt>
    <dgm:pt modelId="{A0785C14-A9D6-4CCD-BC31-5EBB655CEAEF}" type="parTrans" cxnId="{FAE4EDAD-E540-49F4-B0C8-52DCFA02263F}">
      <dgm:prSet/>
      <dgm:spPr/>
      <dgm:t>
        <a:bodyPr/>
        <a:lstStyle/>
        <a:p>
          <a:endParaRPr lang="en-US"/>
        </a:p>
      </dgm:t>
    </dgm:pt>
    <dgm:pt modelId="{DD2D1B8E-AF21-45F4-BE77-CBC7E7F9B634}" type="sibTrans" cxnId="{FAE4EDAD-E540-49F4-B0C8-52DCFA02263F}">
      <dgm:prSet/>
      <dgm:spPr/>
      <dgm:t>
        <a:bodyPr/>
        <a:lstStyle/>
        <a:p>
          <a:endParaRPr lang="en-US"/>
        </a:p>
      </dgm:t>
    </dgm:pt>
    <dgm:pt modelId="{C5FC849C-1C17-4275-B8C2-E51891B58A40}">
      <dgm:prSet/>
      <dgm:spPr/>
      <dgm:t>
        <a:bodyPr/>
        <a:lstStyle/>
        <a:p>
          <a:r>
            <a:rPr lang="en-US"/>
            <a:t>Initial Implementation Guide (IG) content</a:t>
          </a:r>
        </a:p>
      </dgm:t>
    </dgm:pt>
    <dgm:pt modelId="{D8A03C35-F785-47E7-94CF-A887658CA44A}" type="parTrans" cxnId="{A814BCED-E6F6-4354-B056-9F54F08A7CC2}">
      <dgm:prSet/>
      <dgm:spPr/>
      <dgm:t>
        <a:bodyPr/>
        <a:lstStyle/>
        <a:p>
          <a:endParaRPr lang="en-US"/>
        </a:p>
      </dgm:t>
    </dgm:pt>
    <dgm:pt modelId="{DB89E76B-98D7-49CD-AC67-6719E722973A}" type="sibTrans" cxnId="{A814BCED-E6F6-4354-B056-9F54F08A7CC2}">
      <dgm:prSet/>
      <dgm:spPr/>
      <dgm:t>
        <a:bodyPr/>
        <a:lstStyle/>
        <a:p>
          <a:endParaRPr lang="en-US"/>
        </a:p>
      </dgm:t>
    </dgm:pt>
    <dgm:pt modelId="{CE2533D6-C72A-4076-A82D-DB488666AC6F}">
      <dgm:prSet/>
      <dgm:spPr/>
      <dgm:t>
        <a:bodyPr/>
        <a:lstStyle/>
        <a:p>
          <a:pPr>
            <a:defRPr b="1"/>
          </a:pPr>
          <a:r>
            <a:rPr lang="en-US"/>
            <a:t>22 Mar. 2020</a:t>
          </a:r>
        </a:p>
      </dgm:t>
    </dgm:pt>
    <dgm:pt modelId="{3C0AD033-10A8-4806-8C92-9D1BE11EEDF2}" type="parTrans" cxnId="{085DDC75-6AE8-48A4-B1FB-73C0C688D389}">
      <dgm:prSet/>
      <dgm:spPr/>
      <dgm:t>
        <a:bodyPr/>
        <a:lstStyle/>
        <a:p>
          <a:endParaRPr lang="en-US"/>
        </a:p>
      </dgm:t>
    </dgm:pt>
    <dgm:pt modelId="{492FF96D-3A40-4B1E-BDB3-D01941295405}" type="sibTrans" cxnId="{085DDC75-6AE8-48A4-B1FB-73C0C688D389}">
      <dgm:prSet/>
      <dgm:spPr/>
      <dgm:t>
        <a:bodyPr/>
        <a:lstStyle/>
        <a:p>
          <a:endParaRPr lang="en-US"/>
        </a:p>
      </dgm:t>
    </dgm:pt>
    <dgm:pt modelId="{547A982E-4929-4997-868B-22E56FF6AF37}">
      <dgm:prSet/>
      <dgm:spPr/>
      <dgm:t>
        <a:bodyPr/>
        <a:lstStyle/>
        <a:p>
          <a:r>
            <a:rPr lang="en-US"/>
            <a:t>Substantive IG content</a:t>
          </a:r>
        </a:p>
      </dgm:t>
    </dgm:pt>
    <dgm:pt modelId="{7B72C535-2AA6-46ED-A368-383BF6031BDA}" type="parTrans" cxnId="{75671F0B-CEEF-4FEA-9FD2-DEE5E7BE0C16}">
      <dgm:prSet/>
      <dgm:spPr/>
      <dgm:t>
        <a:bodyPr/>
        <a:lstStyle/>
        <a:p>
          <a:endParaRPr lang="en-US"/>
        </a:p>
      </dgm:t>
    </dgm:pt>
    <dgm:pt modelId="{F57F0AAE-3990-42B9-9EA1-F18691A948A7}" type="sibTrans" cxnId="{75671F0B-CEEF-4FEA-9FD2-DEE5E7BE0C16}">
      <dgm:prSet/>
      <dgm:spPr/>
      <dgm:t>
        <a:bodyPr/>
        <a:lstStyle/>
        <a:p>
          <a:endParaRPr lang="en-US"/>
        </a:p>
      </dgm:t>
    </dgm:pt>
    <dgm:pt modelId="{04F22BFB-B405-4F50-BFE9-9E77D1411D21}">
      <dgm:prSet/>
      <dgm:spPr/>
      <dgm:t>
        <a:bodyPr/>
        <a:lstStyle/>
        <a:p>
          <a:pPr>
            <a:defRPr b="1"/>
          </a:pPr>
          <a:r>
            <a:rPr lang="en-US"/>
            <a:t>5 Apr. 2020</a:t>
          </a:r>
        </a:p>
      </dgm:t>
    </dgm:pt>
    <dgm:pt modelId="{DC115ED4-2548-4B87-A77E-34440F419090}" type="parTrans" cxnId="{0E209884-2BD8-4A6A-B48F-69CF49E0D225}">
      <dgm:prSet/>
      <dgm:spPr/>
      <dgm:t>
        <a:bodyPr/>
        <a:lstStyle/>
        <a:p>
          <a:endParaRPr lang="en-US"/>
        </a:p>
      </dgm:t>
    </dgm:pt>
    <dgm:pt modelId="{26EA2106-D8A8-4400-93AF-EB418E3DFCFE}" type="sibTrans" cxnId="{0E209884-2BD8-4A6A-B48F-69CF49E0D225}">
      <dgm:prSet/>
      <dgm:spPr/>
      <dgm:t>
        <a:bodyPr/>
        <a:lstStyle/>
        <a:p>
          <a:endParaRPr lang="en-US"/>
        </a:p>
      </dgm:t>
    </dgm:pt>
    <dgm:pt modelId="{E1D80C7D-8FFF-4FB9-AF3C-BBEB82EA61F2}">
      <dgm:prSet/>
      <dgm:spPr/>
      <dgm:t>
        <a:bodyPr/>
        <a:lstStyle/>
        <a:p>
          <a:r>
            <a:rPr lang="en-US"/>
            <a:t>Final IG content</a:t>
          </a:r>
        </a:p>
      </dgm:t>
    </dgm:pt>
    <dgm:pt modelId="{44ACDB38-8B04-4BFB-AE84-6A215DDC9539}" type="parTrans" cxnId="{724AB4B0-8EFC-43BF-9DED-1BFB7E6C7270}">
      <dgm:prSet/>
      <dgm:spPr/>
      <dgm:t>
        <a:bodyPr/>
        <a:lstStyle/>
        <a:p>
          <a:endParaRPr lang="en-US"/>
        </a:p>
      </dgm:t>
    </dgm:pt>
    <dgm:pt modelId="{7EAB79CF-F0E5-492E-84D0-A3792F4847DB}" type="sibTrans" cxnId="{724AB4B0-8EFC-43BF-9DED-1BFB7E6C7270}">
      <dgm:prSet/>
      <dgm:spPr/>
      <dgm:t>
        <a:bodyPr/>
        <a:lstStyle/>
        <a:p>
          <a:endParaRPr lang="en-US"/>
        </a:p>
      </dgm:t>
    </dgm:pt>
    <dgm:pt modelId="{F71968D0-398D-49DF-A34A-0E9422434A6A}">
      <dgm:prSet/>
      <dgm:spPr/>
      <dgm:t>
        <a:bodyPr/>
        <a:lstStyle/>
        <a:p>
          <a:pPr>
            <a:defRPr b="1"/>
          </a:pPr>
          <a:r>
            <a:rPr lang="en-US"/>
            <a:t>6–7 Apr.</a:t>
          </a:r>
        </a:p>
      </dgm:t>
    </dgm:pt>
    <dgm:pt modelId="{4502CF3A-CED5-405B-A976-CD2DAD226B78}" type="parTrans" cxnId="{0A202493-B1FB-4C0A-8068-AF2D25A447E1}">
      <dgm:prSet/>
      <dgm:spPr/>
      <dgm:t>
        <a:bodyPr/>
        <a:lstStyle/>
        <a:p>
          <a:endParaRPr lang="en-US"/>
        </a:p>
      </dgm:t>
    </dgm:pt>
    <dgm:pt modelId="{407BB8AA-468B-45DD-B5B3-468B380C8FE5}" type="sibTrans" cxnId="{0A202493-B1FB-4C0A-8068-AF2D25A447E1}">
      <dgm:prSet/>
      <dgm:spPr/>
      <dgm:t>
        <a:bodyPr/>
        <a:lstStyle/>
        <a:p>
          <a:endParaRPr lang="en-US"/>
        </a:p>
      </dgm:t>
    </dgm:pt>
    <dgm:pt modelId="{59CD84CD-C4EB-47FA-A6EE-10032EB9AF58}">
      <dgm:prSet/>
      <dgm:spPr/>
      <dgm:t>
        <a:bodyPr/>
        <a:lstStyle/>
        <a:p>
          <a:r>
            <a:rPr lang="en-US"/>
            <a:t>Ballot readiness signoff: April 6-7, 2020</a:t>
          </a:r>
        </a:p>
      </dgm:t>
    </dgm:pt>
    <dgm:pt modelId="{34D1E459-AFBD-4DDC-A28D-9EA3DC5155A9}" type="parTrans" cxnId="{ECB4C517-A90D-41F9-931D-5C11EEB3F522}">
      <dgm:prSet/>
      <dgm:spPr/>
      <dgm:t>
        <a:bodyPr/>
        <a:lstStyle/>
        <a:p>
          <a:endParaRPr lang="en-US"/>
        </a:p>
      </dgm:t>
    </dgm:pt>
    <dgm:pt modelId="{4DB0ED6D-94CE-4ABE-A3A2-836F5B9D7C82}" type="sibTrans" cxnId="{ECB4C517-A90D-41F9-931D-5C11EEB3F522}">
      <dgm:prSet/>
      <dgm:spPr/>
      <dgm:t>
        <a:bodyPr/>
        <a:lstStyle/>
        <a:p>
          <a:endParaRPr lang="en-US"/>
        </a:p>
      </dgm:t>
    </dgm:pt>
    <dgm:pt modelId="{A24A834F-3DF9-4C28-96AC-C02F7FBE5439}">
      <dgm:prSet/>
      <dgm:spPr/>
      <dgm:t>
        <a:bodyPr/>
        <a:lstStyle/>
        <a:p>
          <a:pPr>
            <a:defRPr b="1"/>
          </a:pPr>
          <a:r>
            <a:rPr lang="en-US"/>
            <a:t>10 Apr. – 11 May 2020</a:t>
          </a:r>
        </a:p>
      </dgm:t>
    </dgm:pt>
    <dgm:pt modelId="{7C61B9A6-2027-4D1A-A326-AC7C80F87D9B}" type="parTrans" cxnId="{AEA8AF19-1DC1-4EAC-B625-5A829C708431}">
      <dgm:prSet/>
      <dgm:spPr/>
      <dgm:t>
        <a:bodyPr/>
        <a:lstStyle/>
        <a:p>
          <a:endParaRPr lang="en-US"/>
        </a:p>
      </dgm:t>
    </dgm:pt>
    <dgm:pt modelId="{DE235D80-0991-4BE4-9698-17B39CF0173F}" type="sibTrans" cxnId="{AEA8AF19-1DC1-4EAC-B625-5A829C708431}">
      <dgm:prSet/>
      <dgm:spPr/>
      <dgm:t>
        <a:bodyPr/>
        <a:lstStyle/>
        <a:p>
          <a:endParaRPr lang="en-US"/>
        </a:p>
      </dgm:t>
    </dgm:pt>
    <dgm:pt modelId="{88335F7D-F456-4E95-A2DB-7C4D9C6E60AC}">
      <dgm:prSet/>
      <dgm:spPr/>
      <dgm:t>
        <a:bodyPr/>
        <a:lstStyle/>
        <a:p>
          <a:r>
            <a:rPr lang="en-US"/>
            <a:t>Ballot voting</a:t>
          </a:r>
        </a:p>
      </dgm:t>
    </dgm:pt>
    <dgm:pt modelId="{B253CFF8-9EE7-440B-8D42-8AA5265D6E2E}" type="parTrans" cxnId="{5FAD76E4-EB39-4832-9EE4-D91D37E1BF41}">
      <dgm:prSet/>
      <dgm:spPr/>
      <dgm:t>
        <a:bodyPr/>
        <a:lstStyle/>
        <a:p>
          <a:endParaRPr lang="en-US"/>
        </a:p>
      </dgm:t>
    </dgm:pt>
    <dgm:pt modelId="{52C7145A-DD82-450A-8928-EAE1CA4C1A70}" type="sibTrans" cxnId="{5FAD76E4-EB39-4832-9EE4-D91D37E1BF41}">
      <dgm:prSet/>
      <dgm:spPr/>
      <dgm:t>
        <a:bodyPr/>
        <a:lstStyle/>
        <a:p>
          <a:endParaRPr lang="en-US"/>
        </a:p>
      </dgm:t>
    </dgm:pt>
    <dgm:pt modelId="{A04C65FE-15D5-494F-8640-5DFDA1BD0E69}" type="pres">
      <dgm:prSet presAssocID="{CA5D07BE-1984-4D31-A9B9-F8079660A0D3}" presName="root" presStyleCnt="0">
        <dgm:presLayoutVars>
          <dgm:chMax/>
          <dgm:chPref/>
          <dgm:animLvl val="lvl"/>
        </dgm:presLayoutVars>
      </dgm:prSet>
      <dgm:spPr/>
    </dgm:pt>
    <dgm:pt modelId="{E7DE3F31-BA39-3C48-9F52-7EE48EA6F103}" type="pres">
      <dgm:prSet presAssocID="{CA5D07BE-1984-4D31-A9B9-F8079660A0D3}" presName="divider" presStyleLbl="fgAcc1" presStyleIdx="0" presStyleCnt="1"/>
      <dgm:spPr/>
    </dgm:pt>
    <dgm:pt modelId="{B7EE3939-97DA-6C43-91C9-CD127B7C06BD}" type="pres">
      <dgm:prSet presAssocID="{CA5D07BE-1984-4D31-A9B9-F8079660A0D3}" presName="nodes" presStyleCnt="0">
        <dgm:presLayoutVars>
          <dgm:chMax/>
          <dgm:chPref/>
          <dgm:animLvl val="lvl"/>
        </dgm:presLayoutVars>
      </dgm:prSet>
      <dgm:spPr/>
    </dgm:pt>
    <dgm:pt modelId="{763F51A5-A7AB-6D4B-8396-35852F548997}" type="pres">
      <dgm:prSet presAssocID="{BCC11C2F-33BF-4132-8169-C0E7E8E20EB0}" presName="composite" presStyleCnt="0"/>
      <dgm:spPr/>
    </dgm:pt>
    <dgm:pt modelId="{B1EA3E87-A585-1349-BCA1-E6D842458BF0}" type="pres">
      <dgm:prSet presAssocID="{BCC11C2F-33BF-4132-8169-C0E7E8E20EB0}" presName="L1TextContainer" presStyleLbl="alignNode1" presStyleIdx="0" presStyleCnt="8">
        <dgm:presLayoutVars>
          <dgm:chMax val="1"/>
          <dgm:chPref val="1"/>
          <dgm:bulletEnabled val="1"/>
        </dgm:presLayoutVars>
      </dgm:prSet>
      <dgm:spPr/>
    </dgm:pt>
    <dgm:pt modelId="{3FD0A2FC-66E1-6041-BE3E-98076A7E403B}" type="pres">
      <dgm:prSet presAssocID="{BCC11C2F-33BF-4132-8169-C0E7E8E20EB0}" presName="L2TextContainerWrapper" presStyleCnt="0">
        <dgm:presLayoutVars>
          <dgm:bulletEnabled val="1"/>
        </dgm:presLayoutVars>
      </dgm:prSet>
      <dgm:spPr/>
    </dgm:pt>
    <dgm:pt modelId="{A7213889-E93E-154A-803D-14DA31781DB8}" type="pres">
      <dgm:prSet presAssocID="{BCC11C2F-33BF-4132-8169-C0E7E8E20EB0}" presName="L2TextContainer" presStyleLbl="bgAccFollowNode1" presStyleIdx="0" presStyleCnt="8"/>
      <dgm:spPr/>
    </dgm:pt>
    <dgm:pt modelId="{8468D6A9-B231-3A41-8DBA-BFCE0D70F693}" type="pres">
      <dgm:prSet presAssocID="{BCC11C2F-33BF-4132-8169-C0E7E8E20EB0}" presName="FlexibleEmptyPlaceHolder" presStyleCnt="0"/>
      <dgm:spPr/>
    </dgm:pt>
    <dgm:pt modelId="{DF2431FA-CDC5-1043-AFFF-8E23C61EF8EC}" type="pres">
      <dgm:prSet presAssocID="{BCC11C2F-33BF-4132-8169-C0E7E8E20EB0}" presName="ConnectLine" presStyleLbl="sibTrans1D1" presStyleIdx="0" presStyleCnt="8"/>
      <dgm:spPr/>
    </dgm:pt>
    <dgm:pt modelId="{5572E77D-B029-7645-887A-A09F99310E68}" type="pres">
      <dgm:prSet presAssocID="{BCC11C2F-33BF-4132-8169-C0E7E8E20EB0}" presName="ConnectorPoint" presStyleLbl="node1" presStyleIdx="0" presStyleCnt="8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21714F3-47DE-2347-962F-C1EA2F7413CB}" type="pres">
      <dgm:prSet presAssocID="{BCC11C2F-33BF-4132-8169-C0E7E8E20EB0}" presName="EmptyPlaceHolder" presStyleCnt="0"/>
      <dgm:spPr/>
    </dgm:pt>
    <dgm:pt modelId="{16422A46-B145-ED42-BF68-FFCB19B746CD}" type="pres">
      <dgm:prSet presAssocID="{38266DF8-C6ED-42CF-8B5B-04805E60FBCE}" presName="spaceBetweenRectangles" presStyleCnt="0"/>
      <dgm:spPr/>
    </dgm:pt>
    <dgm:pt modelId="{EBA1922F-606F-AD43-9838-CD188E6C73E4}" type="pres">
      <dgm:prSet presAssocID="{3D5D90E0-53CD-4F97-92A7-52EF8EBF60B9}" presName="composite" presStyleCnt="0"/>
      <dgm:spPr/>
    </dgm:pt>
    <dgm:pt modelId="{B135CF4F-1AC9-3F42-8F57-0CD04DAC371D}" type="pres">
      <dgm:prSet presAssocID="{3D5D90E0-53CD-4F97-92A7-52EF8EBF60B9}" presName="L1TextContainer" presStyleLbl="alignNode1" presStyleIdx="1" presStyleCnt="8">
        <dgm:presLayoutVars>
          <dgm:chMax val="1"/>
          <dgm:chPref val="1"/>
          <dgm:bulletEnabled val="1"/>
        </dgm:presLayoutVars>
      </dgm:prSet>
      <dgm:spPr/>
    </dgm:pt>
    <dgm:pt modelId="{A35AEC4E-7984-5947-A909-F2889CAAC428}" type="pres">
      <dgm:prSet presAssocID="{3D5D90E0-53CD-4F97-92A7-52EF8EBF60B9}" presName="L2TextContainerWrapper" presStyleCnt="0">
        <dgm:presLayoutVars>
          <dgm:bulletEnabled val="1"/>
        </dgm:presLayoutVars>
      </dgm:prSet>
      <dgm:spPr/>
    </dgm:pt>
    <dgm:pt modelId="{C17C577C-DCCA-8C49-BC08-D9ECCA538E6E}" type="pres">
      <dgm:prSet presAssocID="{3D5D90E0-53CD-4F97-92A7-52EF8EBF60B9}" presName="L2TextContainer" presStyleLbl="bgAccFollowNode1" presStyleIdx="1" presStyleCnt="8"/>
      <dgm:spPr/>
    </dgm:pt>
    <dgm:pt modelId="{67A3245F-503B-5B49-BEF1-DBFF1BBCEA6A}" type="pres">
      <dgm:prSet presAssocID="{3D5D90E0-53CD-4F97-92A7-52EF8EBF60B9}" presName="FlexibleEmptyPlaceHolder" presStyleCnt="0"/>
      <dgm:spPr/>
    </dgm:pt>
    <dgm:pt modelId="{C64CDDC2-651F-F24D-A511-BDA6A5658AA2}" type="pres">
      <dgm:prSet presAssocID="{3D5D90E0-53CD-4F97-92A7-52EF8EBF60B9}" presName="ConnectLine" presStyleLbl="sibTrans1D1" presStyleIdx="1" presStyleCnt="8"/>
      <dgm:spPr/>
    </dgm:pt>
    <dgm:pt modelId="{4B8C023B-DEC9-6843-B290-39F6CF0ED372}" type="pres">
      <dgm:prSet presAssocID="{3D5D90E0-53CD-4F97-92A7-52EF8EBF60B9}" presName="ConnectorPoint" presStyleLbl="node1" presStyleIdx="1" presStyleCnt="8"/>
      <dgm:spPr>
        <a:solidFill>
          <a:schemeClr val="accent5">
            <a:hueOff val="-965506"/>
            <a:satOff val="-2488"/>
            <a:lumOff val="-168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6356057-418A-6F44-B46E-DFBA9DDCB2BE}" type="pres">
      <dgm:prSet presAssocID="{3D5D90E0-53CD-4F97-92A7-52EF8EBF60B9}" presName="EmptyPlaceHolder" presStyleCnt="0"/>
      <dgm:spPr/>
    </dgm:pt>
    <dgm:pt modelId="{B3DADE6B-463E-DA43-BEB6-C11BBB12B311}" type="pres">
      <dgm:prSet presAssocID="{C7790285-7F79-4C72-9436-8A1B9433DA72}" presName="spaceBetweenRectangles" presStyleCnt="0"/>
      <dgm:spPr/>
    </dgm:pt>
    <dgm:pt modelId="{4914D083-C4BD-164F-AE08-69932EEEC556}" type="pres">
      <dgm:prSet presAssocID="{D7DE267B-878B-41C5-A6D7-703DDEB418BA}" presName="composite" presStyleCnt="0"/>
      <dgm:spPr/>
    </dgm:pt>
    <dgm:pt modelId="{128D887A-621D-F244-93CB-1D849B600F50}" type="pres">
      <dgm:prSet presAssocID="{D7DE267B-878B-41C5-A6D7-703DDEB418BA}" presName="L1TextContainer" presStyleLbl="alignNode1" presStyleIdx="2" presStyleCnt="8">
        <dgm:presLayoutVars>
          <dgm:chMax val="1"/>
          <dgm:chPref val="1"/>
          <dgm:bulletEnabled val="1"/>
        </dgm:presLayoutVars>
      </dgm:prSet>
      <dgm:spPr/>
    </dgm:pt>
    <dgm:pt modelId="{87116346-2048-1F48-88A5-29EB2BB199AC}" type="pres">
      <dgm:prSet presAssocID="{D7DE267B-878B-41C5-A6D7-703DDEB418BA}" presName="L2TextContainerWrapper" presStyleCnt="0">
        <dgm:presLayoutVars>
          <dgm:bulletEnabled val="1"/>
        </dgm:presLayoutVars>
      </dgm:prSet>
      <dgm:spPr/>
    </dgm:pt>
    <dgm:pt modelId="{DEE195A1-1B4E-A546-9F0C-8B3DD49B1B63}" type="pres">
      <dgm:prSet presAssocID="{D7DE267B-878B-41C5-A6D7-703DDEB418BA}" presName="L2TextContainer" presStyleLbl="bgAccFollowNode1" presStyleIdx="2" presStyleCnt="8"/>
      <dgm:spPr/>
    </dgm:pt>
    <dgm:pt modelId="{B796D06D-1D36-744B-8B0D-362F0436A35D}" type="pres">
      <dgm:prSet presAssocID="{D7DE267B-878B-41C5-A6D7-703DDEB418BA}" presName="FlexibleEmptyPlaceHolder" presStyleCnt="0"/>
      <dgm:spPr/>
    </dgm:pt>
    <dgm:pt modelId="{77F88342-E732-E44F-A6BE-477A793C1EA2}" type="pres">
      <dgm:prSet presAssocID="{D7DE267B-878B-41C5-A6D7-703DDEB418BA}" presName="ConnectLine" presStyleLbl="sibTrans1D1" presStyleIdx="2" presStyleCnt="8"/>
      <dgm:spPr/>
    </dgm:pt>
    <dgm:pt modelId="{6DAF03D7-7194-D14F-8996-4A9B5A19E0E0}" type="pres">
      <dgm:prSet presAssocID="{D7DE267B-878B-41C5-A6D7-703DDEB418BA}" presName="ConnectorPoint" presStyleLbl="node1" presStyleIdx="2" presStyleCnt="8"/>
      <dgm:spPr>
        <a:solidFill>
          <a:schemeClr val="accent5">
            <a:hueOff val="-1931012"/>
            <a:satOff val="-4977"/>
            <a:lumOff val="-336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5485030-033A-BF41-9B5F-3C5B1AD313F8}" type="pres">
      <dgm:prSet presAssocID="{D7DE267B-878B-41C5-A6D7-703DDEB418BA}" presName="EmptyPlaceHolder" presStyleCnt="0"/>
      <dgm:spPr/>
    </dgm:pt>
    <dgm:pt modelId="{8B52B01E-C82F-1943-9902-5075B1FE8590}" type="pres">
      <dgm:prSet presAssocID="{F1C3BAAE-36BF-47B3-9E30-AB6451EEACD8}" presName="spaceBetweenRectangles" presStyleCnt="0"/>
      <dgm:spPr/>
    </dgm:pt>
    <dgm:pt modelId="{FEC73617-85FA-9E40-8757-1BE920EE1DEA}" type="pres">
      <dgm:prSet presAssocID="{3045F5F7-F56F-4C00-B804-C2A95FD87A34}" presName="composite" presStyleCnt="0"/>
      <dgm:spPr/>
    </dgm:pt>
    <dgm:pt modelId="{B7D1D6DC-673A-6049-9F06-26EF030F146A}" type="pres">
      <dgm:prSet presAssocID="{3045F5F7-F56F-4C00-B804-C2A95FD87A34}" presName="L1TextContainer" presStyleLbl="alignNode1" presStyleIdx="3" presStyleCnt="8">
        <dgm:presLayoutVars>
          <dgm:chMax val="1"/>
          <dgm:chPref val="1"/>
          <dgm:bulletEnabled val="1"/>
        </dgm:presLayoutVars>
      </dgm:prSet>
      <dgm:spPr/>
    </dgm:pt>
    <dgm:pt modelId="{C76CCBB3-0621-9B48-A194-44653102A82A}" type="pres">
      <dgm:prSet presAssocID="{3045F5F7-F56F-4C00-B804-C2A95FD87A34}" presName="L2TextContainerWrapper" presStyleCnt="0">
        <dgm:presLayoutVars>
          <dgm:bulletEnabled val="1"/>
        </dgm:presLayoutVars>
      </dgm:prSet>
      <dgm:spPr/>
    </dgm:pt>
    <dgm:pt modelId="{F07939D1-7581-6945-9C37-DA5F5B3F7AA3}" type="pres">
      <dgm:prSet presAssocID="{3045F5F7-F56F-4C00-B804-C2A95FD87A34}" presName="L2TextContainer" presStyleLbl="bgAccFollowNode1" presStyleIdx="3" presStyleCnt="8"/>
      <dgm:spPr/>
    </dgm:pt>
    <dgm:pt modelId="{05ED3047-1E82-6C40-B532-61B747C5927F}" type="pres">
      <dgm:prSet presAssocID="{3045F5F7-F56F-4C00-B804-C2A95FD87A34}" presName="FlexibleEmptyPlaceHolder" presStyleCnt="0"/>
      <dgm:spPr/>
    </dgm:pt>
    <dgm:pt modelId="{41253A9E-6F97-184F-B2DE-ABB700D33B81}" type="pres">
      <dgm:prSet presAssocID="{3045F5F7-F56F-4C00-B804-C2A95FD87A34}" presName="ConnectLine" presStyleLbl="sibTrans1D1" presStyleIdx="3" presStyleCnt="8"/>
      <dgm:spPr/>
    </dgm:pt>
    <dgm:pt modelId="{9EAEA715-4E35-7B40-9E3B-F2BC089CA83E}" type="pres">
      <dgm:prSet presAssocID="{3045F5F7-F56F-4C00-B804-C2A95FD87A34}" presName="ConnectorPoint" presStyleLbl="node1" presStyleIdx="3" presStyleCnt="8"/>
      <dgm:spPr>
        <a:solidFill>
          <a:schemeClr val="accent5">
            <a:hueOff val="-2896518"/>
            <a:satOff val="-7465"/>
            <a:lumOff val="-504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07D9F89-6AFF-1947-9FFF-EC4228AACC4E}" type="pres">
      <dgm:prSet presAssocID="{3045F5F7-F56F-4C00-B804-C2A95FD87A34}" presName="EmptyPlaceHolder" presStyleCnt="0"/>
      <dgm:spPr/>
    </dgm:pt>
    <dgm:pt modelId="{0D546BA6-09EB-894B-B0BD-8F676A510184}" type="pres">
      <dgm:prSet presAssocID="{DD2D1B8E-AF21-45F4-BE77-CBC7E7F9B634}" presName="spaceBetweenRectangles" presStyleCnt="0"/>
      <dgm:spPr/>
    </dgm:pt>
    <dgm:pt modelId="{757D2612-B67A-7648-A634-E1AC687CF8D5}" type="pres">
      <dgm:prSet presAssocID="{CE2533D6-C72A-4076-A82D-DB488666AC6F}" presName="composite" presStyleCnt="0"/>
      <dgm:spPr/>
    </dgm:pt>
    <dgm:pt modelId="{B3C658BF-F891-A248-AEE5-D8C37692CFAD}" type="pres">
      <dgm:prSet presAssocID="{CE2533D6-C72A-4076-A82D-DB488666AC6F}" presName="L1TextContainer" presStyleLbl="alignNode1" presStyleIdx="4" presStyleCnt="8">
        <dgm:presLayoutVars>
          <dgm:chMax val="1"/>
          <dgm:chPref val="1"/>
          <dgm:bulletEnabled val="1"/>
        </dgm:presLayoutVars>
      </dgm:prSet>
      <dgm:spPr/>
    </dgm:pt>
    <dgm:pt modelId="{09903EAD-311D-D149-ACAD-D584ECDB33CA}" type="pres">
      <dgm:prSet presAssocID="{CE2533D6-C72A-4076-A82D-DB488666AC6F}" presName="L2TextContainerWrapper" presStyleCnt="0">
        <dgm:presLayoutVars>
          <dgm:bulletEnabled val="1"/>
        </dgm:presLayoutVars>
      </dgm:prSet>
      <dgm:spPr/>
    </dgm:pt>
    <dgm:pt modelId="{2D3D3B93-7834-ED42-B81C-DC9C84A4278E}" type="pres">
      <dgm:prSet presAssocID="{CE2533D6-C72A-4076-A82D-DB488666AC6F}" presName="L2TextContainer" presStyleLbl="bgAccFollowNode1" presStyleIdx="4" presStyleCnt="8"/>
      <dgm:spPr/>
    </dgm:pt>
    <dgm:pt modelId="{2B2DCE0A-8CE1-BF4B-93B1-ECCBDC630CA4}" type="pres">
      <dgm:prSet presAssocID="{CE2533D6-C72A-4076-A82D-DB488666AC6F}" presName="FlexibleEmptyPlaceHolder" presStyleCnt="0"/>
      <dgm:spPr/>
    </dgm:pt>
    <dgm:pt modelId="{CA95B15E-8ADC-B441-97EA-91F94BF71808}" type="pres">
      <dgm:prSet presAssocID="{CE2533D6-C72A-4076-A82D-DB488666AC6F}" presName="ConnectLine" presStyleLbl="sibTrans1D1" presStyleIdx="4" presStyleCnt="8"/>
      <dgm:spPr/>
    </dgm:pt>
    <dgm:pt modelId="{F9339D0B-4FE0-E046-A419-5AB874AF8644}" type="pres">
      <dgm:prSet presAssocID="{CE2533D6-C72A-4076-A82D-DB488666AC6F}" presName="ConnectorPoint" presStyleLbl="node1" presStyleIdx="4" presStyleCnt="8"/>
      <dgm:spPr>
        <a:solidFill>
          <a:schemeClr val="accent5">
            <a:hueOff val="-3862025"/>
            <a:satOff val="-9954"/>
            <a:lumOff val="-672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F23CF62-493D-674D-B941-9814B86C1580}" type="pres">
      <dgm:prSet presAssocID="{CE2533D6-C72A-4076-A82D-DB488666AC6F}" presName="EmptyPlaceHolder" presStyleCnt="0"/>
      <dgm:spPr/>
    </dgm:pt>
    <dgm:pt modelId="{7F7C03F6-97E8-8B42-8567-64B7EED83EFA}" type="pres">
      <dgm:prSet presAssocID="{492FF96D-3A40-4B1E-BDB3-D01941295405}" presName="spaceBetweenRectangles" presStyleCnt="0"/>
      <dgm:spPr/>
    </dgm:pt>
    <dgm:pt modelId="{D650D72D-3232-CB49-91BD-6869590AE4A5}" type="pres">
      <dgm:prSet presAssocID="{04F22BFB-B405-4F50-BFE9-9E77D1411D21}" presName="composite" presStyleCnt="0"/>
      <dgm:spPr/>
    </dgm:pt>
    <dgm:pt modelId="{F33C1198-BB41-CE46-88C2-3FB0F5B56FC3}" type="pres">
      <dgm:prSet presAssocID="{04F22BFB-B405-4F50-BFE9-9E77D1411D21}" presName="L1TextContainer" presStyleLbl="alignNode1" presStyleIdx="5" presStyleCnt="8">
        <dgm:presLayoutVars>
          <dgm:chMax val="1"/>
          <dgm:chPref val="1"/>
          <dgm:bulletEnabled val="1"/>
        </dgm:presLayoutVars>
      </dgm:prSet>
      <dgm:spPr/>
    </dgm:pt>
    <dgm:pt modelId="{87EBCB9F-19B0-F645-975F-766778E43E3C}" type="pres">
      <dgm:prSet presAssocID="{04F22BFB-B405-4F50-BFE9-9E77D1411D21}" presName="L2TextContainerWrapper" presStyleCnt="0">
        <dgm:presLayoutVars>
          <dgm:bulletEnabled val="1"/>
        </dgm:presLayoutVars>
      </dgm:prSet>
      <dgm:spPr/>
    </dgm:pt>
    <dgm:pt modelId="{4370A719-0B81-9B4E-A214-5D2F455BFE57}" type="pres">
      <dgm:prSet presAssocID="{04F22BFB-B405-4F50-BFE9-9E77D1411D21}" presName="L2TextContainer" presStyleLbl="bgAccFollowNode1" presStyleIdx="5" presStyleCnt="8"/>
      <dgm:spPr/>
    </dgm:pt>
    <dgm:pt modelId="{6AC99CA9-04F3-3540-BFBF-E8D698984691}" type="pres">
      <dgm:prSet presAssocID="{04F22BFB-B405-4F50-BFE9-9E77D1411D21}" presName="FlexibleEmptyPlaceHolder" presStyleCnt="0"/>
      <dgm:spPr/>
    </dgm:pt>
    <dgm:pt modelId="{07BB2604-F96A-9C4B-AC80-1DCA43EE3E25}" type="pres">
      <dgm:prSet presAssocID="{04F22BFB-B405-4F50-BFE9-9E77D1411D21}" presName="ConnectLine" presStyleLbl="sibTrans1D1" presStyleIdx="5" presStyleCnt="8"/>
      <dgm:spPr/>
    </dgm:pt>
    <dgm:pt modelId="{667DF03C-4BD5-5648-A587-F8C90569345E}" type="pres">
      <dgm:prSet presAssocID="{04F22BFB-B405-4F50-BFE9-9E77D1411D21}" presName="ConnectorPoint" presStyleLbl="node1" presStyleIdx="5" presStyleCnt="8"/>
      <dgm:spPr>
        <a:solidFill>
          <a:schemeClr val="accent5">
            <a:hueOff val="-4827531"/>
            <a:satOff val="-12442"/>
            <a:lumOff val="-840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872A9EE-713B-C440-8B3F-A91E0456A4AE}" type="pres">
      <dgm:prSet presAssocID="{04F22BFB-B405-4F50-BFE9-9E77D1411D21}" presName="EmptyPlaceHolder" presStyleCnt="0"/>
      <dgm:spPr/>
    </dgm:pt>
    <dgm:pt modelId="{60C84A13-518F-634E-9399-192F7608EF34}" type="pres">
      <dgm:prSet presAssocID="{26EA2106-D8A8-4400-93AF-EB418E3DFCFE}" presName="spaceBetweenRectangles" presStyleCnt="0"/>
      <dgm:spPr/>
    </dgm:pt>
    <dgm:pt modelId="{D38A7082-9E89-6948-BB6A-F52705A6B85A}" type="pres">
      <dgm:prSet presAssocID="{F71968D0-398D-49DF-A34A-0E9422434A6A}" presName="composite" presStyleCnt="0"/>
      <dgm:spPr/>
    </dgm:pt>
    <dgm:pt modelId="{32EEC7A5-DD47-0446-9363-F66F8C82718E}" type="pres">
      <dgm:prSet presAssocID="{F71968D0-398D-49DF-A34A-0E9422434A6A}" presName="L1TextContainer" presStyleLbl="alignNode1" presStyleIdx="6" presStyleCnt="8">
        <dgm:presLayoutVars>
          <dgm:chMax val="1"/>
          <dgm:chPref val="1"/>
          <dgm:bulletEnabled val="1"/>
        </dgm:presLayoutVars>
      </dgm:prSet>
      <dgm:spPr/>
    </dgm:pt>
    <dgm:pt modelId="{4552143F-9F4B-2440-9542-71F8B7801EA8}" type="pres">
      <dgm:prSet presAssocID="{F71968D0-398D-49DF-A34A-0E9422434A6A}" presName="L2TextContainerWrapper" presStyleCnt="0">
        <dgm:presLayoutVars>
          <dgm:bulletEnabled val="1"/>
        </dgm:presLayoutVars>
      </dgm:prSet>
      <dgm:spPr/>
    </dgm:pt>
    <dgm:pt modelId="{A631CC16-47B7-934B-96D9-248289E360B6}" type="pres">
      <dgm:prSet presAssocID="{F71968D0-398D-49DF-A34A-0E9422434A6A}" presName="L2TextContainer" presStyleLbl="bgAccFollowNode1" presStyleIdx="6" presStyleCnt="8"/>
      <dgm:spPr/>
    </dgm:pt>
    <dgm:pt modelId="{B260DD5D-339B-444E-B6C5-D56EC50187B0}" type="pres">
      <dgm:prSet presAssocID="{F71968D0-398D-49DF-A34A-0E9422434A6A}" presName="FlexibleEmptyPlaceHolder" presStyleCnt="0"/>
      <dgm:spPr/>
    </dgm:pt>
    <dgm:pt modelId="{77AC9BD6-DF1B-554D-AAF9-97BB69F9FC1D}" type="pres">
      <dgm:prSet presAssocID="{F71968D0-398D-49DF-A34A-0E9422434A6A}" presName="ConnectLine" presStyleLbl="sibTrans1D1" presStyleIdx="6" presStyleCnt="8"/>
      <dgm:spPr/>
    </dgm:pt>
    <dgm:pt modelId="{D1D9B8F5-4A21-2B45-91E7-CE9E44D4090D}" type="pres">
      <dgm:prSet presAssocID="{F71968D0-398D-49DF-A34A-0E9422434A6A}" presName="ConnectorPoint" presStyleLbl="node1" presStyleIdx="6" presStyleCnt="8"/>
      <dgm:spPr>
        <a:solidFill>
          <a:schemeClr val="accent5">
            <a:hueOff val="-5793037"/>
            <a:satOff val="-14931"/>
            <a:lumOff val="-1008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C296738-F415-C346-98C2-43099B5CFAB3}" type="pres">
      <dgm:prSet presAssocID="{F71968D0-398D-49DF-A34A-0E9422434A6A}" presName="EmptyPlaceHolder" presStyleCnt="0"/>
      <dgm:spPr/>
    </dgm:pt>
    <dgm:pt modelId="{CD32C67C-B769-4F49-A015-54DB8E9B1A4B}" type="pres">
      <dgm:prSet presAssocID="{407BB8AA-468B-45DD-B5B3-468B380C8FE5}" presName="spaceBetweenRectangles" presStyleCnt="0"/>
      <dgm:spPr/>
    </dgm:pt>
    <dgm:pt modelId="{34DDA8F9-E747-A24F-B770-C3EC21FFC11D}" type="pres">
      <dgm:prSet presAssocID="{A24A834F-3DF9-4C28-96AC-C02F7FBE5439}" presName="composite" presStyleCnt="0"/>
      <dgm:spPr/>
    </dgm:pt>
    <dgm:pt modelId="{C27E81D9-8473-504E-87B1-12A489D1A8B5}" type="pres">
      <dgm:prSet presAssocID="{A24A834F-3DF9-4C28-96AC-C02F7FBE5439}" presName="L1TextContainer" presStyleLbl="alignNode1" presStyleIdx="7" presStyleCnt="8">
        <dgm:presLayoutVars>
          <dgm:chMax val="1"/>
          <dgm:chPref val="1"/>
          <dgm:bulletEnabled val="1"/>
        </dgm:presLayoutVars>
      </dgm:prSet>
      <dgm:spPr/>
    </dgm:pt>
    <dgm:pt modelId="{9E31B3C6-F840-C14E-8D99-E5F9744C88E7}" type="pres">
      <dgm:prSet presAssocID="{A24A834F-3DF9-4C28-96AC-C02F7FBE5439}" presName="L2TextContainerWrapper" presStyleCnt="0">
        <dgm:presLayoutVars>
          <dgm:bulletEnabled val="1"/>
        </dgm:presLayoutVars>
      </dgm:prSet>
      <dgm:spPr/>
    </dgm:pt>
    <dgm:pt modelId="{71FAA37A-57C8-5E43-9C11-B614A87E1D66}" type="pres">
      <dgm:prSet presAssocID="{A24A834F-3DF9-4C28-96AC-C02F7FBE5439}" presName="L2TextContainer" presStyleLbl="bgAccFollowNode1" presStyleIdx="7" presStyleCnt="8"/>
      <dgm:spPr/>
    </dgm:pt>
    <dgm:pt modelId="{D6052C91-695B-D945-9970-612A23503CCE}" type="pres">
      <dgm:prSet presAssocID="{A24A834F-3DF9-4C28-96AC-C02F7FBE5439}" presName="FlexibleEmptyPlaceHolder" presStyleCnt="0"/>
      <dgm:spPr/>
    </dgm:pt>
    <dgm:pt modelId="{68FD7219-FA6F-1B46-93B9-640639DE5873}" type="pres">
      <dgm:prSet presAssocID="{A24A834F-3DF9-4C28-96AC-C02F7FBE5439}" presName="ConnectLine" presStyleLbl="sibTrans1D1" presStyleIdx="7" presStyleCnt="8"/>
      <dgm:spPr/>
    </dgm:pt>
    <dgm:pt modelId="{D165D002-54DE-3F42-8304-4BE2573F54AB}" type="pres">
      <dgm:prSet presAssocID="{A24A834F-3DF9-4C28-96AC-C02F7FBE5439}" presName="ConnectorPoint" presStyleLbl="node1" presStyleIdx="7" presStyleCnt="8"/>
      <dgm:spPr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75D5657-C24C-E345-9F68-749227EF2B37}" type="pres">
      <dgm:prSet presAssocID="{A24A834F-3DF9-4C28-96AC-C02F7FBE5439}" presName="EmptyPlaceHolder" presStyleCnt="0"/>
      <dgm:spPr/>
    </dgm:pt>
  </dgm:ptLst>
  <dgm:cxnLst>
    <dgm:cxn modelId="{75671F0B-CEEF-4FEA-9FD2-DEE5E7BE0C16}" srcId="{CE2533D6-C72A-4076-A82D-DB488666AC6F}" destId="{547A982E-4929-4997-868B-22E56FF6AF37}" srcOrd="0" destOrd="0" parTransId="{7B72C535-2AA6-46ED-A368-383BF6031BDA}" sibTransId="{F57F0AAE-3990-42B9-9EA1-F18691A948A7}"/>
    <dgm:cxn modelId="{ECB4C517-A90D-41F9-931D-5C11EEB3F522}" srcId="{F71968D0-398D-49DF-A34A-0E9422434A6A}" destId="{59CD84CD-C4EB-47FA-A6EE-10032EB9AF58}" srcOrd="0" destOrd="0" parTransId="{34D1E459-AFBD-4DDC-A28D-9EA3DC5155A9}" sibTransId="{4DB0ED6D-94CE-4ABE-A3A2-836F5B9D7C82}"/>
    <dgm:cxn modelId="{AEA8AF19-1DC1-4EAC-B625-5A829C708431}" srcId="{CA5D07BE-1984-4D31-A9B9-F8079660A0D3}" destId="{A24A834F-3DF9-4C28-96AC-C02F7FBE5439}" srcOrd="7" destOrd="0" parTransId="{7C61B9A6-2027-4D1A-A326-AC7C80F87D9B}" sibTransId="{DE235D80-0991-4BE4-9698-17B39CF0173F}"/>
    <dgm:cxn modelId="{0CBDA521-0A86-0147-878B-4548A00DFA79}" type="presOf" srcId="{BCC11C2F-33BF-4132-8169-C0E7E8E20EB0}" destId="{B1EA3E87-A585-1349-BCA1-E6D842458BF0}" srcOrd="0" destOrd="0" presId="urn:microsoft.com/office/officeart/2017/3/layout/HorizontalLabelsTimeline"/>
    <dgm:cxn modelId="{4EAF6D2C-6E73-914E-BE24-F5E91629FAEF}" type="presOf" srcId="{04F22BFB-B405-4F50-BFE9-9E77D1411D21}" destId="{F33C1198-BB41-CE46-88C2-3FB0F5B56FC3}" srcOrd="0" destOrd="0" presId="urn:microsoft.com/office/officeart/2017/3/layout/HorizontalLabelsTimeline"/>
    <dgm:cxn modelId="{E6B75046-0A8D-1B43-9A81-338F22FDC74C}" type="presOf" srcId="{C5FC849C-1C17-4275-B8C2-E51891B58A40}" destId="{F07939D1-7581-6945-9C37-DA5F5B3F7AA3}" srcOrd="0" destOrd="0" presId="urn:microsoft.com/office/officeart/2017/3/layout/HorizontalLabelsTimeline"/>
    <dgm:cxn modelId="{95EDE160-152A-5A40-885E-8D09C5F3B063}" type="presOf" srcId="{F71968D0-398D-49DF-A34A-0E9422434A6A}" destId="{32EEC7A5-DD47-0446-9363-F66F8C82718E}" srcOrd="0" destOrd="0" presId="urn:microsoft.com/office/officeart/2017/3/layout/HorizontalLabelsTimeline"/>
    <dgm:cxn modelId="{64627E61-F76C-4B5E-9177-48910CF817DB}" srcId="{CA5D07BE-1984-4D31-A9B9-F8079660A0D3}" destId="{BCC11C2F-33BF-4132-8169-C0E7E8E20EB0}" srcOrd="0" destOrd="0" parTransId="{0DE5C984-8BA7-4DC5-B974-13CAFBDA137C}" sibTransId="{38266DF8-C6ED-42CF-8B5B-04805E60FBCE}"/>
    <dgm:cxn modelId="{2C205967-F2A2-F443-86FD-4B50D9495334}" type="presOf" srcId="{B01E3747-9BA3-4A16-B341-5CB31E55FDF7}" destId="{A7213889-E93E-154A-803D-14DA31781DB8}" srcOrd="0" destOrd="0" presId="urn:microsoft.com/office/officeart/2017/3/layout/HorizontalLabelsTimeline"/>
    <dgm:cxn modelId="{085DDC75-6AE8-48A4-B1FB-73C0C688D389}" srcId="{CA5D07BE-1984-4D31-A9B9-F8079660A0D3}" destId="{CE2533D6-C72A-4076-A82D-DB488666AC6F}" srcOrd="4" destOrd="0" parTransId="{3C0AD033-10A8-4806-8C92-9D1BE11EEDF2}" sibTransId="{492FF96D-3A40-4B1E-BDB3-D01941295405}"/>
    <dgm:cxn modelId="{D381EA79-F872-427F-9ECD-AD020A0E3FCF}" srcId="{3D5D90E0-53CD-4F97-92A7-52EF8EBF60B9}" destId="{AB07594D-993C-45C9-AF00-667646174BC5}" srcOrd="0" destOrd="0" parTransId="{B699E92E-2490-429E-A4F6-6E85E041A78C}" sibTransId="{C07DDFD9-01D9-4641-AD0A-E473F84EC163}"/>
    <dgm:cxn modelId="{0E209884-2BD8-4A6A-B48F-69CF49E0D225}" srcId="{CA5D07BE-1984-4D31-A9B9-F8079660A0D3}" destId="{04F22BFB-B405-4F50-BFE9-9E77D1411D21}" srcOrd="5" destOrd="0" parTransId="{DC115ED4-2548-4B87-A77E-34440F419090}" sibTransId="{26EA2106-D8A8-4400-93AF-EB418E3DFCFE}"/>
    <dgm:cxn modelId="{88C79686-F518-4A60-83FB-22B023F04591}" srcId="{CA5D07BE-1984-4D31-A9B9-F8079660A0D3}" destId="{D7DE267B-878B-41C5-A6D7-703DDEB418BA}" srcOrd="2" destOrd="0" parTransId="{F4C96B8F-2340-4DBE-9083-5A9E92BB5E14}" sibTransId="{F1C3BAAE-36BF-47B3-9E30-AB6451EEACD8}"/>
    <dgm:cxn modelId="{7B0AA588-01DC-334B-962A-6BCA1024A0AE}" type="presOf" srcId="{CA5D07BE-1984-4D31-A9B9-F8079660A0D3}" destId="{A04C65FE-15D5-494F-8640-5DFDA1BD0E69}" srcOrd="0" destOrd="0" presId="urn:microsoft.com/office/officeart/2017/3/layout/HorizontalLabelsTimeline"/>
    <dgm:cxn modelId="{0A202493-B1FB-4C0A-8068-AF2D25A447E1}" srcId="{CA5D07BE-1984-4D31-A9B9-F8079660A0D3}" destId="{F71968D0-398D-49DF-A34A-0E9422434A6A}" srcOrd="6" destOrd="0" parTransId="{4502CF3A-CED5-405B-A976-CD2DAD226B78}" sibTransId="{407BB8AA-468B-45DD-B5B3-468B380C8FE5}"/>
    <dgm:cxn modelId="{DA25EC93-23CC-6346-98FB-BEFA7E57F832}" type="presOf" srcId="{88335F7D-F456-4E95-A2DB-7C4D9C6E60AC}" destId="{71FAA37A-57C8-5E43-9C11-B614A87E1D66}" srcOrd="0" destOrd="0" presId="urn:microsoft.com/office/officeart/2017/3/layout/HorizontalLabelsTimeline"/>
    <dgm:cxn modelId="{C216FC95-B51E-6E45-A04A-E76BD8A492C4}" type="presOf" srcId="{D7DE267B-878B-41C5-A6D7-703DDEB418BA}" destId="{128D887A-621D-F244-93CB-1D849B600F50}" srcOrd="0" destOrd="0" presId="urn:microsoft.com/office/officeart/2017/3/layout/HorizontalLabelsTimeline"/>
    <dgm:cxn modelId="{35570097-C239-47BB-8C18-DA2AF51753C1}" srcId="{CA5D07BE-1984-4D31-A9B9-F8079660A0D3}" destId="{3D5D90E0-53CD-4F97-92A7-52EF8EBF60B9}" srcOrd="1" destOrd="0" parTransId="{F1EE1B37-E997-4F91-860C-1046F96CCC34}" sibTransId="{C7790285-7F79-4C72-9436-8A1B9433DA72}"/>
    <dgm:cxn modelId="{88816FA4-ED23-544C-BDF7-2EA71E1E011B}" type="presOf" srcId="{E1D80C7D-8FFF-4FB9-AF3C-BBEB82EA61F2}" destId="{4370A719-0B81-9B4E-A214-5D2F455BFE57}" srcOrd="0" destOrd="0" presId="urn:microsoft.com/office/officeart/2017/3/layout/HorizontalLabelsTimeline"/>
    <dgm:cxn modelId="{FAE4EDAD-E540-49F4-B0C8-52DCFA02263F}" srcId="{CA5D07BE-1984-4D31-A9B9-F8079660A0D3}" destId="{3045F5F7-F56F-4C00-B804-C2A95FD87A34}" srcOrd="3" destOrd="0" parTransId="{A0785C14-A9D6-4CCD-BC31-5EBB655CEAEF}" sibTransId="{DD2D1B8E-AF21-45F4-BE77-CBC7E7F9B634}"/>
    <dgm:cxn modelId="{724AB4B0-8EFC-43BF-9DED-1BFB7E6C7270}" srcId="{04F22BFB-B405-4F50-BFE9-9E77D1411D21}" destId="{E1D80C7D-8FFF-4FB9-AF3C-BBEB82EA61F2}" srcOrd="0" destOrd="0" parTransId="{44ACDB38-8B04-4BFB-AE84-6A215DDC9539}" sibTransId="{7EAB79CF-F0E5-492E-84D0-A3792F4847DB}"/>
    <dgm:cxn modelId="{90097EB7-01E9-4F3D-B19E-6FF6152C0163}" srcId="{BCC11C2F-33BF-4132-8169-C0E7E8E20EB0}" destId="{B01E3747-9BA3-4A16-B341-5CB31E55FDF7}" srcOrd="0" destOrd="0" parTransId="{866AB476-ADBA-4FEC-A0AE-9D3C06A95BC3}" sibTransId="{45650023-9194-4674-9E2D-5D121B24191F}"/>
    <dgm:cxn modelId="{229067BA-CB6F-4549-8F08-186D82F20911}" type="presOf" srcId="{A24A834F-3DF9-4C28-96AC-C02F7FBE5439}" destId="{C27E81D9-8473-504E-87B1-12A489D1A8B5}" srcOrd="0" destOrd="0" presId="urn:microsoft.com/office/officeart/2017/3/layout/HorizontalLabelsTimeline"/>
    <dgm:cxn modelId="{A614CDC0-1548-1C43-8FF7-DDBB325AD257}" type="presOf" srcId="{547A982E-4929-4997-868B-22E56FF6AF37}" destId="{2D3D3B93-7834-ED42-B81C-DC9C84A4278E}" srcOrd="0" destOrd="0" presId="urn:microsoft.com/office/officeart/2017/3/layout/HorizontalLabelsTimeline"/>
    <dgm:cxn modelId="{9CB1DAC1-55DF-FB44-A649-6AFF0A328C64}" type="presOf" srcId="{59CD84CD-C4EB-47FA-A6EE-10032EB9AF58}" destId="{A631CC16-47B7-934B-96D9-248289E360B6}" srcOrd="0" destOrd="0" presId="urn:microsoft.com/office/officeart/2017/3/layout/HorizontalLabelsTimeline"/>
    <dgm:cxn modelId="{7946E4D2-7460-324E-9EB4-578BF61BC490}" type="presOf" srcId="{3045F5F7-F56F-4C00-B804-C2A95FD87A34}" destId="{B7D1D6DC-673A-6049-9F06-26EF030F146A}" srcOrd="0" destOrd="0" presId="urn:microsoft.com/office/officeart/2017/3/layout/HorizontalLabelsTimeline"/>
    <dgm:cxn modelId="{5FAD76E4-EB39-4832-9EE4-D91D37E1BF41}" srcId="{A24A834F-3DF9-4C28-96AC-C02F7FBE5439}" destId="{88335F7D-F456-4E95-A2DB-7C4D9C6E60AC}" srcOrd="0" destOrd="0" parTransId="{B253CFF8-9EE7-440B-8D42-8AA5265D6E2E}" sibTransId="{52C7145A-DD82-450A-8928-EAE1CA4C1A70}"/>
    <dgm:cxn modelId="{25D40DEB-42DF-194C-B4E5-6148790053C2}" type="presOf" srcId="{CE2533D6-C72A-4076-A82D-DB488666AC6F}" destId="{B3C658BF-F891-A248-AEE5-D8C37692CFAD}" srcOrd="0" destOrd="0" presId="urn:microsoft.com/office/officeart/2017/3/layout/HorizontalLabelsTimeline"/>
    <dgm:cxn modelId="{2111EDEC-E04D-C046-85A8-DCED39C8CE78}" type="presOf" srcId="{09D7CC7E-87EA-4319-B1FC-7C36CBAB65D3}" destId="{DEE195A1-1B4E-A546-9F0C-8B3DD49B1B63}" srcOrd="0" destOrd="0" presId="urn:microsoft.com/office/officeart/2017/3/layout/HorizontalLabelsTimeline"/>
    <dgm:cxn modelId="{A814BCED-E6F6-4354-B056-9F54F08A7CC2}" srcId="{3045F5F7-F56F-4C00-B804-C2A95FD87A34}" destId="{C5FC849C-1C17-4275-B8C2-E51891B58A40}" srcOrd="0" destOrd="0" parTransId="{D8A03C35-F785-47E7-94CF-A887658CA44A}" sibTransId="{DB89E76B-98D7-49CD-AC67-6719E722973A}"/>
    <dgm:cxn modelId="{219DEBFC-7362-384B-A33C-ED5E9E40D921}" type="presOf" srcId="{AB07594D-993C-45C9-AF00-667646174BC5}" destId="{C17C577C-DCCA-8C49-BC08-D9ECCA538E6E}" srcOrd="0" destOrd="0" presId="urn:microsoft.com/office/officeart/2017/3/layout/HorizontalLabelsTimeline"/>
    <dgm:cxn modelId="{AA1240FD-E001-0144-A3A7-DD13D27DB666}" type="presOf" srcId="{3D5D90E0-53CD-4F97-92A7-52EF8EBF60B9}" destId="{B135CF4F-1AC9-3F42-8F57-0CD04DAC371D}" srcOrd="0" destOrd="0" presId="urn:microsoft.com/office/officeart/2017/3/layout/HorizontalLabelsTimeline"/>
    <dgm:cxn modelId="{57CFB5FF-271A-403C-B514-C0A4CAF74B21}" srcId="{D7DE267B-878B-41C5-A6D7-703DDEB418BA}" destId="{09D7CC7E-87EA-4319-B1FC-7C36CBAB65D3}" srcOrd="0" destOrd="0" parTransId="{A2B6F3DE-FA2F-40EE-8299-343298DF68DA}" sibTransId="{52359C68-FBE9-458C-BDBD-6484FF664A66}"/>
    <dgm:cxn modelId="{E14BCBBF-5607-3F42-B9A9-A6B418911F9E}" type="presParOf" srcId="{A04C65FE-15D5-494F-8640-5DFDA1BD0E69}" destId="{E7DE3F31-BA39-3C48-9F52-7EE48EA6F103}" srcOrd="0" destOrd="0" presId="urn:microsoft.com/office/officeart/2017/3/layout/HorizontalLabelsTimeline"/>
    <dgm:cxn modelId="{64FAE402-F295-C14E-9A84-918122E9A4EB}" type="presParOf" srcId="{A04C65FE-15D5-494F-8640-5DFDA1BD0E69}" destId="{B7EE3939-97DA-6C43-91C9-CD127B7C06BD}" srcOrd="1" destOrd="0" presId="urn:microsoft.com/office/officeart/2017/3/layout/HorizontalLabelsTimeline"/>
    <dgm:cxn modelId="{9E4B28B9-848F-A349-A6D9-4439B2B3040E}" type="presParOf" srcId="{B7EE3939-97DA-6C43-91C9-CD127B7C06BD}" destId="{763F51A5-A7AB-6D4B-8396-35852F548997}" srcOrd="0" destOrd="0" presId="urn:microsoft.com/office/officeart/2017/3/layout/HorizontalLabelsTimeline"/>
    <dgm:cxn modelId="{AAC2B717-9C8C-4B4F-AB10-3D1D9E2A8F2A}" type="presParOf" srcId="{763F51A5-A7AB-6D4B-8396-35852F548997}" destId="{B1EA3E87-A585-1349-BCA1-E6D842458BF0}" srcOrd="0" destOrd="0" presId="urn:microsoft.com/office/officeart/2017/3/layout/HorizontalLabelsTimeline"/>
    <dgm:cxn modelId="{22AAB392-C9FB-3440-8794-9C1C33C64E8C}" type="presParOf" srcId="{763F51A5-A7AB-6D4B-8396-35852F548997}" destId="{3FD0A2FC-66E1-6041-BE3E-98076A7E403B}" srcOrd="1" destOrd="0" presId="urn:microsoft.com/office/officeart/2017/3/layout/HorizontalLabelsTimeline"/>
    <dgm:cxn modelId="{AC5DB4F9-527D-8246-AA0C-3280F7DBCC39}" type="presParOf" srcId="{3FD0A2FC-66E1-6041-BE3E-98076A7E403B}" destId="{A7213889-E93E-154A-803D-14DA31781DB8}" srcOrd="0" destOrd="0" presId="urn:microsoft.com/office/officeart/2017/3/layout/HorizontalLabelsTimeline"/>
    <dgm:cxn modelId="{28432940-4253-BB4A-AAF3-C0978F9840A5}" type="presParOf" srcId="{3FD0A2FC-66E1-6041-BE3E-98076A7E403B}" destId="{8468D6A9-B231-3A41-8DBA-BFCE0D70F693}" srcOrd="1" destOrd="0" presId="urn:microsoft.com/office/officeart/2017/3/layout/HorizontalLabelsTimeline"/>
    <dgm:cxn modelId="{9EFA9D2C-A178-7F4A-A6B8-1DBD160810E1}" type="presParOf" srcId="{763F51A5-A7AB-6D4B-8396-35852F548997}" destId="{DF2431FA-CDC5-1043-AFFF-8E23C61EF8EC}" srcOrd="2" destOrd="0" presId="urn:microsoft.com/office/officeart/2017/3/layout/HorizontalLabelsTimeline"/>
    <dgm:cxn modelId="{641B2D29-CBD2-DF4F-9666-159295BE9395}" type="presParOf" srcId="{763F51A5-A7AB-6D4B-8396-35852F548997}" destId="{5572E77D-B029-7645-887A-A09F99310E68}" srcOrd="3" destOrd="0" presId="urn:microsoft.com/office/officeart/2017/3/layout/HorizontalLabelsTimeline"/>
    <dgm:cxn modelId="{08DB931E-EEB4-F547-BC8E-03F4706CB0CC}" type="presParOf" srcId="{763F51A5-A7AB-6D4B-8396-35852F548997}" destId="{C21714F3-47DE-2347-962F-C1EA2F7413CB}" srcOrd="4" destOrd="0" presId="urn:microsoft.com/office/officeart/2017/3/layout/HorizontalLabelsTimeline"/>
    <dgm:cxn modelId="{B21173E7-72EC-6D47-A525-2C498794B24F}" type="presParOf" srcId="{B7EE3939-97DA-6C43-91C9-CD127B7C06BD}" destId="{16422A46-B145-ED42-BF68-FFCB19B746CD}" srcOrd="1" destOrd="0" presId="urn:microsoft.com/office/officeart/2017/3/layout/HorizontalLabelsTimeline"/>
    <dgm:cxn modelId="{D1353EE3-F497-2847-ABA5-6637EA2926A4}" type="presParOf" srcId="{B7EE3939-97DA-6C43-91C9-CD127B7C06BD}" destId="{EBA1922F-606F-AD43-9838-CD188E6C73E4}" srcOrd="2" destOrd="0" presId="urn:microsoft.com/office/officeart/2017/3/layout/HorizontalLabelsTimeline"/>
    <dgm:cxn modelId="{F52DCA19-82FF-1B4D-B1E2-BDC8F526D20E}" type="presParOf" srcId="{EBA1922F-606F-AD43-9838-CD188E6C73E4}" destId="{B135CF4F-1AC9-3F42-8F57-0CD04DAC371D}" srcOrd="0" destOrd="0" presId="urn:microsoft.com/office/officeart/2017/3/layout/HorizontalLabelsTimeline"/>
    <dgm:cxn modelId="{0AC07218-0AD6-744E-B55E-49D55F3C716C}" type="presParOf" srcId="{EBA1922F-606F-AD43-9838-CD188E6C73E4}" destId="{A35AEC4E-7984-5947-A909-F2889CAAC428}" srcOrd="1" destOrd="0" presId="urn:microsoft.com/office/officeart/2017/3/layout/HorizontalLabelsTimeline"/>
    <dgm:cxn modelId="{B13A7272-F308-6542-BE7E-583CDF1B97FA}" type="presParOf" srcId="{A35AEC4E-7984-5947-A909-F2889CAAC428}" destId="{C17C577C-DCCA-8C49-BC08-D9ECCA538E6E}" srcOrd="0" destOrd="0" presId="urn:microsoft.com/office/officeart/2017/3/layout/HorizontalLabelsTimeline"/>
    <dgm:cxn modelId="{69E5BC44-24B3-0B41-A4C1-A5D9DDA9CCF9}" type="presParOf" srcId="{A35AEC4E-7984-5947-A909-F2889CAAC428}" destId="{67A3245F-503B-5B49-BEF1-DBFF1BBCEA6A}" srcOrd="1" destOrd="0" presId="urn:microsoft.com/office/officeart/2017/3/layout/HorizontalLabelsTimeline"/>
    <dgm:cxn modelId="{3AA1A6EB-8B63-684F-863C-E49FAEA390B9}" type="presParOf" srcId="{EBA1922F-606F-AD43-9838-CD188E6C73E4}" destId="{C64CDDC2-651F-F24D-A511-BDA6A5658AA2}" srcOrd="2" destOrd="0" presId="urn:microsoft.com/office/officeart/2017/3/layout/HorizontalLabelsTimeline"/>
    <dgm:cxn modelId="{B3774494-D14A-2140-9A14-5D9617671120}" type="presParOf" srcId="{EBA1922F-606F-AD43-9838-CD188E6C73E4}" destId="{4B8C023B-DEC9-6843-B290-39F6CF0ED372}" srcOrd="3" destOrd="0" presId="urn:microsoft.com/office/officeart/2017/3/layout/HorizontalLabelsTimeline"/>
    <dgm:cxn modelId="{23ECEEE1-B461-0848-BA36-94B4E428523D}" type="presParOf" srcId="{EBA1922F-606F-AD43-9838-CD188E6C73E4}" destId="{E6356057-418A-6F44-B46E-DFBA9DDCB2BE}" srcOrd="4" destOrd="0" presId="urn:microsoft.com/office/officeart/2017/3/layout/HorizontalLabelsTimeline"/>
    <dgm:cxn modelId="{AE81820E-CFD9-C746-999A-60B4B0991E95}" type="presParOf" srcId="{B7EE3939-97DA-6C43-91C9-CD127B7C06BD}" destId="{B3DADE6B-463E-DA43-BEB6-C11BBB12B311}" srcOrd="3" destOrd="0" presId="urn:microsoft.com/office/officeart/2017/3/layout/HorizontalLabelsTimeline"/>
    <dgm:cxn modelId="{83B3763C-F28C-834D-A979-721F0BA56DEC}" type="presParOf" srcId="{B7EE3939-97DA-6C43-91C9-CD127B7C06BD}" destId="{4914D083-C4BD-164F-AE08-69932EEEC556}" srcOrd="4" destOrd="0" presId="urn:microsoft.com/office/officeart/2017/3/layout/HorizontalLabelsTimeline"/>
    <dgm:cxn modelId="{9C15FC31-0F23-0545-AF15-E312C83B8636}" type="presParOf" srcId="{4914D083-C4BD-164F-AE08-69932EEEC556}" destId="{128D887A-621D-F244-93CB-1D849B600F50}" srcOrd="0" destOrd="0" presId="urn:microsoft.com/office/officeart/2017/3/layout/HorizontalLabelsTimeline"/>
    <dgm:cxn modelId="{A477DA00-5743-514A-BD30-CE642768DC91}" type="presParOf" srcId="{4914D083-C4BD-164F-AE08-69932EEEC556}" destId="{87116346-2048-1F48-88A5-29EB2BB199AC}" srcOrd="1" destOrd="0" presId="urn:microsoft.com/office/officeart/2017/3/layout/HorizontalLabelsTimeline"/>
    <dgm:cxn modelId="{60C6D374-017B-EE4F-9E14-505034619E00}" type="presParOf" srcId="{87116346-2048-1F48-88A5-29EB2BB199AC}" destId="{DEE195A1-1B4E-A546-9F0C-8B3DD49B1B63}" srcOrd="0" destOrd="0" presId="urn:microsoft.com/office/officeart/2017/3/layout/HorizontalLabelsTimeline"/>
    <dgm:cxn modelId="{525FD736-D8F7-9E4E-9CA8-0992E46098CD}" type="presParOf" srcId="{87116346-2048-1F48-88A5-29EB2BB199AC}" destId="{B796D06D-1D36-744B-8B0D-362F0436A35D}" srcOrd="1" destOrd="0" presId="urn:microsoft.com/office/officeart/2017/3/layout/HorizontalLabelsTimeline"/>
    <dgm:cxn modelId="{A054D609-2EFA-6543-A81C-DF22B49C737C}" type="presParOf" srcId="{4914D083-C4BD-164F-AE08-69932EEEC556}" destId="{77F88342-E732-E44F-A6BE-477A793C1EA2}" srcOrd="2" destOrd="0" presId="urn:microsoft.com/office/officeart/2017/3/layout/HorizontalLabelsTimeline"/>
    <dgm:cxn modelId="{692BE927-7FC1-4747-8318-7A80D212E6BF}" type="presParOf" srcId="{4914D083-C4BD-164F-AE08-69932EEEC556}" destId="{6DAF03D7-7194-D14F-8996-4A9B5A19E0E0}" srcOrd="3" destOrd="0" presId="urn:microsoft.com/office/officeart/2017/3/layout/HorizontalLabelsTimeline"/>
    <dgm:cxn modelId="{8630236D-9726-914E-B13A-01DA8F70247F}" type="presParOf" srcId="{4914D083-C4BD-164F-AE08-69932EEEC556}" destId="{95485030-033A-BF41-9B5F-3C5B1AD313F8}" srcOrd="4" destOrd="0" presId="urn:microsoft.com/office/officeart/2017/3/layout/HorizontalLabelsTimeline"/>
    <dgm:cxn modelId="{3B4A4164-A591-0649-B0AB-3CCCB53E5E0E}" type="presParOf" srcId="{B7EE3939-97DA-6C43-91C9-CD127B7C06BD}" destId="{8B52B01E-C82F-1943-9902-5075B1FE8590}" srcOrd="5" destOrd="0" presId="urn:microsoft.com/office/officeart/2017/3/layout/HorizontalLabelsTimeline"/>
    <dgm:cxn modelId="{43B61381-D156-D341-A4C4-DED3158796EA}" type="presParOf" srcId="{B7EE3939-97DA-6C43-91C9-CD127B7C06BD}" destId="{FEC73617-85FA-9E40-8757-1BE920EE1DEA}" srcOrd="6" destOrd="0" presId="urn:microsoft.com/office/officeart/2017/3/layout/HorizontalLabelsTimeline"/>
    <dgm:cxn modelId="{09296F4F-FD1B-FD4B-A474-14CD950D5C83}" type="presParOf" srcId="{FEC73617-85FA-9E40-8757-1BE920EE1DEA}" destId="{B7D1D6DC-673A-6049-9F06-26EF030F146A}" srcOrd="0" destOrd="0" presId="urn:microsoft.com/office/officeart/2017/3/layout/HorizontalLabelsTimeline"/>
    <dgm:cxn modelId="{54B7CFF1-64CB-A343-827D-5688DF951E1E}" type="presParOf" srcId="{FEC73617-85FA-9E40-8757-1BE920EE1DEA}" destId="{C76CCBB3-0621-9B48-A194-44653102A82A}" srcOrd="1" destOrd="0" presId="urn:microsoft.com/office/officeart/2017/3/layout/HorizontalLabelsTimeline"/>
    <dgm:cxn modelId="{85013F7F-7711-9747-B319-13F863A875A9}" type="presParOf" srcId="{C76CCBB3-0621-9B48-A194-44653102A82A}" destId="{F07939D1-7581-6945-9C37-DA5F5B3F7AA3}" srcOrd="0" destOrd="0" presId="urn:microsoft.com/office/officeart/2017/3/layout/HorizontalLabelsTimeline"/>
    <dgm:cxn modelId="{6A5E2335-F975-C04E-B3F5-6EA86F2FC473}" type="presParOf" srcId="{C76CCBB3-0621-9B48-A194-44653102A82A}" destId="{05ED3047-1E82-6C40-B532-61B747C5927F}" srcOrd="1" destOrd="0" presId="urn:microsoft.com/office/officeart/2017/3/layout/HorizontalLabelsTimeline"/>
    <dgm:cxn modelId="{275ECD53-49DE-D349-9E2C-D64B5D883683}" type="presParOf" srcId="{FEC73617-85FA-9E40-8757-1BE920EE1DEA}" destId="{41253A9E-6F97-184F-B2DE-ABB700D33B81}" srcOrd="2" destOrd="0" presId="urn:microsoft.com/office/officeart/2017/3/layout/HorizontalLabelsTimeline"/>
    <dgm:cxn modelId="{09F60FFC-041F-D544-986C-9287C7DBABCE}" type="presParOf" srcId="{FEC73617-85FA-9E40-8757-1BE920EE1DEA}" destId="{9EAEA715-4E35-7B40-9E3B-F2BC089CA83E}" srcOrd="3" destOrd="0" presId="urn:microsoft.com/office/officeart/2017/3/layout/HorizontalLabelsTimeline"/>
    <dgm:cxn modelId="{A05717E4-24C7-F144-9FCC-F0ECFAEE934B}" type="presParOf" srcId="{FEC73617-85FA-9E40-8757-1BE920EE1DEA}" destId="{E07D9F89-6AFF-1947-9FFF-EC4228AACC4E}" srcOrd="4" destOrd="0" presId="urn:microsoft.com/office/officeart/2017/3/layout/HorizontalLabelsTimeline"/>
    <dgm:cxn modelId="{CBA20208-112F-DF4F-906D-085FB2B3DFE2}" type="presParOf" srcId="{B7EE3939-97DA-6C43-91C9-CD127B7C06BD}" destId="{0D546BA6-09EB-894B-B0BD-8F676A510184}" srcOrd="7" destOrd="0" presId="urn:microsoft.com/office/officeart/2017/3/layout/HorizontalLabelsTimeline"/>
    <dgm:cxn modelId="{901F4361-DC29-7546-A4F6-C6156DC4AB45}" type="presParOf" srcId="{B7EE3939-97DA-6C43-91C9-CD127B7C06BD}" destId="{757D2612-B67A-7648-A634-E1AC687CF8D5}" srcOrd="8" destOrd="0" presId="urn:microsoft.com/office/officeart/2017/3/layout/HorizontalLabelsTimeline"/>
    <dgm:cxn modelId="{67A82B3E-BD6D-5A42-A6F1-BA2F8F7EED9B}" type="presParOf" srcId="{757D2612-B67A-7648-A634-E1AC687CF8D5}" destId="{B3C658BF-F891-A248-AEE5-D8C37692CFAD}" srcOrd="0" destOrd="0" presId="urn:microsoft.com/office/officeart/2017/3/layout/HorizontalLabelsTimeline"/>
    <dgm:cxn modelId="{95A64479-E295-8243-A929-DF3319DB3731}" type="presParOf" srcId="{757D2612-B67A-7648-A634-E1AC687CF8D5}" destId="{09903EAD-311D-D149-ACAD-D584ECDB33CA}" srcOrd="1" destOrd="0" presId="urn:microsoft.com/office/officeart/2017/3/layout/HorizontalLabelsTimeline"/>
    <dgm:cxn modelId="{19C1505A-F034-CF4F-B985-8C3A5918543D}" type="presParOf" srcId="{09903EAD-311D-D149-ACAD-D584ECDB33CA}" destId="{2D3D3B93-7834-ED42-B81C-DC9C84A4278E}" srcOrd="0" destOrd="0" presId="urn:microsoft.com/office/officeart/2017/3/layout/HorizontalLabelsTimeline"/>
    <dgm:cxn modelId="{DC6835C1-7874-4141-BED3-D6603803098E}" type="presParOf" srcId="{09903EAD-311D-D149-ACAD-D584ECDB33CA}" destId="{2B2DCE0A-8CE1-BF4B-93B1-ECCBDC630CA4}" srcOrd="1" destOrd="0" presId="urn:microsoft.com/office/officeart/2017/3/layout/HorizontalLabelsTimeline"/>
    <dgm:cxn modelId="{6C863450-1B32-A246-9D2C-A923006DAC6A}" type="presParOf" srcId="{757D2612-B67A-7648-A634-E1AC687CF8D5}" destId="{CA95B15E-8ADC-B441-97EA-91F94BF71808}" srcOrd="2" destOrd="0" presId="urn:microsoft.com/office/officeart/2017/3/layout/HorizontalLabelsTimeline"/>
    <dgm:cxn modelId="{84DE0AFB-8B86-5547-BD77-3BF57873D984}" type="presParOf" srcId="{757D2612-B67A-7648-A634-E1AC687CF8D5}" destId="{F9339D0B-4FE0-E046-A419-5AB874AF8644}" srcOrd="3" destOrd="0" presId="urn:microsoft.com/office/officeart/2017/3/layout/HorizontalLabelsTimeline"/>
    <dgm:cxn modelId="{C544798E-2A7A-314B-B695-666CB30F2EA4}" type="presParOf" srcId="{757D2612-B67A-7648-A634-E1AC687CF8D5}" destId="{7F23CF62-493D-674D-B941-9814B86C1580}" srcOrd="4" destOrd="0" presId="urn:microsoft.com/office/officeart/2017/3/layout/HorizontalLabelsTimeline"/>
    <dgm:cxn modelId="{11E8B3A1-D76C-5F41-9D89-D245BD6BF2F8}" type="presParOf" srcId="{B7EE3939-97DA-6C43-91C9-CD127B7C06BD}" destId="{7F7C03F6-97E8-8B42-8567-64B7EED83EFA}" srcOrd="9" destOrd="0" presId="urn:microsoft.com/office/officeart/2017/3/layout/HorizontalLabelsTimeline"/>
    <dgm:cxn modelId="{9796AE82-C37F-0F45-89ED-205FDD81C6F9}" type="presParOf" srcId="{B7EE3939-97DA-6C43-91C9-CD127B7C06BD}" destId="{D650D72D-3232-CB49-91BD-6869590AE4A5}" srcOrd="10" destOrd="0" presId="urn:microsoft.com/office/officeart/2017/3/layout/HorizontalLabelsTimeline"/>
    <dgm:cxn modelId="{3AD60FCE-A6E0-4340-95C4-485AE875EF37}" type="presParOf" srcId="{D650D72D-3232-CB49-91BD-6869590AE4A5}" destId="{F33C1198-BB41-CE46-88C2-3FB0F5B56FC3}" srcOrd="0" destOrd="0" presId="urn:microsoft.com/office/officeart/2017/3/layout/HorizontalLabelsTimeline"/>
    <dgm:cxn modelId="{A06CFA7D-B41A-B64A-8B14-5BCBC78E8F9B}" type="presParOf" srcId="{D650D72D-3232-CB49-91BD-6869590AE4A5}" destId="{87EBCB9F-19B0-F645-975F-766778E43E3C}" srcOrd="1" destOrd="0" presId="urn:microsoft.com/office/officeart/2017/3/layout/HorizontalLabelsTimeline"/>
    <dgm:cxn modelId="{82D4AED7-5C30-4643-9728-BD84380A2953}" type="presParOf" srcId="{87EBCB9F-19B0-F645-975F-766778E43E3C}" destId="{4370A719-0B81-9B4E-A214-5D2F455BFE57}" srcOrd="0" destOrd="0" presId="urn:microsoft.com/office/officeart/2017/3/layout/HorizontalLabelsTimeline"/>
    <dgm:cxn modelId="{50DFA335-9827-0F4D-8D12-011EE4CC96EA}" type="presParOf" srcId="{87EBCB9F-19B0-F645-975F-766778E43E3C}" destId="{6AC99CA9-04F3-3540-BFBF-E8D698984691}" srcOrd="1" destOrd="0" presId="urn:microsoft.com/office/officeart/2017/3/layout/HorizontalLabelsTimeline"/>
    <dgm:cxn modelId="{07E5A6AC-8AEE-9B4B-9C2F-17DB7D8D2AA1}" type="presParOf" srcId="{D650D72D-3232-CB49-91BD-6869590AE4A5}" destId="{07BB2604-F96A-9C4B-AC80-1DCA43EE3E25}" srcOrd="2" destOrd="0" presId="urn:microsoft.com/office/officeart/2017/3/layout/HorizontalLabelsTimeline"/>
    <dgm:cxn modelId="{57EA545F-F9A9-4046-8037-8044ECB31662}" type="presParOf" srcId="{D650D72D-3232-CB49-91BD-6869590AE4A5}" destId="{667DF03C-4BD5-5648-A587-F8C90569345E}" srcOrd="3" destOrd="0" presId="urn:microsoft.com/office/officeart/2017/3/layout/HorizontalLabelsTimeline"/>
    <dgm:cxn modelId="{B7E221A6-F191-5546-94E7-FD6D06C74315}" type="presParOf" srcId="{D650D72D-3232-CB49-91BD-6869590AE4A5}" destId="{B872A9EE-713B-C440-8B3F-A91E0456A4AE}" srcOrd="4" destOrd="0" presId="urn:microsoft.com/office/officeart/2017/3/layout/HorizontalLabelsTimeline"/>
    <dgm:cxn modelId="{66BF255E-214E-9249-823E-EA511F91ECA2}" type="presParOf" srcId="{B7EE3939-97DA-6C43-91C9-CD127B7C06BD}" destId="{60C84A13-518F-634E-9399-192F7608EF34}" srcOrd="11" destOrd="0" presId="urn:microsoft.com/office/officeart/2017/3/layout/HorizontalLabelsTimeline"/>
    <dgm:cxn modelId="{F5C0E3A7-8A87-3C48-B407-CAFC305E5CB9}" type="presParOf" srcId="{B7EE3939-97DA-6C43-91C9-CD127B7C06BD}" destId="{D38A7082-9E89-6948-BB6A-F52705A6B85A}" srcOrd="12" destOrd="0" presId="urn:microsoft.com/office/officeart/2017/3/layout/HorizontalLabelsTimeline"/>
    <dgm:cxn modelId="{528A3446-50C1-2D4B-AB0C-8C53C09F03FD}" type="presParOf" srcId="{D38A7082-9E89-6948-BB6A-F52705A6B85A}" destId="{32EEC7A5-DD47-0446-9363-F66F8C82718E}" srcOrd="0" destOrd="0" presId="urn:microsoft.com/office/officeart/2017/3/layout/HorizontalLabelsTimeline"/>
    <dgm:cxn modelId="{F10F66B7-85B1-1841-B274-06FDABC3827B}" type="presParOf" srcId="{D38A7082-9E89-6948-BB6A-F52705A6B85A}" destId="{4552143F-9F4B-2440-9542-71F8B7801EA8}" srcOrd="1" destOrd="0" presId="urn:microsoft.com/office/officeart/2017/3/layout/HorizontalLabelsTimeline"/>
    <dgm:cxn modelId="{5F8A8CA4-7E4C-7E44-9093-DCE8FCCA2063}" type="presParOf" srcId="{4552143F-9F4B-2440-9542-71F8B7801EA8}" destId="{A631CC16-47B7-934B-96D9-248289E360B6}" srcOrd="0" destOrd="0" presId="urn:microsoft.com/office/officeart/2017/3/layout/HorizontalLabelsTimeline"/>
    <dgm:cxn modelId="{51ED4977-BD91-FF41-80CB-FC8D96D4207D}" type="presParOf" srcId="{4552143F-9F4B-2440-9542-71F8B7801EA8}" destId="{B260DD5D-339B-444E-B6C5-D56EC50187B0}" srcOrd="1" destOrd="0" presId="urn:microsoft.com/office/officeart/2017/3/layout/HorizontalLabelsTimeline"/>
    <dgm:cxn modelId="{228C4444-E0C0-D045-BDD6-8D339022E904}" type="presParOf" srcId="{D38A7082-9E89-6948-BB6A-F52705A6B85A}" destId="{77AC9BD6-DF1B-554D-AAF9-97BB69F9FC1D}" srcOrd="2" destOrd="0" presId="urn:microsoft.com/office/officeart/2017/3/layout/HorizontalLabelsTimeline"/>
    <dgm:cxn modelId="{742DAA59-4E04-9746-8DB9-EE947E335251}" type="presParOf" srcId="{D38A7082-9E89-6948-BB6A-F52705A6B85A}" destId="{D1D9B8F5-4A21-2B45-91E7-CE9E44D4090D}" srcOrd="3" destOrd="0" presId="urn:microsoft.com/office/officeart/2017/3/layout/HorizontalLabelsTimeline"/>
    <dgm:cxn modelId="{EE813A5C-3C58-8D4B-8F8F-BCAC1573ABAB}" type="presParOf" srcId="{D38A7082-9E89-6948-BB6A-F52705A6B85A}" destId="{0C296738-F415-C346-98C2-43099B5CFAB3}" srcOrd="4" destOrd="0" presId="urn:microsoft.com/office/officeart/2017/3/layout/HorizontalLabelsTimeline"/>
    <dgm:cxn modelId="{690F5DDC-551B-5440-B39C-2ACB5C83116E}" type="presParOf" srcId="{B7EE3939-97DA-6C43-91C9-CD127B7C06BD}" destId="{CD32C67C-B769-4F49-A015-54DB8E9B1A4B}" srcOrd="13" destOrd="0" presId="urn:microsoft.com/office/officeart/2017/3/layout/HorizontalLabelsTimeline"/>
    <dgm:cxn modelId="{CD930EAD-6829-284F-A549-327124336BC8}" type="presParOf" srcId="{B7EE3939-97DA-6C43-91C9-CD127B7C06BD}" destId="{34DDA8F9-E747-A24F-B770-C3EC21FFC11D}" srcOrd="14" destOrd="0" presId="urn:microsoft.com/office/officeart/2017/3/layout/HorizontalLabelsTimeline"/>
    <dgm:cxn modelId="{3433BFF1-C87C-A74A-82A6-B29860CC746E}" type="presParOf" srcId="{34DDA8F9-E747-A24F-B770-C3EC21FFC11D}" destId="{C27E81D9-8473-504E-87B1-12A489D1A8B5}" srcOrd="0" destOrd="0" presId="urn:microsoft.com/office/officeart/2017/3/layout/HorizontalLabelsTimeline"/>
    <dgm:cxn modelId="{B1C6F08F-3339-D848-B0CC-2EC10A0790EE}" type="presParOf" srcId="{34DDA8F9-E747-A24F-B770-C3EC21FFC11D}" destId="{9E31B3C6-F840-C14E-8D99-E5F9744C88E7}" srcOrd="1" destOrd="0" presId="urn:microsoft.com/office/officeart/2017/3/layout/HorizontalLabelsTimeline"/>
    <dgm:cxn modelId="{15A2CE42-07DD-1D4C-9634-73A94902CC8A}" type="presParOf" srcId="{9E31B3C6-F840-C14E-8D99-E5F9744C88E7}" destId="{71FAA37A-57C8-5E43-9C11-B614A87E1D66}" srcOrd="0" destOrd="0" presId="urn:microsoft.com/office/officeart/2017/3/layout/HorizontalLabelsTimeline"/>
    <dgm:cxn modelId="{074E95C7-F47A-A34D-AEB4-667BB36BB75C}" type="presParOf" srcId="{9E31B3C6-F840-C14E-8D99-E5F9744C88E7}" destId="{D6052C91-695B-D945-9970-612A23503CCE}" srcOrd="1" destOrd="0" presId="urn:microsoft.com/office/officeart/2017/3/layout/HorizontalLabelsTimeline"/>
    <dgm:cxn modelId="{14DEBF34-FF09-C542-B37E-31B35F792DD7}" type="presParOf" srcId="{34DDA8F9-E747-A24F-B770-C3EC21FFC11D}" destId="{68FD7219-FA6F-1B46-93B9-640639DE5873}" srcOrd="2" destOrd="0" presId="urn:microsoft.com/office/officeart/2017/3/layout/HorizontalLabelsTimeline"/>
    <dgm:cxn modelId="{14837AF1-2B25-3941-9ADD-F4E970B81C49}" type="presParOf" srcId="{34DDA8F9-E747-A24F-B770-C3EC21FFC11D}" destId="{D165D002-54DE-3F42-8304-4BE2573F54AB}" srcOrd="3" destOrd="0" presId="urn:microsoft.com/office/officeart/2017/3/layout/HorizontalLabelsTimeline"/>
    <dgm:cxn modelId="{CF4B5494-2573-EE4A-B808-495C235A24A3}" type="presParOf" srcId="{34DDA8F9-E747-A24F-B770-C3EC21FFC11D}" destId="{D75D5657-C24C-E345-9F68-749227EF2B37}" srcOrd="4" destOrd="0" presId="urn:microsoft.com/office/officeart/2017/3/layout/HorizontalLabelsTimeline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C6BBD-84C2-48AE-AA57-D19F9625264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D96C43-5AD4-4CCC-B9BA-E96A46D627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Ballot reconciliation</a:t>
          </a:r>
        </a:p>
      </dgm:t>
    </dgm:pt>
    <dgm:pt modelId="{5B579782-01C6-43E1-99F3-44EA7BE8023A}" type="parTrans" cxnId="{75DF3F78-67E2-4067-B072-D11496508859}">
      <dgm:prSet/>
      <dgm:spPr/>
      <dgm:t>
        <a:bodyPr/>
        <a:lstStyle/>
        <a:p>
          <a:endParaRPr lang="en-US"/>
        </a:p>
      </dgm:t>
    </dgm:pt>
    <dgm:pt modelId="{3BCE4198-C667-4284-9D12-42D3A236B31F}" type="sibTrans" cxnId="{75DF3F78-67E2-4067-B072-D11496508859}">
      <dgm:prSet/>
      <dgm:spPr/>
      <dgm:t>
        <a:bodyPr/>
        <a:lstStyle/>
        <a:p>
          <a:endParaRPr lang="en-US"/>
        </a:p>
      </dgm:t>
    </dgm:pt>
    <dgm:pt modelId="{A42E2FB4-58BE-4491-80B5-D0057E9621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HL7 sponsor block votes</a:t>
          </a:r>
        </a:p>
      </dgm:t>
    </dgm:pt>
    <dgm:pt modelId="{796315E8-3569-45D2-A88E-5D0582AD395E}" type="parTrans" cxnId="{2CA30A41-327A-4BBA-8CEF-A7D168AAEB9E}">
      <dgm:prSet/>
      <dgm:spPr/>
      <dgm:t>
        <a:bodyPr/>
        <a:lstStyle/>
        <a:p>
          <a:endParaRPr lang="en-US"/>
        </a:p>
      </dgm:t>
    </dgm:pt>
    <dgm:pt modelId="{47F74611-47A0-40E6-B540-D18ABA5289DD}" type="sibTrans" cxnId="{2CA30A41-327A-4BBA-8CEF-A7D168AAEB9E}">
      <dgm:prSet/>
      <dgm:spPr/>
      <dgm:t>
        <a:bodyPr/>
        <a:lstStyle/>
        <a:p>
          <a:endParaRPr lang="en-US"/>
        </a:p>
      </dgm:t>
    </dgm:pt>
    <dgm:pt modelId="{247E2599-5254-4372-BFF9-6FD881512F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Negative vote retraction</a:t>
          </a:r>
        </a:p>
      </dgm:t>
    </dgm:pt>
    <dgm:pt modelId="{507AF6B7-DCAC-4B92-84CE-B766BB213F4B}" type="parTrans" cxnId="{72E1AC93-7D21-4E71-919B-85E9AD12195F}">
      <dgm:prSet/>
      <dgm:spPr/>
      <dgm:t>
        <a:bodyPr/>
        <a:lstStyle/>
        <a:p>
          <a:endParaRPr lang="en-US"/>
        </a:p>
      </dgm:t>
    </dgm:pt>
    <dgm:pt modelId="{94BDC427-B060-4C10-8059-56AF951D2A56}" type="sibTrans" cxnId="{72E1AC93-7D21-4E71-919B-85E9AD12195F}">
      <dgm:prSet/>
      <dgm:spPr/>
      <dgm:t>
        <a:bodyPr/>
        <a:lstStyle/>
        <a:p>
          <a:endParaRPr lang="en-US"/>
        </a:p>
      </dgm:t>
    </dgm:pt>
    <dgm:pt modelId="{8E8A39AB-1167-48F4-A492-0D357B8898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Notice of Intent to Publish STU1</a:t>
          </a:r>
        </a:p>
      </dgm:t>
    </dgm:pt>
    <dgm:pt modelId="{26D0BF7F-AB1E-46D3-93F7-1F01AEDF6388}" type="parTrans" cxnId="{7229A2D7-1058-4E1E-96C2-BFD673307170}">
      <dgm:prSet/>
      <dgm:spPr/>
      <dgm:t>
        <a:bodyPr/>
        <a:lstStyle/>
        <a:p>
          <a:endParaRPr lang="en-US"/>
        </a:p>
      </dgm:t>
    </dgm:pt>
    <dgm:pt modelId="{C6A2ED5F-199A-408A-BAD4-B87A3FC3EA97}" type="sibTrans" cxnId="{7229A2D7-1058-4E1E-96C2-BFD673307170}">
      <dgm:prSet/>
      <dgm:spPr/>
      <dgm:t>
        <a:bodyPr/>
        <a:lstStyle/>
        <a:p>
          <a:endParaRPr lang="en-US"/>
        </a:p>
      </dgm:t>
    </dgm:pt>
    <dgm:pt modelId="{A213CDFA-3113-4E92-BE6B-0AAB5EE541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HL7 FHIR Management Group (FMG) approval</a:t>
          </a:r>
        </a:p>
      </dgm:t>
    </dgm:pt>
    <dgm:pt modelId="{01994197-6006-43BD-91AD-E81E77158633}" type="parTrans" cxnId="{C2C280FA-22AD-46F5-A940-1B7F8C6C3F09}">
      <dgm:prSet/>
      <dgm:spPr/>
      <dgm:t>
        <a:bodyPr/>
        <a:lstStyle/>
        <a:p>
          <a:endParaRPr lang="en-US"/>
        </a:p>
      </dgm:t>
    </dgm:pt>
    <dgm:pt modelId="{6FBEC6B5-F4D6-4A10-B451-5035AD08D6FC}" type="sibTrans" cxnId="{C2C280FA-22AD-46F5-A940-1B7F8C6C3F09}">
      <dgm:prSet/>
      <dgm:spPr/>
      <dgm:t>
        <a:bodyPr/>
        <a:lstStyle/>
        <a:p>
          <a:endParaRPr lang="en-US"/>
        </a:p>
      </dgm:t>
    </dgm:pt>
    <dgm:pt modelId="{A1932EDE-CB1D-4B3D-B67D-36B0BF460C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HL7 Technical Standards Committee (TSC) approval</a:t>
          </a:r>
        </a:p>
      </dgm:t>
    </dgm:pt>
    <dgm:pt modelId="{D066E981-5CBF-4982-A88E-C3581A483D94}" type="parTrans" cxnId="{738186E2-0231-4811-9F9D-2C1B7ADE5946}">
      <dgm:prSet/>
      <dgm:spPr/>
      <dgm:t>
        <a:bodyPr/>
        <a:lstStyle/>
        <a:p>
          <a:endParaRPr lang="en-US"/>
        </a:p>
      </dgm:t>
    </dgm:pt>
    <dgm:pt modelId="{BD154507-35C4-46E8-ABB5-D3D1656213DC}" type="sibTrans" cxnId="{738186E2-0231-4811-9F9D-2C1B7ADE5946}">
      <dgm:prSet/>
      <dgm:spPr/>
      <dgm:t>
        <a:bodyPr/>
        <a:lstStyle/>
        <a:p>
          <a:endParaRPr lang="en-US"/>
        </a:p>
      </dgm:t>
    </dgm:pt>
    <dgm:pt modelId="{A40C97D8-D915-4047-8421-D4959D0009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Publish STU1 IG!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CELEBRATE!</a:t>
          </a:r>
        </a:p>
      </dgm:t>
    </dgm:pt>
    <dgm:pt modelId="{7CB47609-720D-4B53-A825-AC373210FBCB}" type="parTrans" cxnId="{C5E8DD46-020F-49E9-8D80-601DF5E19259}">
      <dgm:prSet/>
      <dgm:spPr/>
      <dgm:t>
        <a:bodyPr/>
        <a:lstStyle/>
        <a:p>
          <a:endParaRPr lang="en-US"/>
        </a:p>
      </dgm:t>
    </dgm:pt>
    <dgm:pt modelId="{8CB12205-D787-4987-B3F6-2E374F431D76}" type="sibTrans" cxnId="{C5E8DD46-020F-49E9-8D80-601DF5E19259}">
      <dgm:prSet/>
      <dgm:spPr/>
      <dgm:t>
        <a:bodyPr/>
        <a:lstStyle/>
        <a:p>
          <a:endParaRPr lang="en-US"/>
        </a:p>
      </dgm:t>
    </dgm:pt>
    <dgm:pt modelId="{B385C1DF-33CB-234E-B5D0-287A82EBC1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Capture comments in HL7 Jira</a:t>
          </a:r>
        </a:p>
      </dgm:t>
    </dgm:pt>
    <dgm:pt modelId="{4E55F382-FCC6-BC4D-AF09-629EBE86C20F}" type="parTrans" cxnId="{AC6D96FA-78DC-CA43-BA88-4873C1E74779}">
      <dgm:prSet/>
      <dgm:spPr/>
      <dgm:t>
        <a:bodyPr/>
        <a:lstStyle/>
        <a:p>
          <a:endParaRPr lang="en-US"/>
        </a:p>
      </dgm:t>
    </dgm:pt>
    <dgm:pt modelId="{DC162AD3-18C3-3144-B97F-B6E2C2AC92E6}" type="sibTrans" cxnId="{AC6D96FA-78DC-CA43-BA88-4873C1E74779}">
      <dgm:prSet/>
      <dgm:spPr/>
    </dgm:pt>
    <dgm:pt modelId="{F25CB14A-7169-4B7A-B975-9CC51BD00457}" type="pres">
      <dgm:prSet presAssocID="{77EC6BBD-84C2-48AE-AA57-D19F9625264D}" presName="root" presStyleCnt="0">
        <dgm:presLayoutVars>
          <dgm:dir/>
          <dgm:resizeHandles val="exact"/>
        </dgm:presLayoutVars>
      </dgm:prSet>
      <dgm:spPr/>
    </dgm:pt>
    <dgm:pt modelId="{B1E7E722-88DF-44B5-B1CC-805F162677F2}" type="pres">
      <dgm:prSet presAssocID="{B385C1DF-33CB-234E-B5D0-287A82EBC129}" presName="compNode" presStyleCnt="0"/>
      <dgm:spPr/>
    </dgm:pt>
    <dgm:pt modelId="{9CB1BDBF-DE0F-4EA8-8989-C808CB3D51BE}" type="pres">
      <dgm:prSet presAssocID="{B385C1DF-33CB-234E-B5D0-287A82EBC129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7135D49-4671-4E24-BEA9-46ED5F2346C5}" type="pres">
      <dgm:prSet presAssocID="{B385C1DF-33CB-234E-B5D0-287A82EBC12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EFC202E7-ABBC-4819-AA48-1AAE8A944B86}" type="pres">
      <dgm:prSet presAssocID="{B385C1DF-33CB-234E-B5D0-287A82EBC129}" presName="spaceRect" presStyleCnt="0"/>
      <dgm:spPr/>
    </dgm:pt>
    <dgm:pt modelId="{678C5AB1-2B15-4576-B7A3-E40D1F80DA7A}" type="pres">
      <dgm:prSet presAssocID="{B385C1DF-33CB-234E-B5D0-287A82EBC129}" presName="textRect" presStyleLbl="revTx" presStyleIdx="0" presStyleCnt="8">
        <dgm:presLayoutVars>
          <dgm:chMax val="1"/>
          <dgm:chPref val="1"/>
        </dgm:presLayoutVars>
      </dgm:prSet>
      <dgm:spPr/>
    </dgm:pt>
    <dgm:pt modelId="{1EFF3FAD-44DA-4093-8A0A-BECB03F39AEE}" type="pres">
      <dgm:prSet presAssocID="{DC162AD3-18C3-3144-B97F-B6E2C2AC92E6}" presName="sibTrans" presStyleCnt="0"/>
      <dgm:spPr/>
    </dgm:pt>
    <dgm:pt modelId="{A3D60C52-BEEF-49B9-90E5-AAEECE4FF89B}" type="pres">
      <dgm:prSet presAssocID="{58D96C43-5AD4-4CCC-B9BA-E96A46D627D0}" presName="compNode" presStyleCnt="0"/>
      <dgm:spPr/>
    </dgm:pt>
    <dgm:pt modelId="{22FAE430-3727-4141-8419-BD4DE5BD8231}" type="pres">
      <dgm:prSet presAssocID="{58D96C43-5AD4-4CCC-B9BA-E96A46D627D0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F96B2B3-A499-44D2-B7E1-C24F34AA49C4}" type="pres">
      <dgm:prSet presAssocID="{58D96C43-5AD4-4CCC-B9BA-E96A46D627D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4F960D7-293D-450C-BB5E-46757A0C0CC5}" type="pres">
      <dgm:prSet presAssocID="{58D96C43-5AD4-4CCC-B9BA-E96A46D627D0}" presName="spaceRect" presStyleCnt="0"/>
      <dgm:spPr/>
    </dgm:pt>
    <dgm:pt modelId="{47FFEC56-0D34-4E29-B0A5-A1687FC70383}" type="pres">
      <dgm:prSet presAssocID="{58D96C43-5AD4-4CCC-B9BA-E96A46D627D0}" presName="textRect" presStyleLbl="revTx" presStyleIdx="1" presStyleCnt="8">
        <dgm:presLayoutVars>
          <dgm:chMax val="1"/>
          <dgm:chPref val="1"/>
        </dgm:presLayoutVars>
      </dgm:prSet>
      <dgm:spPr/>
    </dgm:pt>
    <dgm:pt modelId="{22353EDF-22A2-4A57-B7B2-3CB4DE967F0D}" type="pres">
      <dgm:prSet presAssocID="{3BCE4198-C667-4284-9D12-42D3A236B31F}" presName="sibTrans" presStyleCnt="0"/>
      <dgm:spPr/>
    </dgm:pt>
    <dgm:pt modelId="{2410E8BD-9E7C-4358-892E-55301437BB3A}" type="pres">
      <dgm:prSet presAssocID="{A42E2FB4-58BE-4491-80B5-D0057E962128}" presName="compNode" presStyleCnt="0"/>
      <dgm:spPr/>
    </dgm:pt>
    <dgm:pt modelId="{294424F0-A059-4810-8BE6-B8292719D591}" type="pres">
      <dgm:prSet presAssocID="{A42E2FB4-58BE-4491-80B5-D0057E962128}" presName="iconBgRect" presStyleLbl="bgShp" presStyleIdx="2" presStyleCnt="8" custLinFactX="94065" custLinFactNeighborX="100000" custLinFactNeighborY="-511"/>
      <dgm:spPr>
        <a:prstGeom prst="round2DiagRect">
          <a:avLst>
            <a:gd name="adj1" fmla="val 29727"/>
            <a:gd name="adj2" fmla="val 0"/>
          </a:avLst>
        </a:prstGeom>
      </dgm:spPr>
    </dgm:pt>
    <dgm:pt modelId="{4210E7E0-A671-499E-A201-5FDA7B2B2C91}" type="pres">
      <dgm:prSet presAssocID="{A42E2FB4-58BE-4491-80B5-D0057E962128}" presName="iconRect" presStyleLbl="node1" presStyleIdx="2" presStyleCnt="8" custLinFactX="140087" custLinFactNeighborX="200000" custLinFactNeighborY="-89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C3580B1-E3C8-43C8-AA19-BE68101B7E28}" type="pres">
      <dgm:prSet presAssocID="{A42E2FB4-58BE-4491-80B5-D0057E962128}" presName="spaceRect" presStyleCnt="0"/>
      <dgm:spPr/>
    </dgm:pt>
    <dgm:pt modelId="{26AA7753-BB75-4F37-B1C1-E36B26B5E9E6}" type="pres">
      <dgm:prSet presAssocID="{A42E2FB4-58BE-4491-80B5-D0057E962128}" presName="textRect" presStyleLbl="revTx" presStyleIdx="2" presStyleCnt="8">
        <dgm:presLayoutVars>
          <dgm:chMax val="1"/>
          <dgm:chPref val="1"/>
        </dgm:presLayoutVars>
      </dgm:prSet>
      <dgm:spPr/>
    </dgm:pt>
    <dgm:pt modelId="{74B250C6-76BE-48EC-8481-73BFCDDF3875}" type="pres">
      <dgm:prSet presAssocID="{47F74611-47A0-40E6-B540-D18ABA5289DD}" presName="sibTrans" presStyleCnt="0"/>
      <dgm:spPr/>
    </dgm:pt>
    <dgm:pt modelId="{C3A9F9A1-DD23-45D7-AD15-A0963A9724C8}" type="pres">
      <dgm:prSet presAssocID="{247E2599-5254-4372-BFF9-6FD881512FC3}" presName="compNode" presStyleCnt="0"/>
      <dgm:spPr/>
    </dgm:pt>
    <dgm:pt modelId="{0C64DCB8-7F35-4995-9A51-CFEED32B459E}" type="pres">
      <dgm:prSet presAssocID="{247E2599-5254-4372-BFF9-6FD881512FC3}" presName="iconBgRect" presStyleLbl="bgShp" presStyleIdx="3" presStyleCnt="8" custLinFactX="-88816" custLinFactNeighborX="-100000" custLinFactNeighborY="-975"/>
      <dgm:spPr>
        <a:prstGeom prst="round2DiagRect">
          <a:avLst>
            <a:gd name="adj1" fmla="val 29727"/>
            <a:gd name="adj2" fmla="val 0"/>
          </a:avLst>
        </a:prstGeom>
      </dgm:spPr>
    </dgm:pt>
    <dgm:pt modelId="{D3946357-765B-4028-8442-C8C818E0A4B8}" type="pres">
      <dgm:prSet presAssocID="{247E2599-5254-4372-BFF9-6FD881512FC3}" presName="iconRect" presStyleLbl="node1" presStyleIdx="3" presStyleCnt="8" custLinFactX="-126984" custLinFactNeighborX="-200000" custLinFactNeighborY="-716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sed hand"/>
        </a:ext>
      </dgm:extLst>
    </dgm:pt>
    <dgm:pt modelId="{A5F1E6F6-6F3B-4586-9D58-674376960AA9}" type="pres">
      <dgm:prSet presAssocID="{247E2599-5254-4372-BFF9-6FD881512FC3}" presName="spaceRect" presStyleCnt="0"/>
      <dgm:spPr/>
    </dgm:pt>
    <dgm:pt modelId="{AFB6190A-049C-4058-A04E-B8E504447E9E}" type="pres">
      <dgm:prSet presAssocID="{247E2599-5254-4372-BFF9-6FD881512FC3}" presName="textRect" presStyleLbl="revTx" presStyleIdx="3" presStyleCnt="8">
        <dgm:presLayoutVars>
          <dgm:chMax val="1"/>
          <dgm:chPref val="1"/>
        </dgm:presLayoutVars>
      </dgm:prSet>
      <dgm:spPr/>
    </dgm:pt>
    <dgm:pt modelId="{65C6A326-456D-46CA-93FF-82023B45C71F}" type="pres">
      <dgm:prSet presAssocID="{94BDC427-B060-4C10-8059-56AF951D2A56}" presName="sibTrans" presStyleCnt="0"/>
      <dgm:spPr/>
    </dgm:pt>
    <dgm:pt modelId="{7B4E4FAF-1846-40D7-8E09-3DB69F79C87F}" type="pres">
      <dgm:prSet presAssocID="{8E8A39AB-1167-48F4-A492-0D357B88985C}" presName="compNode" presStyleCnt="0"/>
      <dgm:spPr/>
    </dgm:pt>
    <dgm:pt modelId="{BFCB73D3-FF61-4C20-88C8-38C9014002FE}" type="pres">
      <dgm:prSet presAssocID="{8E8A39AB-1167-48F4-A492-0D357B88985C}" presName="iconBgRect" presStyleLbl="bgShp" presStyleIdx="4" presStyleCnt="8" custLinFactX="185259" custLinFactNeighborX="200000" custLinFactNeighborY="-297"/>
      <dgm:spPr>
        <a:prstGeom prst="round2DiagRect">
          <a:avLst>
            <a:gd name="adj1" fmla="val 29727"/>
            <a:gd name="adj2" fmla="val 0"/>
          </a:avLst>
        </a:prstGeom>
      </dgm:spPr>
    </dgm:pt>
    <dgm:pt modelId="{1852DF3B-69C1-4A03-8CE7-668B01883DD2}" type="pres">
      <dgm:prSet presAssocID="{8E8A39AB-1167-48F4-A492-0D357B88985C}" presName="iconRect" presStyleLbl="node1" presStyleIdx="4" presStyleCnt="8" custLinFactX="300000" custLinFactNeighborX="371451" custLinFactNeighborY="-51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61AFFA6-4404-45E2-B4F4-86DAAD436BBA}" type="pres">
      <dgm:prSet presAssocID="{8E8A39AB-1167-48F4-A492-0D357B88985C}" presName="spaceRect" presStyleCnt="0"/>
      <dgm:spPr/>
    </dgm:pt>
    <dgm:pt modelId="{0888E943-5E49-47C4-9C8D-89B544548953}" type="pres">
      <dgm:prSet presAssocID="{8E8A39AB-1167-48F4-A492-0D357B88985C}" presName="textRect" presStyleLbl="revTx" presStyleIdx="4" presStyleCnt="8">
        <dgm:presLayoutVars>
          <dgm:chMax val="1"/>
          <dgm:chPref val="1"/>
        </dgm:presLayoutVars>
      </dgm:prSet>
      <dgm:spPr/>
    </dgm:pt>
    <dgm:pt modelId="{38A44E91-E133-47B9-92A2-3BBEA7D93CF4}" type="pres">
      <dgm:prSet presAssocID="{C6A2ED5F-199A-408A-BAD4-B87A3FC3EA97}" presName="sibTrans" presStyleCnt="0"/>
      <dgm:spPr/>
    </dgm:pt>
    <dgm:pt modelId="{3618AC2E-C66C-480D-9B1B-7CBD76956305}" type="pres">
      <dgm:prSet presAssocID="{A213CDFA-3113-4E92-BE6B-0AAB5EE54178}" presName="compNode" presStyleCnt="0"/>
      <dgm:spPr/>
    </dgm:pt>
    <dgm:pt modelId="{CD9E06E3-357C-412D-B013-B86A1D99D939}" type="pres">
      <dgm:prSet presAssocID="{A213CDFA-3113-4E92-BE6B-0AAB5EE54178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FEFB4FB-CF4C-4A06-980A-72CFACEAF399}" type="pres">
      <dgm:prSet presAssocID="{A213CDFA-3113-4E92-BE6B-0AAB5EE5417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09E1F49-FC96-46CC-A26F-5043E8AA7A9E}" type="pres">
      <dgm:prSet presAssocID="{A213CDFA-3113-4E92-BE6B-0AAB5EE54178}" presName="spaceRect" presStyleCnt="0"/>
      <dgm:spPr/>
    </dgm:pt>
    <dgm:pt modelId="{D4EB374E-A02A-4B53-842A-72C39EB37B92}" type="pres">
      <dgm:prSet presAssocID="{A213CDFA-3113-4E92-BE6B-0AAB5EE54178}" presName="textRect" presStyleLbl="revTx" presStyleIdx="5" presStyleCnt="8">
        <dgm:presLayoutVars>
          <dgm:chMax val="1"/>
          <dgm:chPref val="1"/>
        </dgm:presLayoutVars>
      </dgm:prSet>
      <dgm:spPr/>
    </dgm:pt>
    <dgm:pt modelId="{9FC19C5A-C6F9-4058-A805-7FCA2C4A46BD}" type="pres">
      <dgm:prSet presAssocID="{6FBEC6B5-F4D6-4A10-B451-5035AD08D6FC}" presName="sibTrans" presStyleCnt="0"/>
      <dgm:spPr/>
    </dgm:pt>
    <dgm:pt modelId="{5EFEBA2B-7184-4240-A39E-5F922DCA1A52}" type="pres">
      <dgm:prSet presAssocID="{A1932EDE-CB1D-4B3D-B67D-36B0BF460C57}" presName="compNode" presStyleCnt="0"/>
      <dgm:spPr/>
    </dgm:pt>
    <dgm:pt modelId="{A3094339-277E-474E-8E19-3D25CDE62096}" type="pres">
      <dgm:prSet presAssocID="{A1932EDE-CB1D-4B3D-B67D-36B0BF460C57}" presName="iconBgRect" presStyleLbl="bgShp" presStyleIdx="6" presStyleCnt="8" custLinFactX="91987" custLinFactNeighborX="100000" custLinFactNeighborY="-967"/>
      <dgm:spPr>
        <a:prstGeom prst="round2DiagRect">
          <a:avLst>
            <a:gd name="adj1" fmla="val 29727"/>
            <a:gd name="adj2" fmla="val 0"/>
          </a:avLst>
        </a:prstGeom>
      </dgm:spPr>
    </dgm:pt>
    <dgm:pt modelId="{0A5DCD85-E7EF-4A21-BF6D-996252330411}" type="pres">
      <dgm:prSet presAssocID="{A1932EDE-CB1D-4B3D-B67D-36B0BF460C57}" presName="iconRect" presStyleLbl="node1" presStyleIdx="6" presStyleCnt="8" custLinFactX="134606" custLinFactNeighborX="200000" custLinFactNeighborY="-1685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DE3B491-C29D-4A65-8AFF-9777C0144C03}" type="pres">
      <dgm:prSet presAssocID="{A1932EDE-CB1D-4B3D-B67D-36B0BF460C57}" presName="spaceRect" presStyleCnt="0"/>
      <dgm:spPr/>
    </dgm:pt>
    <dgm:pt modelId="{ED8B9D20-F467-4220-9D0B-47E5B6E5D126}" type="pres">
      <dgm:prSet presAssocID="{A1932EDE-CB1D-4B3D-B67D-36B0BF460C57}" presName="textRect" presStyleLbl="revTx" presStyleIdx="6" presStyleCnt="8">
        <dgm:presLayoutVars>
          <dgm:chMax val="1"/>
          <dgm:chPref val="1"/>
        </dgm:presLayoutVars>
      </dgm:prSet>
      <dgm:spPr/>
    </dgm:pt>
    <dgm:pt modelId="{E6688399-68B1-4785-8080-A144F12F948D}" type="pres">
      <dgm:prSet presAssocID="{BD154507-35C4-46E8-ABB5-D3D1656213DC}" presName="sibTrans" presStyleCnt="0"/>
      <dgm:spPr/>
    </dgm:pt>
    <dgm:pt modelId="{C8BE5977-8BEC-42BB-AA1B-3412A1712B40}" type="pres">
      <dgm:prSet presAssocID="{A40C97D8-D915-4047-8421-D4959D000904}" presName="compNode" presStyleCnt="0"/>
      <dgm:spPr/>
    </dgm:pt>
    <dgm:pt modelId="{2A5F4178-64FF-4FBA-A7D1-7005894F0DEB}" type="pres">
      <dgm:prSet presAssocID="{A40C97D8-D915-4047-8421-D4959D000904}" presName="iconBgRect" presStyleLbl="bgShp" presStyleIdx="7" presStyleCnt="8" custLinFactX="-273662" custLinFactNeighborX="-300000" custLinFactNeighborY="573"/>
      <dgm:spPr>
        <a:prstGeom prst="round2DiagRect">
          <a:avLst>
            <a:gd name="adj1" fmla="val 29727"/>
            <a:gd name="adj2" fmla="val 0"/>
          </a:avLst>
        </a:prstGeom>
      </dgm:spPr>
    </dgm:pt>
    <dgm:pt modelId="{D3C796F2-2BE3-4243-B7EB-75B93CC29207}" type="pres">
      <dgm:prSet presAssocID="{A40C97D8-D915-4047-8421-D4959D000904}" presName="iconRect" presStyleLbl="node1" presStyleIdx="7" presStyleCnt="8" custLinFactX="-500000" custLinFactNeighborX="-500368" custLinFactNeighborY="-517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33029C7-A605-4A84-894F-247EB9C54C8B}" type="pres">
      <dgm:prSet presAssocID="{A40C97D8-D915-4047-8421-D4959D000904}" presName="spaceRect" presStyleCnt="0"/>
      <dgm:spPr/>
    </dgm:pt>
    <dgm:pt modelId="{54EB2954-A127-4910-9A0C-618C4CA2F508}" type="pres">
      <dgm:prSet presAssocID="{A40C97D8-D915-4047-8421-D4959D000904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8ECCF1A-57C4-1446-B4CA-EDA75AE6ACAF}" type="presOf" srcId="{8E8A39AB-1167-48F4-A492-0D357B88985C}" destId="{0888E943-5E49-47C4-9C8D-89B544548953}" srcOrd="0" destOrd="0" presId="urn:microsoft.com/office/officeart/2018/5/layout/IconLeafLabelList"/>
    <dgm:cxn modelId="{B2CC7331-F33B-FE47-AAF0-1D72FEFA4F42}" type="presOf" srcId="{A213CDFA-3113-4E92-BE6B-0AAB5EE54178}" destId="{D4EB374E-A02A-4B53-842A-72C39EB37B92}" srcOrd="0" destOrd="0" presId="urn:microsoft.com/office/officeart/2018/5/layout/IconLeafLabelList"/>
    <dgm:cxn modelId="{2CA30A41-327A-4BBA-8CEF-A7D168AAEB9E}" srcId="{77EC6BBD-84C2-48AE-AA57-D19F9625264D}" destId="{A42E2FB4-58BE-4491-80B5-D0057E962128}" srcOrd="2" destOrd="0" parTransId="{796315E8-3569-45D2-A88E-5D0582AD395E}" sibTransId="{47F74611-47A0-40E6-B540-D18ABA5289DD}"/>
    <dgm:cxn modelId="{C5E8DD46-020F-49E9-8D80-601DF5E19259}" srcId="{77EC6BBD-84C2-48AE-AA57-D19F9625264D}" destId="{A40C97D8-D915-4047-8421-D4959D000904}" srcOrd="7" destOrd="0" parTransId="{7CB47609-720D-4B53-A825-AC373210FBCB}" sibTransId="{8CB12205-D787-4987-B3F6-2E374F431D76}"/>
    <dgm:cxn modelId="{B63D4B57-D528-6446-90FC-023C84ACEEC2}" type="presOf" srcId="{A40C97D8-D915-4047-8421-D4959D000904}" destId="{54EB2954-A127-4910-9A0C-618C4CA2F508}" srcOrd="0" destOrd="0" presId="urn:microsoft.com/office/officeart/2018/5/layout/IconLeafLabelList"/>
    <dgm:cxn modelId="{65ADC257-6037-6C4A-B606-3F35DA63FC9E}" type="presOf" srcId="{A1932EDE-CB1D-4B3D-B67D-36B0BF460C57}" destId="{ED8B9D20-F467-4220-9D0B-47E5B6E5D126}" srcOrd="0" destOrd="0" presId="urn:microsoft.com/office/officeart/2018/5/layout/IconLeafLabelList"/>
    <dgm:cxn modelId="{99D0B66E-AAE4-7241-BEBA-B128D3F5F959}" type="presOf" srcId="{A42E2FB4-58BE-4491-80B5-D0057E962128}" destId="{26AA7753-BB75-4F37-B1C1-E36B26B5E9E6}" srcOrd="0" destOrd="0" presId="urn:microsoft.com/office/officeart/2018/5/layout/IconLeafLabelList"/>
    <dgm:cxn modelId="{75DF3F78-67E2-4067-B072-D11496508859}" srcId="{77EC6BBD-84C2-48AE-AA57-D19F9625264D}" destId="{58D96C43-5AD4-4CCC-B9BA-E96A46D627D0}" srcOrd="1" destOrd="0" parTransId="{5B579782-01C6-43E1-99F3-44EA7BE8023A}" sibTransId="{3BCE4198-C667-4284-9D12-42D3A236B31F}"/>
    <dgm:cxn modelId="{72E1AC93-7D21-4E71-919B-85E9AD12195F}" srcId="{77EC6BBD-84C2-48AE-AA57-D19F9625264D}" destId="{247E2599-5254-4372-BFF9-6FD881512FC3}" srcOrd="3" destOrd="0" parTransId="{507AF6B7-DCAC-4B92-84CE-B766BB213F4B}" sibTransId="{94BDC427-B060-4C10-8059-56AF951D2A56}"/>
    <dgm:cxn modelId="{0C03D493-8A45-B145-B6DD-6342DA9783A0}" type="presOf" srcId="{247E2599-5254-4372-BFF9-6FD881512FC3}" destId="{AFB6190A-049C-4058-A04E-B8E504447E9E}" srcOrd="0" destOrd="0" presId="urn:microsoft.com/office/officeart/2018/5/layout/IconLeafLabelList"/>
    <dgm:cxn modelId="{2E584FAA-905C-E346-9356-D572343D2CD2}" type="presOf" srcId="{B385C1DF-33CB-234E-B5D0-287A82EBC129}" destId="{678C5AB1-2B15-4576-B7A3-E40D1F80DA7A}" srcOrd="0" destOrd="0" presId="urn:microsoft.com/office/officeart/2018/5/layout/IconLeafLabelList"/>
    <dgm:cxn modelId="{F52B0BAE-04A1-E749-977A-647C4758F4FA}" type="presOf" srcId="{58D96C43-5AD4-4CCC-B9BA-E96A46D627D0}" destId="{47FFEC56-0D34-4E29-B0A5-A1687FC70383}" srcOrd="0" destOrd="0" presId="urn:microsoft.com/office/officeart/2018/5/layout/IconLeafLabelList"/>
    <dgm:cxn modelId="{7229A2D7-1058-4E1E-96C2-BFD673307170}" srcId="{77EC6BBD-84C2-48AE-AA57-D19F9625264D}" destId="{8E8A39AB-1167-48F4-A492-0D357B88985C}" srcOrd="4" destOrd="0" parTransId="{26D0BF7F-AB1E-46D3-93F7-1F01AEDF6388}" sibTransId="{C6A2ED5F-199A-408A-BAD4-B87A3FC3EA97}"/>
    <dgm:cxn modelId="{738186E2-0231-4811-9F9D-2C1B7ADE5946}" srcId="{77EC6BBD-84C2-48AE-AA57-D19F9625264D}" destId="{A1932EDE-CB1D-4B3D-B67D-36B0BF460C57}" srcOrd="6" destOrd="0" parTransId="{D066E981-5CBF-4982-A88E-C3581A483D94}" sibTransId="{BD154507-35C4-46E8-ABB5-D3D1656213DC}"/>
    <dgm:cxn modelId="{9D4839EA-5CEB-C447-AA5F-704EC3B73A93}" type="presOf" srcId="{77EC6BBD-84C2-48AE-AA57-D19F9625264D}" destId="{F25CB14A-7169-4B7A-B975-9CC51BD00457}" srcOrd="0" destOrd="0" presId="urn:microsoft.com/office/officeart/2018/5/layout/IconLeafLabelList"/>
    <dgm:cxn modelId="{C2C280FA-22AD-46F5-A940-1B7F8C6C3F09}" srcId="{77EC6BBD-84C2-48AE-AA57-D19F9625264D}" destId="{A213CDFA-3113-4E92-BE6B-0AAB5EE54178}" srcOrd="5" destOrd="0" parTransId="{01994197-6006-43BD-91AD-E81E77158633}" sibTransId="{6FBEC6B5-F4D6-4A10-B451-5035AD08D6FC}"/>
    <dgm:cxn modelId="{AC6D96FA-78DC-CA43-BA88-4873C1E74779}" srcId="{77EC6BBD-84C2-48AE-AA57-D19F9625264D}" destId="{B385C1DF-33CB-234E-B5D0-287A82EBC129}" srcOrd="0" destOrd="0" parTransId="{4E55F382-FCC6-BC4D-AF09-629EBE86C20F}" sibTransId="{DC162AD3-18C3-3144-B97F-B6E2C2AC92E6}"/>
    <dgm:cxn modelId="{436CAA9F-A64F-F049-B8BB-C12A279DE730}" type="presParOf" srcId="{F25CB14A-7169-4B7A-B975-9CC51BD00457}" destId="{B1E7E722-88DF-44B5-B1CC-805F162677F2}" srcOrd="0" destOrd="0" presId="urn:microsoft.com/office/officeart/2018/5/layout/IconLeafLabelList"/>
    <dgm:cxn modelId="{515AE213-36E4-C549-9F57-5C1A597B491E}" type="presParOf" srcId="{B1E7E722-88DF-44B5-B1CC-805F162677F2}" destId="{9CB1BDBF-DE0F-4EA8-8989-C808CB3D51BE}" srcOrd="0" destOrd="0" presId="urn:microsoft.com/office/officeart/2018/5/layout/IconLeafLabelList"/>
    <dgm:cxn modelId="{98005A2D-BBDF-1146-B38A-38F0C417E422}" type="presParOf" srcId="{B1E7E722-88DF-44B5-B1CC-805F162677F2}" destId="{17135D49-4671-4E24-BEA9-46ED5F2346C5}" srcOrd="1" destOrd="0" presId="urn:microsoft.com/office/officeart/2018/5/layout/IconLeafLabelList"/>
    <dgm:cxn modelId="{4ACE04FB-FE7C-7647-816E-331ACBE66D63}" type="presParOf" srcId="{B1E7E722-88DF-44B5-B1CC-805F162677F2}" destId="{EFC202E7-ABBC-4819-AA48-1AAE8A944B86}" srcOrd="2" destOrd="0" presId="urn:microsoft.com/office/officeart/2018/5/layout/IconLeafLabelList"/>
    <dgm:cxn modelId="{EE2CDD82-31A3-A44D-9AFE-AC20C4CFD50E}" type="presParOf" srcId="{B1E7E722-88DF-44B5-B1CC-805F162677F2}" destId="{678C5AB1-2B15-4576-B7A3-E40D1F80DA7A}" srcOrd="3" destOrd="0" presId="urn:microsoft.com/office/officeart/2018/5/layout/IconLeafLabelList"/>
    <dgm:cxn modelId="{4757BD61-0B0B-5446-813F-F28299F04D9A}" type="presParOf" srcId="{F25CB14A-7169-4B7A-B975-9CC51BD00457}" destId="{1EFF3FAD-44DA-4093-8A0A-BECB03F39AEE}" srcOrd="1" destOrd="0" presId="urn:microsoft.com/office/officeart/2018/5/layout/IconLeafLabelList"/>
    <dgm:cxn modelId="{CFA5264C-7AC8-4D47-81BF-DCC6515F3ADB}" type="presParOf" srcId="{F25CB14A-7169-4B7A-B975-9CC51BD00457}" destId="{A3D60C52-BEEF-49B9-90E5-AAEECE4FF89B}" srcOrd="2" destOrd="0" presId="urn:microsoft.com/office/officeart/2018/5/layout/IconLeafLabelList"/>
    <dgm:cxn modelId="{9E312504-5BF8-9745-B544-67A561010932}" type="presParOf" srcId="{A3D60C52-BEEF-49B9-90E5-AAEECE4FF89B}" destId="{22FAE430-3727-4141-8419-BD4DE5BD8231}" srcOrd="0" destOrd="0" presId="urn:microsoft.com/office/officeart/2018/5/layout/IconLeafLabelList"/>
    <dgm:cxn modelId="{6BDD8250-51FA-DF4E-9B37-D0FF85E133C2}" type="presParOf" srcId="{A3D60C52-BEEF-49B9-90E5-AAEECE4FF89B}" destId="{5F96B2B3-A499-44D2-B7E1-C24F34AA49C4}" srcOrd="1" destOrd="0" presId="urn:microsoft.com/office/officeart/2018/5/layout/IconLeafLabelList"/>
    <dgm:cxn modelId="{FAFBCD59-F8D7-9A4C-AAF9-5AEAD403844B}" type="presParOf" srcId="{A3D60C52-BEEF-49B9-90E5-AAEECE4FF89B}" destId="{14F960D7-293D-450C-BB5E-46757A0C0CC5}" srcOrd="2" destOrd="0" presId="urn:microsoft.com/office/officeart/2018/5/layout/IconLeafLabelList"/>
    <dgm:cxn modelId="{897A68F3-6E4C-8C47-9D17-13662E216170}" type="presParOf" srcId="{A3D60C52-BEEF-49B9-90E5-AAEECE4FF89B}" destId="{47FFEC56-0D34-4E29-B0A5-A1687FC70383}" srcOrd="3" destOrd="0" presId="urn:microsoft.com/office/officeart/2018/5/layout/IconLeafLabelList"/>
    <dgm:cxn modelId="{E885955F-C01C-1647-914D-1F0B71FE9DDE}" type="presParOf" srcId="{F25CB14A-7169-4B7A-B975-9CC51BD00457}" destId="{22353EDF-22A2-4A57-B7B2-3CB4DE967F0D}" srcOrd="3" destOrd="0" presId="urn:microsoft.com/office/officeart/2018/5/layout/IconLeafLabelList"/>
    <dgm:cxn modelId="{5D916FBC-636E-7E4D-8B15-BD7A122F70FF}" type="presParOf" srcId="{F25CB14A-7169-4B7A-B975-9CC51BD00457}" destId="{2410E8BD-9E7C-4358-892E-55301437BB3A}" srcOrd="4" destOrd="0" presId="urn:microsoft.com/office/officeart/2018/5/layout/IconLeafLabelList"/>
    <dgm:cxn modelId="{ECAAD98E-4957-E24E-B0FB-52328598014D}" type="presParOf" srcId="{2410E8BD-9E7C-4358-892E-55301437BB3A}" destId="{294424F0-A059-4810-8BE6-B8292719D591}" srcOrd="0" destOrd="0" presId="urn:microsoft.com/office/officeart/2018/5/layout/IconLeafLabelList"/>
    <dgm:cxn modelId="{A267679E-5DDC-C24E-8F86-0219F8249298}" type="presParOf" srcId="{2410E8BD-9E7C-4358-892E-55301437BB3A}" destId="{4210E7E0-A671-499E-A201-5FDA7B2B2C91}" srcOrd="1" destOrd="0" presId="urn:microsoft.com/office/officeart/2018/5/layout/IconLeafLabelList"/>
    <dgm:cxn modelId="{DD42E72E-F6D4-E84B-BB8C-3A97B001A210}" type="presParOf" srcId="{2410E8BD-9E7C-4358-892E-55301437BB3A}" destId="{1C3580B1-E3C8-43C8-AA19-BE68101B7E28}" srcOrd="2" destOrd="0" presId="urn:microsoft.com/office/officeart/2018/5/layout/IconLeafLabelList"/>
    <dgm:cxn modelId="{7A3FF5D8-3CB7-9445-A804-B9043AE1BBC8}" type="presParOf" srcId="{2410E8BD-9E7C-4358-892E-55301437BB3A}" destId="{26AA7753-BB75-4F37-B1C1-E36B26B5E9E6}" srcOrd="3" destOrd="0" presId="urn:microsoft.com/office/officeart/2018/5/layout/IconLeafLabelList"/>
    <dgm:cxn modelId="{72FD4CC9-450F-8843-836F-A8EC508C1F85}" type="presParOf" srcId="{F25CB14A-7169-4B7A-B975-9CC51BD00457}" destId="{74B250C6-76BE-48EC-8481-73BFCDDF3875}" srcOrd="5" destOrd="0" presId="urn:microsoft.com/office/officeart/2018/5/layout/IconLeafLabelList"/>
    <dgm:cxn modelId="{9B13BA48-2572-3249-8CC3-A68238206C3A}" type="presParOf" srcId="{F25CB14A-7169-4B7A-B975-9CC51BD00457}" destId="{C3A9F9A1-DD23-45D7-AD15-A0963A9724C8}" srcOrd="6" destOrd="0" presId="urn:microsoft.com/office/officeart/2018/5/layout/IconLeafLabelList"/>
    <dgm:cxn modelId="{A9F9D9E7-493F-204C-9D4F-D86EC28E7B1D}" type="presParOf" srcId="{C3A9F9A1-DD23-45D7-AD15-A0963A9724C8}" destId="{0C64DCB8-7F35-4995-9A51-CFEED32B459E}" srcOrd="0" destOrd="0" presId="urn:microsoft.com/office/officeart/2018/5/layout/IconLeafLabelList"/>
    <dgm:cxn modelId="{6164EAB3-64FC-404C-95B2-C3A3EF959793}" type="presParOf" srcId="{C3A9F9A1-DD23-45D7-AD15-A0963A9724C8}" destId="{D3946357-765B-4028-8442-C8C818E0A4B8}" srcOrd="1" destOrd="0" presId="urn:microsoft.com/office/officeart/2018/5/layout/IconLeafLabelList"/>
    <dgm:cxn modelId="{DAE97AFC-AB23-E74B-8D7D-E5F511712EC6}" type="presParOf" srcId="{C3A9F9A1-DD23-45D7-AD15-A0963A9724C8}" destId="{A5F1E6F6-6F3B-4586-9D58-674376960AA9}" srcOrd="2" destOrd="0" presId="urn:microsoft.com/office/officeart/2018/5/layout/IconLeafLabelList"/>
    <dgm:cxn modelId="{863C1539-5EA9-E041-BB11-BAD2532C7EB7}" type="presParOf" srcId="{C3A9F9A1-DD23-45D7-AD15-A0963A9724C8}" destId="{AFB6190A-049C-4058-A04E-B8E504447E9E}" srcOrd="3" destOrd="0" presId="urn:microsoft.com/office/officeart/2018/5/layout/IconLeafLabelList"/>
    <dgm:cxn modelId="{F82200B3-B075-5A4D-95DE-4C2EE2892BA3}" type="presParOf" srcId="{F25CB14A-7169-4B7A-B975-9CC51BD00457}" destId="{65C6A326-456D-46CA-93FF-82023B45C71F}" srcOrd="7" destOrd="0" presId="urn:microsoft.com/office/officeart/2018/5/layout/IconLeafLabelList"/>
    <dgm:cxn modelId="{B0E8C86C-FBF6-6941-9F7B-A0513DD9A51E}" type="presParOf" srcId="{F25CB14A-7169-4B7A-B975-9CC51BD00457}" destId="{7B4E4FAF-1846-40D7-8E09-3DB69F79C87F}" srcOrd="8" destOrd="0" presId="urn:microsoft.com/office/officeart/2018/5/layout/IconLeafLabelList"/>
    <dgm:cxn modelId="{BB2BC9E4-C89D-8547-B7CD-994F4FA0F3D8}" type="presParOf" srcId="{7B4E4FAF-1846-40D7-8E09-3DB69F79C87F}" destId="{BFCB73D3-FF61-4C20-88C8-38C9014002FE}" srcOrd="0" destOrd="0" presId="urn:microsoft.com/office/officeart/2018/5/layout/IconLeafLabelList"/>
    <dgm:cxn modelId="{87C6E4FF-342A-FD42-A3BA-0C52F4457EFF}" type="presParOf" srcId="{7B4E4FAF-1846-40D7-8E09-3DB69F79C87F}" destId="{1852DF3B-69C1-4A03-8CE7-668B01883DD2}" srcOrd="1" destOrd="0" presId="urn:microsoft.com/office/officeart/2018/5/layout/IconLeafLabelList"/>
    <dgm:cxn modelId="{41AF9739-9D83-2140-B17D-25097C0D3786}" type="presParOf" srcId="{7B4E4FAF-1846-40D7-8E09-3DB69F79C87F}" destId="{361AFFA6-4404-45E2-B4F4-86DAAD436BBA}" srcOrd="2" destOrd="0" presId="urn:microsoft.com/office/officeart/2018/5/layout/IconLeafLabelList"/>
    <dgm:cxn modelId="{E1E1EEE3-4BDD-D84A-B261-255C3C0DC791}" type="presParOf" srcId="{7B4E4FAF-1846-40D7-8E09-3DB69F79C87F}" destId="{0888E943-5E49-47C4-9C8D-89B544548953}" srcOrd="3" destOrd="0" presId="urn:microsoft.com/office/officeart/2018/5/layout/IconLeafLabelList"/>
    <dgm:cxn modelId="{24A647E3-C573-BA4D-8376-F07B6ACA16F6}" type="presParOf" srcId="{F25CB14A-7169-4B7A-B975-9CC51BD00457}" destId="{38A44E91-E133-47B9-92A2-3BBEA7D93CF4}" srcOrd="9" destOrd="0" presId="urn:microsoft.com/office/officeart/2018/5/layout/IconLeafLabelList"/>
    <dgm:cxn modelId="{4BBEBE7D-0F1A-384F-B556-8A339D29D1E0}" type="presParOf" srcId="{F25CB14A-7169-4B7A-B975-9CC51BD00457}" destId="{3618AC2E-C66C-480D-9B1B-7CBD76956305}" srcOrd="10" destOrd="0" presId="urn:microsoft.com/office/officeart/2018/5/layout/IconLeafLabelList"/>
    <dgm:cxn modelId="{879B1DF5-FDFD-0D41-B2B5-D556BC71AE6A}" type="presParOf" srcId="{3618AC2E-C66C-480D-9B1B-7CBD76956305}" destId="{CD9E06E3-357C-412D-B013-B86A1D99D939}" srcOrd="0" destOrd="0" presId="urn:microsoft.com/office/officeart/2018/5/layout/IconLeafLabelList"/>
    <dgm:cxn modelId="{DA5A2156-70B1-0846-AE41-3D710D699BC7}" type="presParOf" srcId="{3618AC2E-C66C-480D-9B1B-7CBD76956305}" destId="{1FEFB4FB-CF4C-4A06-980A-72CFACEAF399}" srcOrd="1" destOrd="0" presId="urn:microsoft.com/office/officeart/2018/5/layout/IconLeafLabelList"/>
    <dgm:cxn modelId="{88CF7739-E215-5B4D-9DCA-C181FB4EE409}" type="presParOf" srcId="{3618AC2E-C66C-480D-9B1B-7CBD76956305}" destId="{D09E1F49-FC96-46CC-A26F-5043E8AA7A9E}" srcOrd="2" destOrd="0" presId="urn:microsoft.com/office/officeart/2018/5/layout/IconLeafLabelList"/>
    <dgm:cxn modelId="{67732197-5108-0E4F-B646-09CA8C39EEB9}" type="presParOf" srcId="{3618AC2E-C66C-480D-9B1B-7CBD76956305}" destId="{D4EB374E-A02A-4B53-842A-72C39EB37B92}" srcOrd="3" destOrd="0" presId="urn:microsoft.com/office/officeart/2018/5/layout/IconLeafLabelList"/>
    <dgm:cxn modelId="{A02859EB-E1E5-5847-A93D-BB0B8B0B2A3F}" type="presParOf" srcId="{F25CB14A-7169-4B7A-B975-9CC51BD00457}" destId="{9FC19C5A-C6F9-4058-A805-7FCA2C4A46BD}" srcOrd="11" destOrd="0" presId="urn:microsoft.com/office/officeart/2018/5/layout/IconLeafLabelList"/>
    <dgm:cxn modelId="{9AA5EDE6-385D-1748-BBF8-E984080DD382}" type="presParOf" srcId="{F25CB14A-7169-4B7A-B975-9CC51BD00457}" destId="{5EFEBA2B-7184-4240-A39E-5F922DCA1A52}" srcOrd="12" destOrd="0" presId="urn:microsoft.com/office/officeart/2018/5/layout/IconLeafLabelList"/>
    <dgm:cxn modelId="{92B1B354-512C-FA4D-9F7F-C22176F24B8B}" type="presParOf" srcId="{5EFEBA2B-7184-4240-A39E-5F922DCA1A52}" destId="{A3094339-277E-474E-8E19-3D25CDE62096}" srcOrd="0" destOrd="0" presId="urn:microsoft.com/office/officeart/2018/5/layout/IconLeafLabelList"/>
    <dgm:cxn modelId="{DDC942A4-9550-E240-A002-E14A9299921F}" type="presParOf" srcId="{5EFEBA2B-7184-4240-A39E-5F922DCA1A52}" destId="{0A5DCD85-E7EF-4A21-BF6D-996252330411}" srcOrd="1" destOrd="0" presId="urn:microsoft.com/office/officeart/2018/5/layout/IconLeafLabelList"/>
    <dgm:cxn modelId="{42C6D0BB-BFDF-1E41-87FB-11A5320758CC}" type="presParOf" srcId="{5EFEBA2B-7184-4240-A39E-5F922DCA1A52}" destId="{CDE3B491-C29D-4A65-8AFF-9777C0144C03}" srcOrd="2" destOrd="0" presId="urn:microsoft.com/office/officeart/2018/5/layout/IconLeafLabelList"/>
    <dgm:cxn modelId="{C58D2A72-CA55-F648-88B4-2C7E91FD81FE}" type="presParOf" srcId="{5EFEBA2B-7184-4240-A39E-5F922DCA1A52}" destId="{ED8B9D20-F467-4220-9D0B-47E5B6E5D126}" srcOrd="3" destOrd="0" presId="urn:microsoft.com/office/officeart/2018/5/layout/IconLeafLabelList"/>
    <dgm:cxn modelId="{EE292F22-7447-0C47-BCB2-00AC4A1F8E83}" type="presParOf" srcId="{F25CB14A-7169-4B7A-B975-9CC51BD00457}" destId="{E6688399-68B1-4785-8080-A144F12F948D}" srcOrd="13" destOrd="0" presId="urn:microsoft.com/office/officeart/2018/5/layout/IconLeafLabelList"/>
    <dgm:cxn modelId="{65D0C75A-BF10-CA4A-B960-B607AC0236B6}" type="presParOf" srcId="{F25CB14A-7169-4B7A-B975-9CC51BD00457}" destId="{C8BE5977-8BEC-42BB-AA1B-3412A1712B40}" srcOrd="14" destOrd="0" presId="urn:microsoft.com/office/officeart/2018/5/layout/IconLeafLabelList"/>
    <dgm:cxn modelId="{B7B9480F-CCFF-9843-A825-E3B080F2B5D0}" type="presParOf" srcId="{C8BE5977-8BEC-42BB-AA1B-3412A1712B40}" destId="{2A5F4178-64FF-4FBA-A7D1-7005894F0DEB}" srcOrd="0" destOrd="0" presId="urn:microsoft.com/office/officeart/2018/5/layout/IconLeafLabelList"/>
    <dgm:cxn modelId="{8262CCBF-2C92-ED45-AC0F-97EAB09C3FEA}" type="presParOf" srcId="{C8BE5977-8BEC-42BB-AA1B-3412A1712B40}" destId="{D3C796F2-2BE3-4243-B7EB-75B93CC29207}" srcOrd="1" destOrd="0" presId="urn:microsoft.com/office/officeart/2018/5/layout/IconLeafLabelList"/>
    <dgm:cxn modelId="{AA1D3B24-ADC9-BF44-B2C3-CCDA77744C37}" type="presParOf" srcId="{C8BE5977-8BEC-42BB-AA1B-3412A1712B40}" destId="{F33029C7-A605-4A84-894F-247EB9C54C8B}" srcOrd="2" destOrd="0" presId="urn:microsoft.com/office/officeart/2018/5/layout/IconLeafLabelList"/>
    <dgm:cxn modelId="{9D69A127-43C7-6244-92BA-0A054212D384}" type="presParOf" srcId="{C8BE5977-8BEC-42BB-AA1B-3412A1712B40}" destId="{54EB2954-A127-4910-9A0C-618C4CA2F50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E3F31-BA39-3C48-9F52-7EE48EA6F103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A3E87-A585-1349-BCA1-E6D842458BF0}">
      <dsp:nvSpPr>
        <dsp:cNvPr id="0" name=""/>
        <dsp:cNvSpPr/>
      </dsp:nvSpPr>
      <dsp:spPr>
        <a:xfrm>
          <a:off x="87621" y="1824482"/>
          <a:ext cx="1273460" cy="7062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7 Feb. 2020</a:t>
          </a:r>
        </a:p>
      </dsp:txBody>
      <dsp:txXfrm>
        <a:off x="87621" y="1824482"/>
        <a:ext cx="1273460" cy="706251"/>
      </dsp:txXfrm>
    </dsp:sp>
    <dsp:sp modelId="{A7213889-E93E-154A-803D-14DA31781DB8}">
      <dsp:nvSpPr>
        <dsp:cNvPr id="0" name=""/>
        <dsp:cNvSpPr/>
      </dsp:nvSpPr>
      <dsp:spPr>
        <a:xfrm>
          <a:off x="87621" y="1090698"/>
          <a:ext cx="1273460" cy="7337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Draft Notice of Intent to Ballot (NIB)</a:t>
          </a:r>
        </a:p>
      </dsp:txBody>
      <dsp:txXfrm>
        <a:off x="87621" y="1090698"/>
        <a:ext cx="1273460" cy="733783"/>
      </dsp:txXfrm>
    </dsp:sp>
    <dsp:sp modelId="{DF2431FA-CDC5-1043-AFFF-8E23C61EF8EC}">
      <dsp:nvSpPr>
        <dsp:cNvPr id="0" name=""/>
        <dsp:cNvSpPr/>
      </dsp:nvSpPr>
      <dsp:spPr>
        <a:xfrm>
          <a:off x="724352" y="2530733"/>
          <a:ext cx="0" cy="411979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5CF4F-1AC9-3F42-8F57-0CD04DAC371D}">
      <dsp:nvSpPr>
        <dsp:cNvPr id="0" name=""/>
        <dsp:cNvSpPr/>
      </dsp:nvSpPr>
      <dsp:spPr>
        <a:xfrm>
          <a:off x="811179" y="3354692"/>
          <a:ext cx="1273460" cy="706251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14 Feb. 2020</a:t>
          </a:r>
        </a:p>
      </dsp:txBody>
      <dsp:txXfrm>
        <a:off x="811179" y="3354692"/>
        <a:ext cx="1273460" cy="706251"/>
      </dsp:txXfrm>
    </dsp:sp>
    <dsp:sp modelId="{C17C577C-DCCA-8C49-BC08-D9ECCA538E6E}">
      <dsp:nvSpPr>
        <dsp:cNvPr id="0" name=""/>
        <dsp:cNvSpPr/>
      </dsp:nvSpPr>
      <dsp:spPr>
        <a:xfrm>
          <a:off x="811179" y="4060943"/>
          <a:ext cx="1273460" cy="733783"/>
        </a:xfrm>
        <a:prstGeom prst="rect">
          <a:avLst/>
        </a:prstGeom>
        <a:solidFill>
          <a:schemeClr val="accent5">
            <a:tint val="40000"/>
            <a:alpha val="90000"/>
            <a:hueOff val="-962823"/>
            <a:satOff val="-3262"/>
            <a:lumOff val="-4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62823"/>
              <a:satOff val="-3262"/>
              <a:lumOff val="-4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Schedule and present NIB to HL7 sponsors</a:t>
          </a:r>
        </a:p>
      </dsp:txBody>
      <dsp:txXfrm>
        <a:off x="811179" y="4060943"/>
        <a:ext cx="1273460" cy="733783"/>
      </dsp:txXfrm>
    </dsp:sp>
    <dsp:sp modelId="{C64CDDC2-651F-F24D-A511-BDA6A5658AA2}">
      <dsp:nvSpPr>
        <dsp:cNvPr id="0" name=""/>
        <dsp:cNvSpPr/>
      </dsp:nvSpPr>
      <dsp:spPr>
        <a:xfrm>
          <a:off x="1447909" y="2942712"/>
          <a:ext cx="0" cy="411979"/>
        </a:xfrm>
        <a:prstGeom prst="line">
          <a:avLst/>
        </a:prstGeom>
        <a:noFill/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2E77D-B029-7645-887A-A09F99310E68}">
      <dsp:nvSpPr>
        <dsp:cNvPr id="0" name=""/>
        <dsp:cNvSpPr/>
      </dsp:nvSpPr>
      <dsp:spPr>
        <a:xfrm rot="2700000">
          <a:off x="678574" y="2896935"/>
          <a:ext cx="91555" cy="915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C023B-DEC9-6843-B290-39F6CF0ED372}">
      <dsp:nvSpPr>
        <dsp:cNvPr id="0" name=""/>
        <dsp:cNvSpPr/>
      </dsp:nvSpPr>
      <dsp:spPr>
        <a:xfrm rot="2700000">
          <a:off x="1402131" y="2896935"/>
          <a:ext cx="91555" cy="91555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D887A-621D-F244-93CB-1D849B600F50}">
      <dsp:nvSpPr>
        <dsp:cNvPr id="0" name=""/>
        <dsp:cNvSpPr/>
      </dsp:nvSpPr>
      <dsp:spPr>
        <a:xfrm>
          <a:off x="1534736" y="1824482"/>
          <a:ext cx="1273460" cy="706251"/>
        </a:xfrm>
        <a:prstGeom prst="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 Mar. 2020</a:t>
          </a:r>
        </a:p>
      </dsp:txBody>
      <dsp:txXfrm>
        <a:off x="1534736" y="1824482"/>
        <a:ext cx="1273460" cy="706251"/>
      </dsp:txXfrm>
    </dsp:sp>
    <dsp:sp modelId="{DEE195A1-1B4E-A546-9F0C-8B3DD49B1B63}">
      <dsp:nvSpPr>
        <dsp:cNvPr id="0" name=""/>
        <dsp:cNvSpPr/>
      </dsp:nvSpPr>
      <dsp:spPr>
        <a:xfrm>
          <a:off x="1534736" y="1112934"/>
          <a:ext cx="1273460" cy="711548"/>
        </a:xfrm>
        <a:prstGeom prst="rect">
          <a:avLst/>
        </a:prstGeom>
        <a:solidFill>
          <a:schemeClr val="accent5">
            <a:tint val="40000"/>
            <a:alpha val="90000"/>
            <a:hueOff val="-1925647"/>
            <a:satOff val="-6523"/>
            <a:lumOff val="-8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25647"/>
              <a:satOff val="-6523"/>
              <a:lumOff val="-8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NIB Submission and approval</a:t>
          </a:r>
        </a:p>
      </dsp:txBody>
      <dsp:txXfrm>
        <a:off x="1534736" y="1112934"/>
        <a:ext cx="1273460" cy="711548"/>
      </dsp:txXfrm>
    </dsp:sp>
    <dsp:sp modelId="{77F88342-E732-E44F-A6BE-477A793C1EA2}">
      <dsp:nvSpPr>
        <dsp:cNvPr id="0" name=""/>
        <dsp:cNvSpPr/>
      </dsp:nvSpPr>
      <dsp:spPr>
        <a:xfrm>
          <a:off x="2171466" y="2530733"/>
          <a:ext cx="0" cy="411979"/>
        </a:xfrm>
        <a:prstGeom prst="line">
          <a:avLst/>
        </a:prstGeom>
        <a:noFill/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1D6DC-673A-6049-9F06-26EF030F146A}">
      <dsp:nvSpPr>
        <dsp:cNvPr id="0" name=""/>
        <dsp:cNvSpPr/>
      </dsp:nvSpPr>
      <dsp:spPr>
        <a:xfrm>
          <a:off x="2258293" y="3354692"/>
          <a:ext cx="1273460" cy="706251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15 Mar. 2020</a:t>
          </a:r>
        </a:p>
      </dsp:txBody>
      <dsp:txXfrm>
        <a:off x="2258293" y="3354692"/>
        <a:ext cx="1273460" cy="706251"/>
      </dsp:txXfrm>
    </dsp:sp>
    <dsp:sp modelId="{F07939D1-7581-6945-9C37-DA5F5B3F7AA3}">
      <dsp:nvSpPr>
        <dsp:cNvPr id="0" name=""/>
        <dsp:cNvSpPr/>
      </dsp:nvSpPr>
      <dsp:spPr>
        <a:xfrm>
          <a:off x="2258293" y="4060943"/>
          <a:ext cx="1273460" cy="911670"/>
        </a:xfrm>
        <a:prstGeom prst="rect">
          <a:avLst/>
        </a:prstGeom>
        <a:solidFill>
          <a:schemeClr val="accent5">
            <a:tint val="40000"/>
            <a:alpha val="90000"/>
            <a:hueOff val="-2888470"/>
            <a:satOff val="-9785"/>
            <a:lumOff val="-12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888470"/>
              <a:satOff val="-9785"/>
              <a:lumOff val="-1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Initial Implementation Guide (IG) content</a:t>
          </a:r>
        </a:p>
      </dsp:txBody>
      <dsp:txXfrm>
        <a:off x="2258293" y="4060943"/>
        <a:ext cx="1273460" cy="911670"/>
      </dsp:txXfrm>
    </dsp:sp>
    <dsp:sp modelId="{41253A9E-6F97-184F-B2DE-ABB700D33B81}">
      <dsp:nvSpPr>
        <dsp:cNvPr id="0" name=""/>
        <dsp:cNvSpPr/>
      </dsp:nvSpPr>
      <dsp:spPr>
        <a:xfrm>
          <a:off x="2895023" y="2942712"/>
          <a:ext cx="0" cy="411979"/>
        </a:xfrm>
        <a:prstGeom prst="line">
          <a:avLst/>
        </a:prstGeom>
        <a:noFill/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F03D7-7194-D14F-8996-4A9B5A19E0E0}">
      <dsp:nvSpPr>
        <dsp:cNvPr id="0" name=""/>
        <dsp:cNvSpPr/>
      </dsp:nvSpPr>
      <dsp:spPr>
        <a:xfrm rot="2700000">
          <a:off x="2125688" y="2896935"/>
          <a:ext cx="91555" cy="91555"/>
        </a:xfrm>
        <a:prstGeom prst="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EA715-4E35-7B40-9E3B-F2BC089CA83E}">
      <dsp:nvSpPr>
        <dsp:cNvPr id="0" name=""/>
        <dsp:cNvSpPr/>
      </dsp:nvSpPr>
      <dsp:spPr>
        <a:xfrm rot="2700000">
          <a:off x="2849245" y="2896935"/>
          <a:ext cx="91555" cy="91555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658BF-F891-A248-AEE5-D8C37692CFAD}">
      <dsp:nvSpPr>
        <dsp:cNvPr id="0" name=""/>
        <dsp:cNvSpPr/>
      </dsp:nvSpPr>
      <dsp:spPr>
        <a:xfrm>
          <a:off x="2981850" y="1824482"/>
          <a:ext cx="1273460" cy="706251"/>
        </a:xfrm>
        <a:prstGeom prst="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22 Mar. 2020</a:t>
          </a:r>
        </a:p>
      </dsp:txBody>
      <dsp:txXfrm>
        <a:off x="2981850" y="1824482"/>
        <a:ext cx="1273460" cy="706251"/>
      </dsp:txXfrm>
    </dsp:sp>
    <dsp:sp modelId="{2D3D3B93-7834-ED42-B81C-DC9C84A4278E}">
      <dsp:nvSpPr>
        <dsp:cNvPr id="0" name=""/>
        <dsp:cNvSpPr/>
      </dsp:nvSpPr>
      <dsp:spPr>
        <a:xfrm>
          <a:off x="2981850" y="1112934"/>
          <a:ext cx="1273460" cy="711548"/>
        </a:xfrm>
        <a:prstGeom prst="rect">
          <a:avLst/>
        </a:prstGeom>
        <a:solidFill>
          <a:schemeClr val="accent5">
            <a:tint val="40000"/>
            <a:alpha val="90000"/>
            <a:hueOff val="-3851293"/>
            <a:satOff val="-13047"/>
            <a:lumOff val="-16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51293"/>
              <a:satOff val="-13047"/>
              <a:lumOff val="-16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Substantive IG content</a:t>
          </a:r>
        </a:p>
      </dsp:txBody>
      <dsp:txXfrm>
        <a:off x="2981850" y="1112934"/>
        <a:ext cx="1273460" cy="711548"/>
      </dsp:txXfrm>
    </dsp:sp>
    <dsp:sp modelId="{CA95B15E-8ADC-B441-97EA-91F94BF71808}">
      <dsp:nvSpPr>
        <dsp:cNvPr id="0" name=""/>
        <dsp:cNvSpPr/>
      </dsp:nvSpPr>
      <dsp:spPr>
        <a:xfrm>
          <a:off x="3618580" y="2530733"/>
          <a:ext cx="0" cy="411979"/>
        </a:xfrm>
        <a:prstGeom prst="line">
          <a:avLst/>
        </a:prstGeom>
        <a:noFill/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C1198-BB41-CE46-88C2-3FB0F5B56FC3}">
      <dsp:nvSpPr>
        <dsp:cNvPr id="0" name=""/>
        <dsp:cNvSpPr/>
      </dsp:nvSpPr>
      <dsp:spPr>
        <a:xfrm>
          <a:off x="3705407" y="3354692"/>
          <a:ext cx="1273460" cy="706251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5 Apr. 2020</a:t>
          </a:r>
        </a:p>
      </dsp:txBody>
      <dsp:txXfrm>
        <a:off x="3705407" y="3354692"/>
        <a:ext cx="1273460" cy="706251"/>
      </dsp:txXfrm>
    </dsp:sp>
    <dsp:sp modelId="{4370A719-0B81-9B4E-A214-5D2F455BFE57}">
      <dsp:nvSpPr>
        <dsp:cNvPr id="0" name=""/>
        <dsp:cNvSpPr/>
      </dsp:nvSpPr>
      <dsp:spPr>
        <a:xfrm>
          <a:off x="3705407" y="4060943"/>
          <a:ext cx="1273460" cy="711548"/>
        </a:xfrm>
        <a:prstGeom prst="rect">
          <a:avLst/>
        </a:prstGeom>
        <a:solidFill>
          <a:schemeClr val="accent5">
            <a:tint val="40000"/>
            <a:alpha val="90000"/>
            <a:hueOff val="-4814116"/>
            <a:satOff val="-16309"/>
            <a:lumOff val="-20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814116"/>
              <a:satOff val="-16309"/>
              <a:lumOff val="-20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Final IG content</a:t>
          </a:r>
        </a:p>
      </dsp:txBody>
      <dsp:txXfrm>
        <a:off x="3705407" y="4060943"/>
        <a:ext cx="1273460" cy="711548"/>
      </dsp:txXfrm>
    </dsp:sp>
    <dsp:sp modelId="{07BB2604-F96A-9C4B-AC80-1DCA43EE3E25}">
      <dsp:nvSpPr>
        <dsp:cNvPr id="0" name=""/>
        <dsp:cNvSpPr/>
      </dsp:nvSpPr>
      <dsp:spPr>
        <a:xfrm>
          <a:off x="4342137" y="2942712"/>
          <a:ext cx="0" cy="411979"/>
        </a:xfrm>
        <a:prstGeom prst="line">
          <a:avLst/>
        </a:prstGeom>
        <a:noFill/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39D0B-4FE0-E046-A419-5AB874AF8644}">
      <dsp:nvSpPr>
        <dsp:cNvPr id="0" name=""/>
        <dsp:cNvSpPr/>
      </dsp:nvSpPr>
      <dsp:spPr>
        <a:xfrm rot="2700000">
          <a:off x="3572802" y="2896935"/>
          <a:ext cx="91555" cy="91555"/>
        </a:xfrm>
        <a:prstGeom prst="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DF03C-4BD5-5648-A587-F8C90569345E}">
      <dsp:nvSpPr>
        <dsp:cNvPr id="0" name=""/>
        <dsp:cNvSpPr/>
      </dsp:nvSpPr>
      <dsp:spPr>
        <a:xfrm rot="2700000">
          <a:off x="4296359" y="2896935"/>
          <a:ext cx="91555" cy="91555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EC7A5-DD47-0446-9363-F66F8C82718E}">
      <dsp:nvSpPr>
        <dsp:cNvPr id="0" name=""/>
        <dsp:cNvSpPr/>
      </dsp:nvSpPr>
      <dsp:spPr>
        <a:xfrm>
          <a:off x="4428964" y="1824482"/>
          <a:ext cx="1273460" cy="706251"/>
        </a:xfrm>
        <a:prstGeom prst="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6–7 Apr.</a:t>
          </a:r>
        </a:p>
      </dsp:txBody>
      <dsp:txXfrm>
        <a:off x="4428964" y="1824482"/>
        <a:ext cx="1273460" cy="706251"/>
      </dsp:txXfrm>
    </dsp:sp>
    <dsp:sp modelId="{A631CC16-47B7-934B-96D9-248289E360B6}">
      <dsp:nvSpPr>
        <dsp:cNvPr id="0" name=""/>
        <dsp:cNvSpPr/>
      </dsp:nvSpPr>
      <dsp:spPr>
        <a:xfrm>
          <a:off x="4428964" y="1090698"/>
          <a:ext cx="1273460" cy="733783"/>
        </a:xfrm>
        <a:prstGeom prst="rect">
          <a:avLst/>
        </a:prstGeom>
        <a:solidFill>
          <a:schemeClr val="accent5">
            <a:tint val="40000"/>
            <a:alpha val="90000"/>
            <a:hueOff val="-5776939"/>
            <a:satOff val="-19570"/>
            <a:lumOff val="-25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776939"/>
              <a:satOff val="-19570"/>
              <a:lumOff val="-2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Ballot readiness signoff: April 6-7, 2020</a:t>
          </a:r>
        </a:p>
      </dsp:txBody>
      <dsp:txXfrm>
        <a:off x="4428964" y="1090698"/>
        <a:ext cx="1273460" cy="733783"/>
      </dsp:txXfrm>
    </dsp:sp>
    <dsp:sp modelId="{77AC9BD6-DF1B-554D-AAF9-97BB69F9FC1D}">
      <dsp:nvSpPr>
        <dsp:cNvPr id="0" name=""/>
        <dsp:cNvSpPr/>
      </dsp:nvSpPr>
      <dsp:spPr>
        <a:xfrm>
          <a:off x="5065694" y="2530733"/>
          <a:ext cx="0" cy="411979"/>
        </a:xfrm>
        <a:prstGeom prst="line">
          <a:avLst/>
        </a:prstGeom>
        <a:noFill/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E81D9-8473-504E-87B1-12A489D1A8B5}">
      <dsp:nvSpPr>
        <dsp:cNvPr id="0" name=""/>
        <dsp:cNvSpPr/>
      </dsp:nvSpPr>
      <dsp:spPr>
        <a:xfrm>
          <a:off x="5152521" y="3354692"/>
          <a:ext cx="1273460" cy="70625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10 Apr. – 11 May 2020</a:t>
          </a:r>
        </a:p>
      </dsp:txBody>
      <dsp:txXfrm>
        <a:off x="5152521" y="3354692"/>
        <a:ext cx="1273460" cy="706251"/>
      </dsp:txXfrm>
    </dsp:sp>
    <dsp:sp modelId="{71FAA37A-57C8-5E43-9C11-B614A87E1D66}">
      <dsp:nvSpPr>
        <dsp:cNvPr id="0" name=""/>
        <dsp:cNvSpPr/>
      </dsp:nvSpPr>
      <dsp:spPr>
        <a:xfrm>
          <a:off x="5152521" y="4060943"/>
          <a:ext cx="1273460" cy="71154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Ballot voting</a:t>
          </a:r>
        </a:p>
      </dsp:txBody>
      <dsp:txXfrm>
        <a:off x="5152521" y="4060943"/>
        <a:ext cx="1273460" cy="711548"/>
      </dsp:txXfrm>
    </dsp:sp>
    <dsp:sp modelId="{68FD7219-FA6F-1B46-93B9-640639DE5873}">
      <dsp:nvSpPr>
        <dsp:cNvPr id="0" name=""/>
        <dsp:cNvSpPr/>
      </dsp:nvSpPr>
      <dsp:spPr>
        <a:xfrm>
          <a:off x="5789251" y="2942712"/>
          <a:ext cx="0" cy="411979"/>
        </a:xfrm>
        <a:prstGeom prst="line">
          <a:avLst/>
        </a:pr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9B8F5-4A21-2B45-91E7-CE9E44D4090D}">
      <dsp:nvSpPr>
        <dsp:cNvPr id="0" name=""/>
        <dsp:cNvSpPr/>
      </dsp:nvSpPr>
      <dsp:spPr>
        <a:xfrm rot="2700000">
          <a:off x="5019916" y="2896935"/>
          <a:ext cx="91555" cy="91555"/>
        </a:xfrm>
        <a:prstGeom prst="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5D002-54DE-3F42-8304-4BE2573F54AB}">
      <dsp:nvSpPr>
        <dsp:cNvPr id="0" name=""/>
        <dsp:cNvSpPr/>
      </dsp:nvSpPr>
      <dsp:spPr>
        <a:xfrm rot="2700000">
          <a:off x="5743473" y="2896935"/>
          <a:ext cx="91555" cy="9155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1BDBF-DE0F-4EA8-8989-C808CB3D51BE}">
      <dsp:nvSpPr>
        <dsp:cNvPr id="0" name=""/>
        <dsp:cNvSpPr/>
      </dsp:nvSpPr>
      <dsp:spPr>
        <a:xfrm>
          <a:off x="317699" y="121908"/>
          <a:ext cx="985412" cy="9854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35D49-4671-4E24-BEA9-46ED5F2346C5}">
      <dsp:nvSpPr>
        <dsp:cNvPr id="0" name=""/>
        <dsp:cNvSpPr/>
      </dsp:nvSpPr>
      <dsp:spPr>
        <a:xfrm>
          <a:off x="527704" y="331914"/>
          <a:ext cx="565400" cy="56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C5AB1-2B15-4576-B7A3-E40D1F80DA7A}">
      <dsp:nvSpPr>
        <dsp:cNvPr id="0" name=""/>
        <dsp:cNvSpPr/>
      </dsp:nvSpPr>
      <dsp:spPr>
        <a:xfrm>
          <a:off x="2690" y="1414252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Capture comments in HL7 Jira</a:t>
          </a:r>
        </a:p>
      </dsp:txBody>
      <dsp:txXfrm>
        <a:off x="2690" y="1414252"/>
        <a:ext cx="1615429" cy="646171"/>
      </dsp:txXfrm>
    </dsp:sp>
    <dsp:sp modelId="{22FAE430-3727-4141-8419-BD4DE5BD8231}">
      <dsp:nvSpPr>
        <dsp:cNvPr id="0" name=""/>
        <dsp:cNvSpPr/>
      </dsp:nvSpPr>
      <dsp:spPr>
        <a:xfrm>
          <a:off x="2215829" y="121908"/>
          <a:ext cx="985412" cy="9854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6B2B3-A499-44D2-B7E1-C24F34AA49C4}">
      <dsp:nvSpPr>
        <dsp:cNvPr id="0" name=""/>
        <dsp:cNvSpPr/>
      </dsp:nvSpPr>
      <dsp:spPr>
        <a:xfrm>
          <a:off x="2425834" y="331914"/>
          <a:ext cx="565400" cy="56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FEC56-0D34-4E29-B0A5-A1687FC70383}">
      <dsp:nvSpPr>
        <dsp:cNvPr id="0" name=""/>
        <dsp:cNvSpPr/>
      </dsp:nvSpPr>
      <dsp:spPr>
        <a:xfrm>
          <a:off x="1900820" y="1414252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Ballot reconciliation</a:t>
          </a:r>
        </a:p>
      </dsp:txBody>
      <dsp:txXfrm>
        <a:off x="1900820" y="1414252"/>
        <a:ext cx="1615429" cy="646171"/>
      </dsp:txXfrm>
    </dsp:sp>
    <dsp:sp modelId="{294424F0-A059-4810-8BE6-B8292719D591}">
      <dsp:nvSpPr>
        <dsp:cNvPr id="0" name=""/>
        <dsp:cNvSpPr/>
      </dsp:nvSpPr>
      <dsp:spPr>
        <a:xfrm>
          <a:off x="6026298" y="116873"/>
          <a:ext cx="985412" cy="9854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0E7E0-A671-499E-A201-5FDA7B2B2C91}">
      <dsp:nvSpPr>
        <dsp:cNvPr id="0" name=""/>
        <dsp:cNvSpPr/>
      </dsp:nvSpPr>
      <dsp:spPr>
        <a:xfrm>
          <a:off x="6246817" y="326871"/>
          <a:ext cx="565400" cy="56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A7753-BB75-4F37-B1C1-E36B26B5E9E6}">
      <dsp:nvSpPr>
        <dsp:cNvPr id="0" name=""/>
        <dsp:cNvSpPr/>
      </dsp:nvSpPr>
      <dsp:spPr>
        <a:xfrm>
          <a:off x="3798950" y="1414252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HL7 sponsor block votes</a:t>
          </a:r>
        </a:p>
      </dsp:txBody>
      <dsp:txXfrm>
        <a:off x="3798950" y="1414252"/>
        <a:ext cx="1615429" cy="646171"/>
      </dsp:txXfrm>
    </dsp:sp>
    <dsp:sp modelId="{0C64DCB8-7F35-4995-9A51-CFEED32B459E}">
      <dsp:nvSpPr>
        <dsp:cNvPr id="0" name=""/>
        <dsp:cNvSpPr/>
      </dsp:nvSpPr>
      <dsp:spPr>
        <a:xfrm>
          <a:off x="4151473" y="112300"/>
          <a:ext cx="985412" cy="9854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46357-765B-4028-8442-C8C818E0A4B8}">
      <dsp:nvSpPr>
        <dsp:cNvPr id="0" name=""/>
        <dsp:cNvSpPr/>
      </dsp:nvSpPr>
      <dsp:spPr>
        <a:xfrm>
          <a:off x="4373325" y="291431"/>
          <a:ext cx="565400" cy="56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190A-049C-4058-A04E-B8E504447E9E}">
      <dsp:nvSpPr>
        <dsp:cNvPr id="0" name=""/>
        <dsp:cNvSpPr/>
      </dsp:nvSpPr>
      <dsp:spPr>
        <a:xfrm>
          <a:off x="5697079" y="1414252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Negative vote retraction</a:t>
          </a:r>
        </a:p>
      </dsp:txBody>
      <dsp:txXfrm>
        <a:off x="5697079" y="1414252"/>
        <a:ext cx="1615429" cy="646171"/>
      </dsp:txXfrm>
    </dsp:sp>
    <dsp:sp modelId="{BFCB73D3-FF61-4C20-88C8-38C9014002FE}">
      <dsp:nvSpPr>
        <dsp:cNvPr id="0" name=""/>
        <dsp:cNvSpPr/>
      </dsp:nvSpPr>
      <dsp:spPr>
        <a:xfrm>
          <a:off x="4114087" y="2461355"/>
          <a:ext cx="985412" cy="9854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2DF3B-69C1-4A03-8CE7-668B01883DD2}">
      <dsp:nvSpPr>
        <dsp:cNvPr id="0" name=""/>
        <dsp:cNvSpPr/>
      </dsp:nvSpPr>
      <dsp:spPr>
        <a:xfrm>
          <a:off x="4324091" y="2671364"/>
          <a:ext cx="565400" cy="56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8E943-5E49-47C4-9C8D-89B544548953}">
      <dsp:nvSpPr>
        <dsp:cNvPr id="0" name=""/>
        <dsp:cNvSpPr/>
      </dsp:nvSpPr>
      <dsp:spPr>
        <a:xfrm>
          <a:off x="2690" y="3756625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Notice of Intent to Publish STU1</a:t>
          </a:r>
        </a:p>
      </dsp:txBody>
      <dsp:txXfrm>
        <a:off x="2690" y="3756625"/>
        <a:ext cx="1615429" cy="646171"/>
      </dsp:txXfrm>
    </dsp:sp>
    <dsp:sp modelId="{CD9E06E3-357C-412D-B013-B86A1D99D939}">
      <dsp:nvSpPr>
        <dsp:cNvPr id="0" name=""/>
        <dsp:cNvSpPr/>
      </dsp:nvSpPr>
      <dsp:spPr>
        <a:xfrm>
          <a:off x="2215829" y="2464281"/>
          <a:ext cx="985412" cy="9854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FB4FB-CF4C-4A06-980A-72CFACEAF399}">
      <dsp:nvSpPr>
        <dsp:cNvPr id="0" name=""/>
        <dsp:cNvSpPr/>
      </dsp:nvSpPr>
      <dsp:spPr>
        <a:xfrm>
          <a:off x="2425834" y="2674287"/>
          <a:ext cx="565400" cy="565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B374E-A02A-4B53-842A-72C39EB37B92}">
      <dsp:nvSpPr>
        <dsp:cNvPr id="0" name=""/>
        <dsp:cNvSpPr/>
      </dsp:nvSpPr>
      <dsp:spPr>
        <a:xfrm>
          <a:off x="1900820" y="3756625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HL7 FHIR Management Group (FMG) approval</a:t>
          </a:r>
        </a:p>
      </dsp:txBody>
      <dsp:txXfrm>
        <a:off x="1900820" y="3756625"/>
        <a:ext cx="1615429" cy="646171"/>
      </dsp:txXfrm>
    </dsp:sp>
    <dsp:sp modelId="{A3094339-277E-474E-8E19-3D25CDE62096}">
      <dsp:nvSpPr>
        <dsp:cNvPr id="0" name=""/>
        <dsp:cNvSpPr/>
      </dsp:nvSpPr>
      <dsp:spPr>
        <a:xfrm>
          <a:off x="6005822" y="2454752"/>
          <a:ext cx="985412" cy="9854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CD85-E7EF-4A21-BF6D-996252330411}">
      <dsp:nvSpPr>
        <dsp:cNvPr id="0" name=""/>
        <dsp:cNvSpPr/>
      </dsp:nvSpPr>
      <dsp:spPr>
        <a:xfrm>
          <a:off x="6215828" y="2664760"/>
          <a:ext cx="565400" cy="565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B9D20-F467-4220-9D0B-47E5B6E5D126}">
      <dsp:nvSpPr>
        <dsp:cNvPr id="0" name=""/>
        <dsp:cNvSpPr/>
      </dsp:nvSpPr>
      <dsp:spPr>
        <a:xfrm>
          <a:off x="3798950" y="3756625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HL7 Technical Standards Committee (TSC) approval</a:t>
          </a:r>
        </a:p>
      </dsp:txBody>
      <dsp:txXfrm>
        <a:off x="3798950" y="3756625"/>
        <a:ext cx="1615429" cy="646171"/>
      </dsp:txXfrm>
    </dsp:sp>
    <dsp:sp modelId="{2A5F4178-64FF-4FBA-A7D1-7005894F0DEB}">
      <dsp:nvSpPr>
        <dsp:cNvPr id="0" name=""/>
        <dsp:cNvSpPr/>
      </dsp:nvSpPr>
      <dsp:spPr>
        <a:xfrm>
          <a:off x="359153" y="2469928"/>
          <a:ext cx="985412" cy="9854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796F2-2BE3-4243-B7EB-75B93CC29207}">
      <dsp:nvSpPr>
        <dsp:cNvPr id="0" name=""/>
        <dsp:cNvSpPr/>
      </dsp:nvSpPr>
      <dsp:spPr>
        <a:xfrm>
          <a:off x="566010" y="2671364"/>
          <a:ext cx="565400" cy="56540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B2954-A127-4910-9A0C-618C4CA2F508}">
      <dsp:nvSpPr>
        <dsp:cNvPr id="0" name=""/>
        <dsp:cNvSpPr/>
      </dsp:nvSpPr>
      <dsp:spPr>
        <a:xfrm>
          <a:off x="5697079" y="3756625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Publish STU1 IG!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CELEBRATE!</a:t>
          </a:r>
        </a:p>
      </dsp:txBody>
      <dsp:txXfrm>
        <a:off x="5697079" y="3756625"/>
        <a:ext cx="1615429" cy="64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6688-8AE5-8743-8935-D7B701F70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5707D-3FC3-004D-ACD0-CDF2524E4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6CD6-9A11-2F47-BE0D-341B8F88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02F-3117-8F4D-B86F-BCE977FB9AD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30B84-123E-D448-BBEC-020E0421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6D1D-6C79-4246-8BCB-14463DF1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C9D-C4AA-0E44-A53F-D5BFE4BA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E533-7B3A-F041-B0DF-9189EA70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A0E53-A8AB-3249-BA48-354C476DE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449A-631C-8348-A78F-2AF40C72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02F-3117-8F4D-B86F-BCE977FB9AD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42DC-9C9C-D246-ACC3-1F7D1880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7BC1-072E-A24D-9166-58E23AD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C9D-C4AA-0E44-A53F-D5BFE4BA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1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ED567-B3F6-534E-90CA-4B9771BC3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1DFD-8DC7-3F49-ABF4-EE059541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391A0-7B9A-AB41-9AC8-3447BEF1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02F-3117-8F4D-B86F-BCE977FB9AD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3DF6-7954-4A42-8ADA-63C30617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696D-AD3A-6E45-9B25-059C313C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C9D-C4AA-0E44-A53F-D5BFE4BA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199E-BFD2-FC40-8439-D986AFED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B8B9-A228-6D4A-9CAD-DC409CE7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B2A1B-17BA-CE49-BC3D-B4D5C126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02F-3117-8F4D-B86F-BCE977FB9AD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8AB97-4F63-0C40-A482-41D3842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B175-C088-F341-90F6-06C28989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C9D-C4AA-0E44-A53F-D5BFE4BA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E618-0D8B-234E-955C-5AE0B650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0B639-3F2C-E242-9A9B-E67D4E4F4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8D576-BA4C-474D-A8E2-5988CD4B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02F-3117-8F4D-B86F-BCE977FB9AD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A753-920C-2343-AD97-55A64BBB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4F58-E71E-CB49-83D8-8A5989AB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C9D-C4AA-0E44-A53F-D5BFE4BA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96E9-CAA3-E646-B2EB-2681D25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383E-ED4E-F44E-B462-AC5626EE3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5B2FD-653C-8946-842D-1FAB632A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D795F-A062-FE44-ADA3-037C7D51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02F-3117-8F4D-B86F-BCE977FB9AD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F16D9-F213-0549-A060-D6CE0D90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234BF-CACD-5145-89F0-8FE99526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C9D-C4AA-0E44-A53F-D5BFE4BA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ADD3-4E39-B041-A8C0-86643F07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D0BC-8C21-5648-BB6A-3F1BAAEE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114A-B96B-2945-A93E-00FB7AC47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AF4B8-2792-3F41-9C04-FB70E080A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3D947-DED3-B74B-A971-C86BA62F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3615A-7BAE-2741-8662-870CD012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02F-3117-8F4D-B86F-BCE977FB9AD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2AB25-5E6C-B14A-B943-F612069C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CEBA6-15C8-2E40-89FA-C293C33E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C9D-C4AA-0E44-A53F-D5BFE4BA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8B8E-1465-5444-92A0-E8A10B00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9BEF-E243-974A-9308-2F2ECD38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02F-3117-8F4D-B86F-BCE977FB9AD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347D3-BAB5-014F-8F89-A76C21C4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13C62-43EB-B74B-B59C-C0D17830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C9D-C4AA-0E44-A53F-D5BFE4BA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84C3-BDF8-6340-89F1-01E383F1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02F-3117-8F4D-B86F-BCE977FB9AD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CE497-F057-8B4C-B68F-C16B852C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E9AB9-6D08-1142-BDD5-07092680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C9D-C4AA-0E44-A53F-D5BFE4BA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CA62-4C3A-F24A-B1B0-B673FD4B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BB13-8B94-E14F-8D53-05C568D9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1BDDC-0F74-0D4A-A385-03D375DF2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71A5C-276B-3C46-9C3D-4587E710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02F-3117-8F4D-B86F-BCE977FB9AD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A6C3-5BEF-FF4A-8E08-6DBDDBDD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AA368-C160-C04D-85F5-C6D549B5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C9D-C4AA-0E44-A53F-D5BFE4BA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36DB-FD53-994E-8421-59D8CE1A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E9DFF-E6A8-BA4A-8C05-047D1B9F3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F121E-21C9-E349-8117-F645775B5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9F6C-B52A-B740-894C-44166A34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02F-3117-8F4D-B86F-BCE977FB9AD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0B124-4C24-BA4C-9591-BB270846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D9CCA-84C0-CD45-9CE2-508AF8DA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C9D-C4AA-0E44-A53F-D5BFE4BA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4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28D55-0B42-2E41-86B4-05B62048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547B-405B-7547-A26B-A8448F485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286B-A9E2-7E41-A37E-339CEDE63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402F-3117-8F4D-B86F-BCE977FB9AD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1BF6B-3334-5046-828C-828C4D630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BE49-C9DE-6846-982A-857593A5D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1C9D-C4AA-0E44-A53F-D5BFE4BA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F348E-DC1C-445D-825E-B4CD2DC3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Discovered Issues in Implementation Guides</a:t>
            </a:r>
            <a:br>
              <a:rPr lang="en-US" dirty="0"/>
            </a:br>
            <a:r>
              <a:rPr lang="en-US" sz="2800" dirty="0"/>
              <a:t>Questionnaire and Questionnaire Response Alternative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9B1D-2448-49C4-9D8D-71EF95D5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241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More sample data is needed to further test and refine the implementation guide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Many questions were raised regarding the requirements and data mappings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Lookback periods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Different LOINC codes corresponding to different lookback periods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Unique identifiers for questions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“Rolling up” individual observations to get a snapshot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Tracking goals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Should observations be sortable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0B1F6-86F4-6040-B1B0-5691BAF5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304" y="5807412"/>
            <a:ext cx="2133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9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D2DAF-7EB3-7447-B1A4-B810ECB8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HL7 May 2020 Ballot Deadlines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9CBBAB2-E7BD-491A-9D67-3BB8FC95D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5069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DFDA09A-CC4F-F741-A447-F085CE813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4304" y="5807412"/>
            <a:ext cx="2133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508CB-AB17-B240-97AA-6FA6EC52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HL7 Approval / Publication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93DDE3-AB95-464F-8538-0CD571537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106369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57A2814-38D5-6F4C-A399-46381A8AD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4304" y="5807412"/>
            <a:ext cx="2133600" cy="927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705C01-F47C-554C-9071-25CF8821689B}"/>
              </a:ext>
            </a:extLst>
          </p:cNvPr>
          <p:cNvCxnSpPr/>
          <p:nvPr/>
        </p:nvCxnSpPr>
        <p:spPr>
          <a:xfrm>
            <a:off x="5500688" y="1771650"/>
            <a:ext cx="595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2B4F47-E49D-9544-9B51-53F14C923700}"/>
              </a:ext>
            </a:extLst>
          </p:cNvPr>
          <p:cNvCxnSpPr/>
          <p:nvPr/>
        </p:nvCxnSpPr>
        <p:spPr>
          <a:xfrm>
            <a:off x="7418826" y="1761797"/>
            <a:ext cx="595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BC0449-DB75-0140-A80B-279833DFACB2}"/>
              </a:ext>
            </a:extLst>
          </p:cNvPr>
          <p:cNvCxnSpPr/>
          <p:nvPr/>
        </p:nvCxnSpPr>
        <p:spPr>
          <a:xfrm>
            <a:off x="9276648" y="1741433"/>
            <a:ext cx="595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D5D64D-A535-D143-A767-6D567FAAA1DD}"/>
              </a:ext>
            </a:extLst>
          </p:cNvPr>
          <p:cNvCxnSpPr/>
          <p:nvPr/>
        </p:nvCxnSpPr>
        <p:spPr>
          <a:xfrm>
            <a:off x="5500688" y="4120713"/>
            <a:ext cx="595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077BF9-5B62-0741-A1C8-A27495F523E2}"/>
              </a:ext>
            </a:extLst>
          </p:cNvPr>
          <p:cNvCxnSpPr/>
          <p:nvPr/>
        </p:nvCxnSpPr>
        <p:spPr>
          <a:xfrm>
            <a:off x="7418826" y="4120713"/>
            <a:ext cx="595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FA037D-AD4D-C140-9D8D-D2BE33C132F5}"/>
              </a:ext>
            </a:extLst>
          </p:cNvPr>
          <p:cNvCxnSpPr/>
          <p:nvPr/>
        </p:nvCxnSpPr>
        <p:spPr>
          <a:xfrm>
            <a:off x="9276648" y="4121370"/>
            <a:ext cx="595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DD8195-362C-1A49-B83B-46200153CAC7}"/>
              </a:ext>
            </a:extLst>
          </p:cNvPr>
          <p:cNvCxnSpPr>
            <a:cxnSpLocks/>
          </p:cNvCxnSpPr>
          <p:nvPr/>
        </p:nvCxnSpPr>
        <p:spPr>
          <a:xfrm>
            <a:off x="11151476" y="1762453"/>
            <a:ext cx="2023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6B7CB0-B7D9-EC45-A490-5F49B8DC43FA}"/>
              </a:ext>
            </a:extLst>
          </p:cNvPr>
          <p:cNvCxnSpPr/>
          <p:nvPr/>
        </p:nvCxnSpPr>
        <p:spPr>
          <a:xfrm>
            <a:off x="11353800" y="1740777"/>
            <a:ext cx="0" cy="143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8B79BB-6BB0-AD4A-B2CB-2CDFA9B786CF}"/>
              </a:ext>
            </a:extLst>
          </p:cNvPr>
          <p:cNvCxnSpPr>
            <a:cxnSpLocks/>
          </p:cNvCxnSpPr>
          <p:nvPr/>
        </p:nvCxnSpPr>
        <p:spPr>
          <a:xfrm flipH="1">
            <a:off x="4866290" y="3174124"/>
            <a:ext cx="64875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03A1B4-A761-4B45-9C99-2153AC62F168}"/>
              </a:ext>
            </a:extLst>
          </p:cNvPr>
          <p:cNvCxnSpPr/>
          <p:nvPr/>
        </p:nvCxnSpPr>
        <p:spPr>
          <a:xfrm>
            <a:off x="4887310" y="3195145"/>
            <a:ext cx="0" cy="420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9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193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Discovered Issues in Implementation Guides Questionnaire and Questionnaire Response Alternative</vt:lpstr>
      <vt:lpstr>HL7 May 2020 Ballot Deadlines</vt:lpstr>
      <vt:lpstr>HL7 Approval / Publication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Discovered Issues in Implementation Guides Questionnaire and Questionnaire Response Alternative</dc:title>
  <dc:creator>David Hill</dc:creator>
  <cp:lastModifiedBy>David Hill</cp:lastModifiedBy>
  <cp:revision>2</cp:revision>
  <dcterms:created xsi:type="dcterms:W3CDTF">2020-01-22T19:07:45Z</dcterms:created>
  <dcterms:modified xsi:type="dcterms:W3CDTF">2020-01-22T20:53:18Z</dcterms:modified>
</cp:coreProperties>
</file>