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77288-D799-4E32-A5BC-C6ECC4942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FC078B-7C2B-4536-AD03-3C2CEE289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C8CFF-8E21-4AAB-AB58-CFDB76C05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253F-76AD-44FD-82F4-B8B1DD95DFF2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252E0-BC1C-4546-8C08-9220AAE9C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3FBCF-58D9-447E-8293-0A840F70A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47AB5-7955-4587-9155-FF88D1526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0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EB484-22F2-4ECA-ADFB-541E1C0C8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27382E-A23B-468A-BEF1-F6678F17A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7BCEA-BA64-4D5E-BA1C-712CC4842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253F-76AD-44FD-82F4-B8B1DD95DFF2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6E901-2637-4B9B-A208-2460E2289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777BF-CC06-420A-88B1-1262D2FB0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47AB5-7955-4587-9155-FF88D1526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7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C2AC26-5FA5-4CE1-875B-A541C394F7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EF0ED-6870-4D92-A304-3B9F80150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5C48E-E3A1-4E40-A884-B6A6FF1D6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253F-76AD-44FD-82F4-B8B1DD95DFF2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39D1A-EBD8-4F28-A779-7D872E3F4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9A34F-E14B-4CFF-B664-9E76226E4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47AB5-7955-4587-9155-FF88D1526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1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FC74A-C632-476B-8385-F447D073D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D73CF-F3BA-474B-8383-8359A3FD6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C7039-371E-4B42-AD05-42D4601C7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253F-76AD-44FD-82F4-B8B1DD95DFF2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D82DD-6A8D-428B-BE7F-194E9AA2E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AB3B0-450E-4859-BDB0-4D884B645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47AB5-7955-4587-9155-FF88D1526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22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E14CD-4BAB-48F7-A49C-1B16A62B5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D6FEF-B8C4-4EC5-B5A2-953F2F466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B64FE-2861-424F-9D62-006671189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253F-76AD-44FD-82F4-B8B1DD95DFF2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A2844-067C-4543-8DC5-5F189BF0A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F94DA-8821-4B33-BD6C-379FE1E2E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47AB5-7955-4587-9155-FF88D1526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19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F5DC2-9E34-4A52-A020-4FFFF4626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C251F-F1ED-45D1-825F-A1B4443EFB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35C9C-D7CC-422E-885C-7FCE3160C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20666-560E-43F6-8980-880C404D9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253F-76AD-44FD-82F4-B8B1DD95DFF2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04D89-704C-43D5-90EA-8A0C264E3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AD9BC-8095-4F3D-80ED-529DD5E54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47AB5-7955-4587-9155-FF88D1526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39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938B9-7DBF-4317-A100-8E86F8584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B168E-6C29-425D-8EDB-6A4284BE8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1A5884-6598-4DDD-9E79-8D020B655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19D0A7-569B-48C9-B7C2-90DC0B9ED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D8474-44E0-4186-AAA7-02CB865CAF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59DCCF-E03B-48AA-BB06-0C7F47AC8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253F-76AD-44FD-82F4-B8B1DD95DFF2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B9D7AB-2DEA-4DE6-9EFC-293A209C1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394334-23E6-41DD-AF45-FA9217DAD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47AB5-7955-4587-9155-FF88D1526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00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074E-FD3F-4888-9F85-4D91D3CC7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CAEB44-A570-4E54-99EE-DF5271EBE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253F-76AD-44FD-82F4-B8B1DD95DFF2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366AF7-06FB-4A61-8612-6DCB23BC0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F56E28-A12C-4F79-98E4-DE77C624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47AB5-7955-4587-9155-FF88D1526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70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DB4E84-A33A-41A6-97B2-450580335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253F-76AD-44FD-82F4-B8B1DD95DFF2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65C93A-2678-4CE5-B05F-D755CB3B7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C2161-AF8E-4478-901F-2CC7D381C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47AB5-7955-4587-9155-FF88D1526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51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6DB2A-5D94-44A5-BD8C-EF5F32F69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5DF2A-C28F-4D7C-9ED6-8CA2B07CE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727D27-3A42-435F-8F19-77E537BDF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C83A0-EA10-4EFD-85B7-E65947140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253F-76AD-44FD-82F4-B8B1DD95DFF2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91F4E-06A4-4409-BEA2-DB72B2FEE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9DCEB-C9AB-4ACD-8371-37AA60AA9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47AB5-7955-4587-9155-FF88D1526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50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B8315-21E9-404F-9427-AC6856E4A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254EF4-48D5-4469-903C-1424A73A47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88CEF2-7C53-44FE-BE7A-0D0686644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BC9D9-445A-4924-9FE6-69AFBFC88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253F-76AD-44FD-82F4-B8B1DD95DFF2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A1DE4-9EBA-4A27-906B-A15362C73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21E38-0CA6-4B42-9720-A728BF08C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47AB5-7955-4587-9155-FF88D1526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11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0422D3-34A2-47F2-9F54-D4205C2B8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8361B-8D7F-48BD-A564-42CD62A5C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44D73-081F-405E-9059-A2C65FFAF8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A253F-76AD-44FD-82F4-B8B1DD95DFF2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AC886-6547-4F6E-BD25-DB9C316A67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FCEA9-D4D7-4E1B-8EC9-59F471B447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47AB5-7955-4587-9155-FF88D1526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0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A26656-F5B8-41AB-B1F7-9EC1D5BEF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748" y="487217"/>
            <a:ext cx="1883145" cy="13311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985535-37AA-4B61-9254-D966BE88DD0B}"/>
              </a:ext>
            </a:extLst>
          </p:cNvPr>
          <p:cNvSpPr txBox="1"/>
          <p:nvPr/>
        </p:nvSpPr>
        <p:spPr>
          <a:xfrm>
            <a:off x="1267691" y="1818406"/>
            <a:ext cx="179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Acute hospital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88CAAA-3A0D-4760-BEDF-E7ECD33FC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220" y="670790"/>
            <a:ext cx="1883145" cy="13311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85DD8E-DDB9-4C7C-9AED-38C6A50A337F}"/>
              </a:ext>
            </a:extLst>
          </p:cNvPr>
          <p:cNvSpPr txBox="1"/>
          <p:nvPr/>
        </p:nvSpPr>
        <p:spPr>
          <a:xfrm>
            <a:off x="5694218" y="1958091"/>
            <a:ext cx="66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IRF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EDBCD0-D0C8-40D2-B687-7904BBAB7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6085" y="958196"/>
            <a:ext cx="1883145" cy="13311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901F29-4919-4FC0-BAA8-8C298B82A001}"/>
              </a:ext>
            </a:extLst>
          </p:cNvPr>
          <p:cNvSpPr txBox="1"/>
          <p:nvPr/>
        </p:nvSpPr>
        <p:spPr>
          <a:xfrm>
            <a:off x="8995148" y="2247812"/>
            <a:ext cx="66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SNF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FEAF223-30C8-4908-9B83-4820E9DBCF65}"/>
              </a:ext>
            </a:extLst>
          </p:cNvPr>
          <p:cNvCxnSpPr/>
          <p:nvPr/>
        </p:nvCxnSpPr>
        <p:spPr>
          <a:xfrm>
            <a:off x="3310083" y="1153387"/>
            <a:ext cx="1433946" cy="17664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9130470-2F64-468F-A5D9-C3842CB6A06B}"/>
              </a:ext>
            </a:extLst>
          </p:cNvPr>
          <p:cNvCxnSpPr/>
          <p:nvPr/>
        </p:nvCxnSpPr>
        <p:spPr>
          <a:xfrm>
            <a:off x="6952139" y="1654600"/>
            <a:ext cx="1433946" cy="17664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1D79D8F-42F1-4F64-845C-DEFE153CD8F6}"/>
              </a:ext>
            </a:extLst>
          </p:cNvPr>
          <p:cNvSpPr/>
          <p:nvPr/>
        </p:nvSpPr>
        <p:spPr>
          <a:xfrm>
            <a:off x="460986" y="2756164"/>
            <a:ext cx="1142590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Patient Functional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Diagnosis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Co-morbidities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Precautions</a:t>
            </a:r>
            <a:r>
              <a:rPr lang="en-US" dirty="0"/>
              <a:t> [Things that impact function (</a:t>
            </a:r>
            <a:r>
              <a:rPr lang="en-US" dirty="0" err="1"/>
              <a:t>i.e</a:t>
            </a:r>
            <a:r>
              <a:rPr lang="en-US" dirty="0"/>
              <a:t> Exercise, ROM, Weight bearing, cardiac) -food allergies, Isolation, Chest, Fall, Swallow, Cognitive (Restraints, dementia, other), Safety ]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Equipment </a:t>
            </a:r>
            <a:r>
              <a:rPr lang="en-US" dirty="0"/>
              <a:t>[Visual, Hearing, Mobility (</a:t>
            </a:r>
            <a:r>
              <a:rPr lang="en-US" dirty="0" err="1"/>
              <a:t>amb</a:t>
            </a:r>
            <a:r>
              <a:rPr lang="en-US" dirty="0"/>
              <a:t>, braces, Adaptive (seating, positioning, transfer), W/C, Respiratory,  Eating, selfcare (Adaptive for eating,), environmental(Ramp, grab bar), communication devise, Physiological monitors (Glucose, pulse ox, </a:t>
            </a:r>
            <a:r>
              <a:rPr lang="en-US" dirty="0" err="1"/>
              <a:t>ect</a:t>
            </a:r>
            <a:r>
              <a:rPr lang="en-US" dirty="0"/>
              <a:t>)]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Functional observation (See Slide 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Prior level of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Home environment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Care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931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031D749-292E-431F-BBC6-04BDE426DEE7}"/>
              </a:ext>
            </a:extLst>
          </p:cNvPr>
          <p:cNvSpPr/>
          <p:nvPr/>
        </p:nvSpPr>
        <p:spPr>
          <a:xfrm>
            <a:off x="1541455" y="748152"/>
            <a:ext cx="78281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Functional observation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Communication (Expression and Comprehension and how Vocal, Verbal, Gestural, Written)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Self care (Eating, bathing, toileting, hygiene, grooming, dressing (UE,LE))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Positioning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Transfers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Ambulation/mobility (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Special test (i.e. 6 minute walk, swallow)</a:t>
            </a:r>
          </a:p>
        </p:txBody>
      </p:sp>
    </p:spTree>
    <p:extLst>
      <p:ext uri="{BB962C8B-B14F-4D97-AF65-F5344CB8AC3E}">
        <p14:creationId xmlns:p14="http://schemas.microsoft.com/office/powerpoint/2010/main" val="45066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177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Elrod</dc:creator>
  <cp:lastModifiedBy>Matt Elrod</cp:lastModifiedBy>
  <cp:revision>7</cp:revision>
  <dcterms:created xsi:type="dcterms:W3CDTF">2019-10-16T16:53:17Z</dcterms:created>
  <dcterms:modified xsi:type="dcterms:W3CDTF">2019-10-16T21:32:12Z</dcterms:modified>
</cp:coreProperties>
</file>