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31D10-F444-42C0-A842-B43968C20B79}" type="doc">
      <dgm:prSet loTypeId="urn:microsoft.com/office/officeart/2008/layout/AlternatingHexagons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D6023AE-14D2-470A-8DDF-EB8E2C498029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Decision on what to Do</a:t>
          </a:r>
          <a:endParaRPr lang="en-US" dirty="0">
            <a:solidFill>
              <a:schemeClr val="bg1"/>
            </a:solidFill>
          </a:endParaRPr>
        </a:p>
      </dgm:t>
    </dgm:pt>
    <dgm:pt modelId="{3FF4AFD3-D2B4-40C8-81B8-2CA85B89FEE4}" type="parTrans" cxnId="{FCE3E968-9F5A-46AB-9641-1CBE2334DCA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1C1E4F8-5767-4D67-89DD-B9FD77FF414D}" type="sibTrans" cxnId="{FCE3E968-9F5A-46AB-9641-1CBE2334DCA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7E1D734-E95F-4418-B653-B336801AEEB4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Planning</a:t>
          </a:r>
          <a:endParaRPr lang="en-US" dirty="0">
            <a:solidFill>
              <a:schemeClr val="bg1"/>
            </a:solidFill>
          </a:endParaRPr>
        </a:p>
      </dgm:t>
    </dgm:pt>
    <dgm:pt modelId="{0E3D2319-E207-4E66-8CBD-B36F8C38693D}" type="parTrans" cxnId="{04C88BD8-612A-4B24-83C1-27D4DD97820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4B645C2-404D-4128-8DBC-CFAD5EB55BB1}" type="sibTrans" cxnId="{04C88BD8-612A-4B24-83C1-27D4DD97820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01751B-8B21-4FD5-97A6-691166840D4B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API</a:t>
          </a:r>
        </a:p>
        <a:p>
          <a:r>
            <a:rPr lang="en-US">
              <a:solidFill>
                <a:schemeClr val="bg1"/>
              </a:solidFill>
            </a:rPr>
            <a:t>Integration with Google</a:t>
          </a:r>
          <a:endParaRPr lang="en-US" dirty="0">
            <a:solidFill>
              <a:schemeClr val="bg1"/>
            </a:solidFill>
          </a:endParaRPr>
        </a:p>
      </dgm:t>
    </dgm:pt>
    <dgm:pt modelId="{C81FFF48-DD85-429B-9D78-E5069AABE02B}" type="parTrans" cxnId="{1D204D3B-31FA-4B87-87B8-0DA26AE6B80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B7EE80E-B992-488D-A5B2-08E0B13944DA}" type="sibTrans" cxnId="{1D204D3B-31FA-4B87-87B8-0DA26AE6B80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C5ABA2E-5CC1-48A5-8B25-DE67683CCEA7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Backend</a:t>
          </a:r>
          <a:endParaRPr lang="en-US" dirty="0">
            <a:solidFill>
              <a:schemeClr val="bg1"/>
            </a:solidFill>
          </a:endParaRPr>
        </a:p>
      </dgm:t>
    </dgm:pt>
    <dgm:pt modelId="{331EA5DA-DE22-4DB7-A094-8087056F3BE7}" type="parTrans" cxnId="{03C98134-1461-4C4D-864D-329F4B8BF8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71B1E4C-2D73-487D-AB65-81DB948F3F36}" type="sibTrans" cxnId="{03C98134-1461-4C4D-864D-329F4B8BF8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F6FDC9-903F-4C39-91A5-C01BDA2CC53C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Dynamic Filter with Sliders</a:t>
          </a:r>
          <a:endParaRPr lang="en-US" dirty="0">
            <a:solidFill>
              <a:schemeClr val="bg1"/>
            </a:solidFill>
          </a:endParaRPr>
        </a:p>
      </dgm:t>
    </dgm:pt>
    <dgm:pt modelId="{DB562349-A146-43B9-873B-8A625147B477}" type="parTrans" cxnId="{663AFF2F-E1C6-4326-85CA-1DC402F2E8D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DD25AE-A677-44FF-A468-0C639B2A49CE}" type="sibTrans" cxnId="{663AFF2F-E1C6-4326-85CA-1DC402F2E8D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7FC82FE-8DE2-4783-8D90-9162714F8C68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Frontend</a:t>
          </a:r>
          <a:endParaRPr lang="en-US" dirty="0">
            <a:solidFill>
              <a:schemeClr val="bg1"/>
            </a:solidFill>
          </a:endParaRPr>
        </a:p>
      </dgm:t>
    </dgm:pt>
    <dgm:pt modelId="{5EB33011-69D3-4459-A2C1-F4A9B5AF81D0}" type="parTrans" cxnId="{749969B9-6856-4C0E-8467-080B64DD916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9941125-5F98-4372-9747-2B8813224EE1}" type="sibTrans" cxnId="{749969B9-6856-4C0E-8467-080B64DD916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A79B623-BAEA-4E7D-97FC-F678C18702C5}" type="pres">
      <dgm:prSet presAssocID="{FEF31D10-F444-42C0-A842-B43968C20B79}" presName="Name0" presStyleCnt="0">
        <dgm:presLayoutVars>
          <dgm:chMax/>
          <dgm:chPref/>
          <dgm:dir/>
          <dgm:animLvl val="lvl"/>
        </dgm:presLayoutVars>
      </dgm:prSet>
      <dgm:spPr/>
    </dgm:pt>
    <dgm:pt modelId="{2A70855D-BF9E-434C-A241-0D5DCFA588D4}" type="pres">
      <dgm:prSet presAssocID="{CD6023AE-14D2-470A-8DDF-EB8E2C498029}" presName="composite" presStyleCnt="0"/>
      <dgm:spPr/>
    </dgm:pt>
    <dgm:pt modelId="{C4DAA743-0D34-4E1E-AD4C-AA42215E55C0}" type="pres">
      <dgm:prSet presAssocID="{CD6023AE-14D2-470A-8DDF-EB8E2C49802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F80E1A6-4748-4A71-951A-8E70A5416C2C}" type="pres">
      <dgm:prSet presAssocID="{CD6023AE-14D2-470A-8DDF-EB8E2C49802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9B3673A-FAD9-4724-B30F-A5475D1D41D4}" type="pres">
      <dgm:prSet presAssocID="{CD6023AE-14D2-470A-8DDF-EB8E2C498029}" presName="BalanceSpacing" presStyleCnt="0"/>
      <dgm:spPr/>
    </dgm:pt>
    <dgm:pt modelId="{6003A9F7-2ABF-4E06-8949-B616B674EDF5}" type="pres">
      <dgm:prSet presAssocID="{CD6023AE-14D2-470A-8DDF-EB8E2C498029}" presName="BalanceSpacing1" presStyleCnt="0"/>
      <dgm:spPr/>
    </dgm:pt>
    <dgm:pt modelId="{6EE67FB9-AB25-4554-A314-B98F7BFA0FD0}" type="pres">
      <dgm:prSet presAssocID="{41C1E4F8-5767-4D67-89DD-B9FD77FF414D}" presName="Accent1Text" presStyleLbl="node1" presStyleIdx="1" presStyleCnt="6"/>
      <dgm:spPr/>
    </dgm:pt>
    <dgm:pt modelId="{CBE25F14-59C2-4AB7-8469-0F1BFDA92FFF}" type="pres">
      <dgm:prSet presAssocID="{41C1E4F8-5767-4D67-89DD-B9FD77FF414D}" presName="spaceBetweenRectangles" presStyleCnt="0"/>
      <dgm:spPr/>
    </dgm:pt>
    <dgm:pt modelId="{8891C3F3-9F5C-4D77-AE7F-005BD7B93E2D}" type="pres">
      <dgm:prSet presAssocID="{D301751B-8B21-4FD5-97A6-691166840D4B}" presName="composite" presStyleCnt="0"/>
      <dgm:spPr/>
    </dgm:pt>
    <dgm:pt modelId="{E943A7AB-341A-46C7-9668-6101E351D5FD}" type="pres">
      <dgm:prSet presAssocID="{D301751B-8B21-4FD5-97A6-691166840D4B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73FB7446-89FA-42F2-B8BA-FF1EEF2DB6C4}" type="pres">
      <dgm:prSet presAssocID="{D301751B-8B21-4FD5-97A6-691166840D4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E398B4B-3CE9-402C-B3B2-4E74E54F17BE}" type="pres">
      <dgm:prSet presAssocID="{D301751B-8B21-4FD5-97A6-691166840D4B}" presName="BalanceSpacing" presStyleCnt="0"/>
      <dgm:spPr/>
    </dgm:pt>
    <dgm:pt modelId="{4AA06A73-459D-4A06-8804-641B2BD9D2B3}" type="pres">
      <dgm:prSet presAssocID="{D301751B-8B21-4FD5-97A6-691166840D4B}" presName="BalanceSpacing1" presStyleCnt="0"/>
      <dgm:spPr/>
    </dgm:pt>
    <dgm:pt modelId="{300AC041-C8E0-430A-BA6B-96ED9005FC09}" type="pres">
      <dgm:prSet presAssocID="{5B7EE80E-B992-488D-A5B2-08E0B13944DA}" presName="Accent1Text" presStyleLbl="node1" presStyleIdx="3" presStyleCnt="6"/>
      <dgm:spPr/>
    </dgm:pt>
    <dgm:pt modelId="{9BA7C3D9-A646-45B9-B271-2E4D82EFAA4A}" type="pres">
      <dgm:prSet presAssocID="{5B7EE80E-B992-488D-A5B2-08E0B13944DA}" presName="spaceBetweenRectangles" presStyleCnt="0"/>
      <dgm:spPr/>
    </dgm:pt>
    <dgm:pt modelId="{0F66D5EC-06E0-4E60-9B3E-B834720EFBFB}" type="pres">
      <dgm:prSet presAssocID="{CEF6FDC9-903F-4C39-91A5-C01BDA2CC53C}" presName="composite" presStyleCnt="0"/>
      <dgm:spPr/>
    </dgm:pt>
    <dgm:pt modelId="{2E1001BA-3D57-429F-8B1B-CEEA63D1BB74}" type="pres">
      <dgm:prSet presAssocID="{CEF6FDC9-903F-4C39-91A5-C01BDA2CC53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7EEDBF8-FDB4-4C53-8482-849626A2317C}" type="pres">
      <dgm:prSet presAssocID="{CEF6FDC9-903F-4C39-91A5-C01BDA2CC53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010C079-D9B9-4280-B129-FFA75829BE9B}" type="pres">
      <dgm:prSet presAssocID="{CEF6FDC9-903F-4C39-91A5-C01BDA2CC53C}" presName="BalanceSpacing" presStyleCnt="0"/>
      <dgm:spPr/>
    </dgm:pt>
    <dgm:pt modelId="{6A36F45D-C928-4D08-8ACC-F811CF53E136}" type="pres">
      <dgm:prSet presAssocID="{CEF6FDC9-903F-4C39-91A5-C01BDA2CC53C}" presName="BalanceSpacing1" presStyleCnt="0"/>
      <dgm:spPr/>
    </dgm:pt>
    <dgm:pt modelId="{A90F0F5F-D5C5-46FB-A989-111E473F97E1}" type="pres">
      <dgm:prSet presAssocID="{96DD25AE-A677-44FF-A468-0C639B2A49CE}" presName="Accent1Text" presStyleLbl="node1" presStyleIdx="5" presStyleCnt="6"/>
      <dgm:spPr/>
    </dgm:pt>
  </dgm:ptLst>
  <dgm:cxnLst>
    <dgm:cxn modelId="{F7EB180A-131F-4655-A65B-CC3FFE116A2E}" type="presOf" srcId="{17E1D734-E95F-4418-B653-B336801AEEB4}" destId="{0F80E1A6-4748-4A71-951A-8E70A5416C2C}" srcOrd="0" destOrd="0" presId="urn:microsoft.com/office/officeart/2008/layout/AlternatingHexagons"/>
    <dgm:cxn modelId="{7890CD10-726F-4CF2-9624-58FE59FC37B6}" type="presOf" srcId="{CEF6FDC9-903F-4C39-91A5-C01BDA2CC53C}" destId="{2E1001BA-3D57-429F-8B1B-CEEA63D1BB74}" srcOrd="0" destOrd="0" presId="urn:microsoft.com/office/officeart/2008/layout/AlternatingHexagons"/>
    <dgm:cxn modelId="{6541DF14-BD1C-429E-8F37-52FF2FDCD517}" type="presOf" srcId="{5B7EE80E-B992-488D-A5B2-08E0B13944DA}" destId="{300AC041-C8E0-430A-BA6B-96ED9005FC09}" srcOrd="0" destOrd="0" presId="urn:microsoft.com/office/officeart/2008/layout/AlternatingHexagons"/>
    <dgm:cxn modelId="{89A98C15-3A57-4328-A11C-52EEB5E244F4}" type="presOf" srcId="{FEF31D10-F444-42C0-A842-B43968C20B79}" destId="{CA79B623-BAEA-4E7D-97FC-F678C18702C5}" srcOrd="0" destOrd="0" presId="urn:microsoft.com/office/officeart/2008/layout/AlternatingHexagons"/>
    <dgm:cxn modelId="{663AFF2F-E1C6-4326-85CA-1DC402F2E8D1}" srcId="{FEF31D10-F444-42C0-A842-B43968C20B79}" destId="{CEF6FDC9-903F-4C39-91A5-C01BDA2CC53C}" srcOrd="2" destOrd="0" parTransId="{DB562349-A146-43B9-873B-8A625147B477}" sibTransId="{96DD25AE-A677-44FF-A468-0C639B2A49CE}"/>
    <dgm:cxn modelId="{03C98134-1461-4C4D-864D-329F4B8BF81F}" srcId="{D301751B-8B21-4FD5-97A6-691166840D4B}" destId="{5C5ABA2E-5CC1-48A5-8B25-DE67683CCEA7}" srcOrd="0" destOrd="0" parTransId="{331EA5DA-DE22-4DB7-A094-8087056F3BE7}" sibTransId="{A71B1E4C-2D73-487D-AB65-81DB948F3F36}"/>
    <dgm:cxn modelId="{1D204D3B-31FA-4B87-87B8-0DA26AE6B80E}" srcId="{FEF31D10-F444-42C0-A842-B43968C20B79}" destId="{D301751B-8B21-4FD5-97A6-691166840D4B}" srcOrd="1" destOrd="0" parTransId="{C81FFF48-DD85-429B-9D78-E5069AABE02B}" sibTransId="{5B7EE80E-B992-488D-A5B2-08E0B13944DA}"/>
    <dgm:cxn modelId="{527C0F62-CE07-4B64-AB97-85950F5B204C}" type="presOf" srcId="{5C5ABA2E-5CC1-48A5-8B25-DE67683CCEA7}" destId="{73FB7446-89FA-42F2-B8BA-FF1EEF2DB6C4}" srcOrd="0" destOrd="0" presId="urn:microsoft.com/office/officeart/2008/layout/AlternatingHexagons"/>
    <dgm:cxn modelId="{FCE3E968-9F5A-46AB-9641-1CBE2334DCAC}" srcId="{FEF31D10-F444-42C0-A842-B43968C20B79}" destId="{CD6023AE-14D2-470A-8DDF-EB8E2C498029}" srcOrd="0" destOrd="0" parTransId="{3FF4AFD3-D2B4-40C8-81B8-2CA85B89FEE4}" sibTransId="{41C1E4F8-5767-4D67-89DD-B9FD77FF414D}"/>
    <dgm:cxn modelId="{508ED549-D5E9-4F3D-AFA4-BAF54B97F676}" type="presOf" srcId="{D301751B-8B21-4FD5-97A6-691166840D4B}" destId="{E943A7AB-341A-46C7-9668-6101E351D5FD}" srcOrd="0" destOrd="0" presId="urn:microsoft.com/office/officeart/2008/layout/AlternatingHexagons"/>
    <dgm:cxn modelId="{4BE91C6B-72D3-48D0-88E8-1F1CD7DF4FBB}" type="presOf" srcId="{96DD25AE-A677-44FF-A468-0C639B2A49CE}" destId="{A90F0F5F-D5C5-46FB-A989-111E473F97E1}" srcOrd="0" destOrd="0" presId="urn:microsoft.com/office/officeart/2008/layout/AlternatingHexagons"/>
    <dgm:cxn modelId="{9C3171B1-C3F3-4CD8-BCF6-CE5910701B05}" type="presOf" srcId="{41C1E4F8-5767-4D67-89DD-B9FD77FF414D}" destId="{6EE67FB9-AB25-4554-A314-B98F7BFA0FD0}" srcOrd="0" destOrd="0" presId="urn:microsoft.com/office/officeart/2008/layout/AlternatingHexagons"/>
    <dgm:cxn modelId="{749969B9-6856-4C0E-8467-080B64DD9161}" srcId="{CEF6FDC9-903F-4C39-91A5-C01BDA2CC53C}" destId="{37FC82FE-8DE2-4783-8D90-9162714F8C68}" srcOrd="0" destOrd="0" parTransId="{5EB33011-69D3-4459-A2C1-F4A9B5AF81D0}" sibTransId="{F9941125-5F98-4372-9747-2B8813224EE1}"/>
    <dgm:cxn modelId="{98ADF9B9-3AC6-45F3-AC4A-B63C478604DE}" type="presOf" srcId="{CD6023AE-14D2-470A-8DDF-EB8E2C498029}" destId="{C4DAA743-0D34-4E1E-AD4C-AA42215E55C0}" srcOrd="0" destOrd="0" presId="urn:microsoft.com/office/officeart/2008/layout/AlternatingHexagons"/>
    <dgm:cxn modelId="{E237A4D6-4960-4C5A-B1D7-33CF7D1592EE}" type="presOf" srcId="{37FC82FE-8DE2-4783-8D90-9162714F8C68}" destId="{B7EEDBF8-FDB4-4C53-8482-849626A2317C}" srcOrd="0" destOrd="0" presId="urn:microsoft.com/office/officeart/2008/layout/AlternatingHexagons"/>
    <dgm:cxn modelId="{04C88BD8-612A-4B24-83C1-27D4DD978203}" srcId="{CD6023AE-14D2-470A-8DDF-EB8E2C498029}" destId="{17E1D734-E95F-4418-B653-B336801AEEB4}" srcOrd="0" destOrd="0" parTransId="{0E3D2319-E207-4E66-8CBD-B36F8C38693D}" sibTransId="{84B645C2-404D-4128-8DBC-CFAD5EB55BB1}"/>
    <dgm:cxn modelId="{24368597-9124-4749-B61B-70A7FA04A953}" type="presParOf" srcId="{CA79B623-BAEA-4E7D-97FC-F678C18702C5}" destId="{2A70855D-BF9E-434C-A241-0D5DCFA588D4}" srcOrd="0" destOrd="0" presId="urn:microsoft.com/office/officeart/2008/layout/AlternatingHexagons"/>
    <dgm:cxn modelId="{5BF736DE-9E57-4576-829B-FFEC6C763463}" type="presParOf" srcId="{2A70855D-BF9E-434C-A241-0D5DCFA588D4}" destId="{C4DAA743-0D34-4E1E-AD4C-AA42215E55C0}" srcOrd="0" destOrd="0" presId="urn:microsoft.com/office/officeart/2008/layout/AlternatingHexagons"/>
    <dgm:cxn modelId="{88B4F7B5-433F-4538-BCA7-03B3369353DF}" type="presParOf" srcId="{2A70855D-BF9E-434C-A241-0D5DCFA588D4}" destId="{0F80E1A6-4748-4A71-951A-8E70A5416C2C}" srcOrd="1" destOrd="0" presId="urn:microsoft.com/office/officeart/2008/layout/AlternatingHexagons"/>
    <dgm:cxn modelId="{55DA7F86-DEA0-4993-A2DC-F13075C081CA}" type="presParOf" srcId="{2A70855D-BF9E-434C-A241-0D5DCFA588D4}" destId="{29B3673A-FAD9-4724-B30F-A5475D1D41D4}" srcOrd="2" destOrd="0" presId="urn:microsoft.com/office/officeart/2008/layout/AlternatingHexagons"/>
    <dgm:cxn modelId="{0CE4B81E-F0CD-49A9-B993-AB8B63E10EA2}" type="presParOf" srcId="{2A70855D-BF9E-434C-A241-0D5DCFA588D4}" destId="{6003A9F7-2ABF-4E06-8949-B616B674EDF5}" srcOrd="3" destOrd="0" presId="urn:microsoft.com/office/officeart/2008/layout/AlternatingHexagons"/>
    <dgm:cxn modelId="{E76523F0-DE49-4A72-B680-EA52F30500DB}" type="presParOf" srcId="{2A70855D-BF9E-434C-A241-0D5DCFA588D4}" destId="{6EE67FB9-AB25-4554-A314-B98F7BFA0FD0}" srcOrd="4" destOrd="0" presId="urn:microsoft.com/office/officeart/2008/layout/AlternatingHexagons"/>
    <dgm:cxn modelId="{470A7BEA-6D05-4C2D-80F4-461329D645A9}" type="presParOf" srcId="{CA79B623-BAEA-4E7D-97FC-F678C18702C5}" destId="{CBE25F14-59C2-4AB7-8469-0F1BFDA92FFF}" srcOrd="1" destOrd="0" presId="urn:microsoft.com/office/officeart/2008/layout/AlternatingHexagons"/>
    <dgm:cxn modelId="{BAAF031B-641D-4097-9890-550924930B6A}" type="presParOf" srcId="{CA79B623-BAEA-4E7D-97FC-F678C18702C5}" destId="{8891C3F3-9F5C-4D77-AE7F-005BD7B93E2D}" srcOrd="2" destOrd="0" presId="urn:microsoft.com/office/officeart/2008/layout/AlternatingHexagons"/>
    <dgm:cxn modelId="{4FB9006B-603B-427D-87CB-01D63C70D4E1}" type="presParOf" srcId="{8891C3F3-9F5C-4D77-AE7F-005BD7B93E2D}" destId="{E943A7AB-341A-46C7-9668-6101E351D5FD}" srcOrd="0" destOrd="0" presId="urn:microsoft.com/office/officeart/2008/layout/AlternatingHexagons"/>
    <dgm:cxn modelId="{D043A77A-12C1-4BDB-A74A-99ADEFA3799C}" type="presParOf" srcId="{8891C3F3-9F5C-4D77-AE7F-005BD7B93E2D}" destId="{73FB7446-89FA-42F2-B8BA-FF1EEF2DB6C4}" srcOrd="1" destOrd="0" presId="urn:microsoft.com/office/officeart/2008/layout/AlternatingHexagons"/>
    <dgm:cxn modelId="{B047D885-E96E-4A42-B4D0-FCA71470974D}" type="presParOf" srcId="{8891C3F3-9F5C-4D77-AE7F-005BD7B93E2D}" destId="{AE398B4B-3CE9-402C-B3B2-4E74E54F17BE}" srcOrd="2" destOrd="0" presId="urn:microsoft.com/office/officeart/2008/layout/AlternatingHexagons"/>
    <dgm:cxn modelId="{3B9C8D34-646A-4EBA-A5DB-C3474BE6662B}" type="presParOf" srcId="{8891C3F3-9F5C-4D77-AE7F-005BD7B93E2D}" destId="{4AA06A73-459D-4A06-8804-641B2BD9D2B3}" srcOrd="3" destOrd="0" presId="urn:microsoft.com/office/officeart/2008/layout/AlternatingHexagons"/>
    <dgm:cxn modelId="{6380F610-3426-40F0-BFFD-4D5C4A2C2196}" type="presParOf" srcId="{8891C3F3-9F5C-4D77-AE7F-005BD7B93E2D}" destId="{300AC041-C8E0-430A-BA6B-96ED9005FC09}" srcOrd="4" destOrd="0" presId="urn:microsoft.com/office/officeart/2008/layout/AlternatingHexagons"/>
    <dgm:cxn modelId="{8994A60B-5019-4C7E-98AB-4590DF76B412}" type="presParOf" srcId="{CA79B623-BAEA-4E7D-97FC-F678C18702C5}" destId="{9BA7C3D9-A646-45B9-B271-2E4D82EFAA4A}" srcOrd="3" destOrd="0" presId="urn:microsoft.com/office/officeart/2008/layout/AlternatingHexagons"/>
    <dgm:cxn modelId="{E12214B1-3060-4234-BD81-91FE7A116DE2}" type="presParOf" srcId="{CA79B623-BAEA-4E7D-97FC-F678C18702C5}" destId="{0F66D5EC-06E0-4E60-9B3E-B834720EFBFB}" srcOrd="4" destOrd="0" presId="urn:microsoft.com/office/officeart/2008/layout/AlternatingHexagons"/>
    <dgm:cxn modelId="{8529DB4E-140E-4AAF-87E2-961E52C95A73}" type="presParOf" srcId="{0F66D5EC-06E0-4E60-9B3E-B834720EFBFB}" destId="{2E1001BA-3D57-429F-8B1B-CEEA63D1BB74}" srcOrd="0" destOrd="0" presId="urn:microsoft.com/office/officeart/2008/layout/AlternatingHexagons"/>
    <dgm:cxn modelId="{480D606D-B741-46DC-BF13-6A05D0281E06}" type="presParOf" srcId="{0F66D5EC-06E0-4E60-9B3E-B834720EFBFB}" destId="{B7EEDBF8-FDB4-4C53-8482-849626A2317C}" srcOrd="1" destOrd="0" presId="urn:microsoft.com/office/officeart/2008/layout/AlternatingHexagons"/>
    <dgm:cxn modelId="{1FFC5B4E-56E8-46EE-96AF-0B2D63F2B232}" type="presParOf" srcId="{0F66D5EC-06E0-4E60-9B3E-B834720EFBFB}" destId="{B010C079-D9B9-4280-B129-FFA75829BE9B}" srcOrd="2" destOrd="0" presId="urn:microsoft.com/office/officeart/2008/layout/AlternatingHexagons"/>
    <dgm:cxn modelId="{91137305-FC15-4F88-BAAE-891BEA7AB783}" type="presParOf" srcId="{0F66D5EC-06E0-4E60-9B3E-B834720EFBFB}" destId="{6A36F45D-C928-4D08-8ACC-F811CF53E136}" srcOrd="3" destOrd="0" presId="urn:microsoft.com/office/officeart/2008/layout/AlternatingHexagons"/>
    <dgm:cxn modelId="{F41EB831-E856-403D-8B1A-A1932AAE18A8}" type="presParOf" srcId="{0F66D5EC-06E0-4E60-9B3E-B834720EFBFB}" destId="{A90F0F5F-D5C5-46FB-A989-111E473F97E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F31D10-F444-42C0-A842-B43968C20B79}" type="doc">
      <dgm:prSet loTypeId="urn:microsoft.com/office/officeart/2008/layout/AlternatingHexagons" loCatId="list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D6023AE-14D2-470A-8DDF-EB8E2C498029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Time Management</a:t>
          </a:r>
          <a:endParaRPr lang="en-US" dirty="0">
            <a:solidFill>
              <a:schemeClr val="bg1"/>
            </a:solidFill>
          </a:endParaRPr>
        </a:p>
      </dgm:t>
    </dgm:pt>
    <dgm:pt modelId="{3FF4AFD3-D2B4-40C8-81B8-2CA85B89FEE4}" type="parTrans" cxnId="{FCE3E968-9F5A-46AB-9641-1CBE2334DCA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1C1E4F8-5767-4D67-89DD-B9FD77FF414D}" type="sibTrans" cxnId="{FCE3E968-9F5A-46AB-9641-1CBE2334DCA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7E1D734-E95F-4418-B653-B336801AEEB4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Planning</a:t>
          </a:r>
          <a:endParaRPr lang="en-US" dirty="0">
            <a:solidFill>
              <a:schemeClr val="bg1"/>
            </a:solidFill>
          </a:endParaRPr>
        </a:p>
      </dgm:t>
    </dgm:pt>
    <dgm:pt modelId="{0E3D2319-E207-4E66-8CBD-B36F8C38693D}" type="parTrans" cxnId="{04C88BD8-612A-4B24-83C1-27D4DD97820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4B645C2-404D-4128-8DBC-CFAD5EB55BB1}" type="sibTrans" cxnId="{04C88BD8-612A-4B24-83C1-27D4DD97820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01751B-8B21-4FD5-97A6-691166840D4B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Finding an API that was reliable and detailed</a:t>
          </a:r>
          <a:endParaRPr lang="en-US" dirty="0">
            <a:solidFill>
              <a:schemeClr val="bg1"/>
            </a:solidFill>
          </a:endParaRPr>
        </a:p>
      </dgm:t>
    </dgm:pt>
    <dgm:pt modelId="{C81FFF48-DD85-429B-9D78-E5069AABE02B}" type="parTrans" cxnId="{1D204D3B-31FA-4B87-87B8-0DA26AE6B80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B7EE80E-B992-488D-A5B2-08E0B13944DA}" type="sibTrans" cxnId="{1D204D3B-31FA-4B87-87B8-0DA26AE6B80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C5ABA2E-5CC1-48A5-8B25-DE67683CCEA7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Backend</a:t>
          </a:r>
          <a:endParaRPr lang="en-US" dirty="0">
            <a:solidFill>
              <a:schemeClr val="bg1"/>
            </a:solidFill>
          </a:endParaRPr>
        </a:p>
      </dgm:t>
    </dgm:pt>
    <dgm:pt modelId="{331EA5DA-DE22-4DB7-A094-8087056F3BE7}" type="parTrans" cxnId="{03C98134-1461-4C4D-864D-329F4B8BF8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71B1E4C-2D73-487D-AB65-81DB948F3F36}" type="sibTrans" cxnId="{03C98134-1461-4C4D-864D-329F4B8BF8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F6FDC9-903F-4C39-91A5-C01BDA2CC53C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Dynamic Layout design based on Dynamic content</a:t>
          </a:r>
          <a:endParaRPr lang="en-US" dirty="0">
            <a:solidFill>
              <a:schemeClr val="bg1"/>
            </a:solidFill>
          </a:endParaRPr>
        </a:p>
      </dgm:t>
    </dgm:pt>
    <dgm:pt modelId="{DB562349-A146-43B9-873B-8A625147B477}" type="parTrans" cxnId="{663AFF2F-E1C6-4326-85CA-1DC402F2E8D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DD25AE-A677-44FF-A468-0C639B2A49CE}" type="sibTrans" cxnId="{663AFF2F-E1C6-4326-85CA-1DC402F2E8D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7FC82FE-8DE2-4783-8D90-9162714F8C68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Frontend</a:t>
          </a:r>
          <a:endParaRPr lang="en-US" dirty="0">
            <a:solidFill>
              <a:schemeClr val="bg1"/>
            </a:solidFill>
          </a:endParaRPr>
        </a:p>
      </dgm:t>
    </dgm:pt>
    <dgm:pt modelId="{5EB33011-69D3-4459-A2C1-F4A9B5AF81D0}" type="parTrans" cxnId="{749969B9-6856-4C0E-8467-080B64DD916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9941125-5F98-4372-9747-2B8813224EE1}" type="sibTrans" cxnId="{749969B9-6856-4C0E-8467-080B64DD916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A79B623-BAEA-4E7D-97FC-F678C18702C5}" type="pres">
      <dgm:prSet presAssocID="{FEF31D10-F444-42C0-A842-B43968C20B79}" presName="Name0" presStyleCnt="0">
        <dgm:presLayoutVars>
          <dgm:chMax/>
          <dgm:chPref/>
          <dgm:dir/>
          <dgm:animLvl val="lvl"/>
        </dgm:presLayoutVars>
      </dgm:prSet>
      <dgm:spPr/>
    </dgm:pt>
    <dgm:pt modelId="{2A70855D-BF9E-434C-A241-0D5DCFA588D4}" type="pres">
      <dgm:prSet presAssocID="{CD6023AE-14D2-470A-8DDF-EB8E2C498029}" presName="composite" presStyleCnt="0"/>
      <dgm:spPr/>
    </dgm:pt>
    <dgm:pt modelId="{C4DAA743-0D34-4E1E-AD4C-AA42215E55C0}" type="pres">
      <dgm:prSet presAssocID="{CD6023AE-14D2-470A-8DDF-EB8E2C49802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F80E1A6-4748-4A71-951A-8E70A5416C2C}" type="pres">
      <dgm:prSet presAssocID="{CD6023AE-14D2-470A-8DDF-EB8E2C49802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9B3673A-FAD9-4724-B30F-A5475D1D41D4}" type="pres">
      <dgm:prSet presAssocID="{CD6023AE-14D2-470A-8DDF-EB8E2C498029}" presName="BalanceSpacing" presStyleCnt="0"/>
      <dgm:spPr/>
    </dgm:pt>
    <dgm:pt modelId="{6003A9F7-2ABF-4E06-8949-B616B674EDF5}" type="pres">
      <dgm:prSet presAssocID="{CD6023AE-14D2-470A-8DDF-EB8E2C498029}" presName="BalanceSpacing1" presStyleCnt="0"/>
      <dgm:spPr/>
    </dgm:pt>
    <dgm:pt modelId="{6EE67FB9-AB25-4554-A314-B98F7BFA0FD0}" type="pres">
      <dgm:prSet presAssocID="{41C1E4F8-5767-4D67-89DD-B9FD77FF414D}" presName="Accent1Text" presStyleLbl="node1" presStyleIdx="1" presStyleCnt="6"/>
      <dgm:spPr/>
    </dgm:pt>
    <dgm:pt modelId="{CBE25F14-59C2-4AB7-8469-0F1BFDA92FFF}" type="pres">
      <dgm:prSet presAssocID="{41C1E4F8-5767-4D67-89DD-B9FD77FF414D}" presName="spaceBetweenRectangles" presStyleCnt="0"/>
      <dgm:spPr/>
    </dgm:pt>
    <dgm:pt modelId="{8891C3F3-9F5C-4D77-AE7F-005BD7B93E2D}" type="pres">
      <dgm:prSet presAssocID="{D301751B-8B21-4FD5-97A6-691166840D4B}" presName="composite" presStyleCnt="0"/>
      <dgm:spPr/>
    </dgm:pt>
    <dgm:pt modelId="{E943A7AB-341A-46C7-9668-6101E351D5FD}" type="pres">
      <dgm:prSet presAssocID="{D301751B-8B21-4FD5-97A6-691166840D4B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73FB7446-89FA-42F2-B8BA-FF1EEF2DB6C4}" type="pres">
      <dgm:prSet presAssocID="{D301751B-8B21-4FD5-97A6-691166840D4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E398B4B-3CE9-402C-B3B2-4E74E54F17BE}" type="pres">
      <dgm:prSet presAssocID="{D301751B-8B21-4FD5-97A6-691166840D4B}" presName="BalanceSpacing" presStyleCnt="0"/>
      <dgm:spPr/>
    </dgm:pt>
    <dgm:pt modelId="{4AA06A73-459D-4A06-8804-641B2BD9D2B3}" type="pres">
      <dgm:prSet presAssocID="{D301751B-8B21-4FD5-97A6-691166840D4B}" presName="BalanceSpacing1" presStyleCnt="0"/>
      <dgm:spPr/>
    </dgm:pt>
    <dgm:pt modelId="{300AC041-C8E0-430A-BA6B-96ED9005FC09}" type="pres">
      <dgm:prSet presAssocID="{5B7EE80E-B992-488D-A5B2-08E0B13944DA}" presName="Accent1Text" presStyleLbl="node1" presStyleIdx="3" presStyleCnt="6"/>
      <dgm:spPr/>
    </dgm:pt>
    <dgm:pt modelId="{9BA7C3D9-A646-45B9-B271-2E4D82EFAA4A}" type="pres">
      <dgm:prSet presAssocID="{5B7EE80E-B992-488D-A5B2-08E0B13944DA}" presName="spaceBetweenRectangles" presStyleCnt="0"/>
      <dgm:spPr/>
    </dgm:pt>
    <dgm:pt modelId="{0F66D5EC-06E0-4E60-9B3E-B834720EFBFB}" type="pres">
      <dgm:prSet presAssocID="{CEF6FDC9-903F-4C39-91A5-C01BDA2CC53C}" presName="composite" presStyleCnt="0"/>
      <dgm:spPr/>
    </dgm:pt>
    <dgm:pt modelId="{2E1001BA-3D57-429F-8B1B-CEEA63D1BB74}" type="pres">
      <dgm:prSet presAssocID="{CEF6FDC9-903F-4C39-91A5-C01BDA2CC53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7EEDBF8-FDB4-4C53-8482-849626A2317C}" type="pres">
      <dgm:prSet presAssocID="{CEF6FDC9-903F-4C39-91A5-C01BDA2CC53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010C079-D9B9-4280-B129-FFA75829BE9B}" type="pres">
      <dgm:prSet presAssocID="{CEF6FDC9-903F-4C39-91A5-C01BDA2CC53C}" presName="BalanceSpacing" presStyleCnt="0"/>
      <dgm:spPr/>
    </dgm:pt>
    <dgm:pt modelId="{6A36F45D-C928-4D08-8ACC-F811CF53E136}" type="pres">
      <dgm:prSet presAssocID="{CEF6FDC9-903F-4C39-91A5-C01BDA2CC53C}" presName="BalanceSpacing1" presStyleCnt="0"/>
      <dgm:spPr/>
    </dgm:pt>
    <dgm:pt modelId="{A90F0F5F-D5C5-46FB-A989-111E473F97E1}" type="pres">
      <dgm:prSet presAssocID="{96DD25AE-A677-44FF-A468-0C639B2A49CE}" presName="Accent1Text" presStyleLbl="node1" presStyleIdx="5" presStyleCnt="6"/>
      <dgm:spPr/>
    </dgm:pt>
  </dgm:ptLst>
  <dgm:cxnLst>
    <dgm:cxn modelId="{F7EB180A-131F-4655-A65B-CC3FFE116A2E}" type="presOf" srcId="{17E1D734-E95F-4418-B653-B336801AEEB4}" destId="{0F80E1A6-4748-4A71-951A-8E70A5416C2C}" srcOrd="0" destOrd="0" presId="urn:microsoft.com/office/officeart/2008/layout/AlternatingHexagons"/>
    <dgm:cxn modelId="{7890CD10-726F-4CF2-9624-58FE59FC37B6}" type="presOf" srcId="{CEF6FDC9-903F-4C39-91A5-C01BDA2CC53C}" destId="{2E1001BA-3D57-429F-8B1B-CEEA63D1BB74}" srcOrd="0" destOrd="0" presId="urn:microsoft.com/office/officeart/2008/layout/AlternatingHexagons"/>
    <dgm:cxn modelId="{6541DF14-BD1C-429E-8F37-52FF2FDCD517}" type="presOf" srcId="{5B7EE80E-B992-488D-A5B2-08E0B13944DA}" destId="{300AC041-C8E0-430A-BA6B-96ED9005FC09}" srcOrd="0" destOrd="0" presId="urn:microsoft.com/office/officeart/2008/layout/AlternatingHexagons"/>
    <dgm:cxn modelId="{89A98C15-3A57-4328-A11C-52EEB5E244F4}" type="presOf" srcId="{FEF31D10-F444-42C0-A842-B43968C20B79}" destId="{CA79B623-BAEA-4E7D-97FC-F678C18702C5}" srcOrd="0" destOrd="0" presId="urn:microsoft.com/office/officeart/2008/layout/AlternatingHexagons"/>
    <dgm:cxn modelId="{663AFF2F-E1C6-4326-85CA-1DC402F2E8D1}" srcId="{FEF31D10-F444-42C0-A842-B43968C20B79}" destId="{CEF6FDC9-903F-4C39-91A5-C01BDA2CC53C}" srcOrd="2" destOrd="0" parTransId="{DB562349-A146-43B9-873B-8A625147B477}" sibTransId="{96DD25AE-A677-44FF-A468-0C639B2A49CE}"/>
    <dgm:cxn modelId="{03C98134-1461-4C4D-864D-329F4B8BF81F}" srcId="{D301751B-8B21-4FD5-97A6-691166840D4B}" destId="{5C5ABA2E-5CC1-48A5-8B25-DE67683CCEA7}" srcOrd="0" destOrd="0" parTransId="{331EA5DA-DE22-4DB7-A094-8087056F3BE7}" sibTransId="{A71B1E4C-2D73-487D-AB65-81DB948F3F36}"/>
    <dgm:cxn modelId="{1D204D3B-31FA-4B87-87B8-0DA26AE6B80E}" srcId="{FEF31D10-F444-42C0-A842-B43968C20B79}" destId="{D301751B-8B21-4FD5-97A6-691166840D4B}" srcOrd="1" destOrd="0" parTransId="{C81FFF48-DD85-429B-9D78-E5069AABE02B}" sibTransId="{5B7EE80E-B992-488D-A5B2-08E0B13944DA}"/>
    <dgm:cxn modelId="{527C0F62-CE07-4B64-AB97-85950F5B204C}" type="presOf" srcId="{5C5ABA2E-5CC1-48A5-8B25-DE67683CCEA7}" destId="{73FB7446-89FA-42F2-B8BA-FF1EEF2DB6C4}" srcOrd="0" destOrd="0" presId="urn:microsoft.com/office/officeart/2008/layout/AlternatingHexagons"/>
    <dgm:cxn modelId="{FCE3E968-9F5A-46AB-9641-1CBE2334DCAC}" srcId="{FEF31D10-F444-42C0-A842-B43968C20B79}" destId="{CD6023AE-14D2-470A-8DDF-EB8E2C498029}" srcOrd="0" destOrd="0" parTransId="{3FF4AFD3-D2B4-40C8-81B8-2CA85B89FEE4}" sibTransId="{41C1E4F8-5767-4D67-89DD-B9FD77FF414D}"/>
    <dgm:cxn modelId="{508ED549-D5E9-4F3D-AFA4-BAF54B97F676}" type="presOf" srcId="{D301751B-8B21-4FD5-97A6-691166840D4B}" destId="{E943A7AB-341A-46C7-9668-6101E351D5FD}" srcOrd="0" destOrd="0" presId="urn:microsoft.com/office/officeart/2008/layout/AlternatingHexagons"/>
    <dgm:cxn modelId="{4BE91C6B-72D3-48D0-88E8-1F1CD7DF4FBB}" type="presOf" srcId="{96DD25AE-A677-44FF-A468-0C639B2A49CE}" destId="{A90F0F5F-D5C5-46FB-A989-111E473F97E1}" srcOrd="0" destOrd="0" presId="urn:microsoft.com/office/officeart/2008/layout/AlternatingHexagons"/>
    <dgm:cxn modelId="{9C3171B1-C3F3-4CD8-BCF6-CE5910701B05}" type="presOf" srcId="{41C1E4F8-5767-4D67-89DD-B9FD77FF414D}" destId="{6EE67FB9-AB25-4554-A314-B98F7BFA0FD0}" srcOrd="0" destOrd="0" presId="urn:microsoft.com/office/officeart/2008/layout/AlternatingHexagons"/>
    <dgm:cxn modelId="{749969B9-6856-4C0E-8467-080B64DD9161}" srcId="{CEF6FDC9-903F-4C39-91A5-C01BDA2CC53C}" destId="{37FC82FE-8DE2-4783-8D90-9162714F8C68}" srcOrd="0" destOrd="0" parTransId="{5EB33011-69D3-4459-A2C1-F4A9B5AF81D0}" sibTransId="{F9941125-5F98-4372-9747-2B8813224EE1}"/>
    <dgm:cxn modelId="{98ADF9B9-3AC6-45F3-AC4A-B63C478604DE}" type="presOf" srcId="{CD6023AE-14D2-470A-8DDF-EB8E2C498029}" destId="{C4DAA743-0D34-4E1E-AD4C-AA42215E55C0}" srcOrd="0" destOrd="0" presId="urn:microsoft.com/office/officeart/2008/layout/AlternatingHexagons"/>
    <dgm:cxn modelId="{E237A4D6-4960-4C5A-B1D7-33CF7D1592EE}" type="presOf" srcId="{37FC82FE-8DE2-4783-8D90-9162714F8C68}" destId="{B7EEDBF8-FDB4-4C53-8482-849626A2317C}" srcOrd="0" destOrd="0" presId="urn:microsoft.com/office/officeart/2008/layout/AlternatingHexagons"/>
    <dgm:cxn modelId="{04C88BD8-612A-4B24-83C1-27D4DD978203}" srcId="{CD6023AE-14D2-470A-8DDF-EB8E2C498029}" destId="{17E1D734-E95F-4418-B653-B336801AEEB4}" srcOrd="0" destOrd="0" parTransId="{0E3D2319-E207-4E66-8CBD-B36F8C38693D}" sibTransId="{84B645C2-404D-4128-8DBC-CFAD5EB55BB1}"/>
    <dgm:cxn modelId="{24368597-9124-4749-B61B-70A7FA04A953}" type="presParOf" srcId="{CA79B623-BAEA-4E7D-97FC-F678C18702C5}" destId="{2A70855D-BF9E-434C-A241-0D5DCFA588D4}" srcOrd="0" destOrd="0" presId="urn:microsoft.com/office/officeart/2008/layout/AlternatingHexagons"/>
    <dgm:cxn modelId="{5BF736DE-9E57-4576-829B-FFEC6C763463}" type="presParOf" srcId="{2A70855D-BF9E-434C-A241-0D5DCFA588D4}" destId="{C4DAA743-0D34-4E1E-AD4C-AA42215E55C0}" srcOrd="0" destOrd="0" presId="urn:microsoft.com/office/officeart/2008/layout/AlternatingHexagons"/>
    <dgm:cxn modelId="{88B4F7B5-433F-4538-BCA7-03B3369353DF}" type="presParOf" srcId="{2A70855D-BF9E-434C-A241-0D5DCFA588D4}" destId="{0F80E1A6-4748-4A71-951A-8E70A5416C2C}" srcOrd="1" destOrd="0" presId="urn:microsoft.com/office/officeart/2008/layout/AlternatingHexagons"/>
    <dgm:cxn modelId="{55DA7F86-DEA0-4993-A2DC-F13075C081CA}" type="presParOf" srcId="{2A70855D-BF9E-434C-A241-0D5DCFA588D4}" destId="{29B3673A-FAD9-4724-B30F-A5475D1D41D4}" srcOrd="2" destOrd="0" presId="urn:microsoft.com/office/officeart/2008/layout/AlternatingHexagons"/>
    <dgm:cxn modelId="{0CE4B81E-F0CD-49A9-B993-AB8B63E10EA2}" type="presParOf" srcId="{2A70855D-BF9E-434C-A241-0D5DCFA588D4}" destId="{6003A9F7-2ABF-4E06-8949-B616B674EDF5}" srcOrd="3" destOrd="0" presId="urn:microsoft.com/office/officeart/2008/layout/AlternatingHexagons"/>
    <dgm:cxn modelId="{E76523F0-DE49-4A72-B680-EA52F30500DB}" type="presParOf" srcId="{2A70855D-BF9E-434C-A241-0D5DCFA588D4}" destId="{6EE67FB9-AB25-4554-A314-B98F7BFA0FD0}" srcOrd="4" destOrd="0" presId="urn:microsoft.com/office/officeart/2008/layout/AlternatingHexagons"/>
    <dgm:cxn modelId="{470A7BEA-6D05-4C2D-80F4-461329D645A9}" type="presParOf" srcId="{CA79B623-BAEA-4E7D-97FC-F678C18702C5}" destId="{CBE25F14-59C2-4AB7-8469-0F1BFDA92FFF}" srcOrd="1" destOrd="0" presId="urn:microsoft.com/office/officeart/2008/layout/AlternatingHexagons"/>
    <dgm:cxn modelId="{BAAF031B-641D-4097-9890-550924930B6A}" type="presParOf" srcId="{CA79B623-BAEA-4E7D-97FC-F678C18702C5}" destId="{8891C3F3-9F5C-4D77-AE7F-005BD7B93E2D}" srcOrd="2" destOrd="0" presId="urn:microsoft.com/office/officeart/2008/layout/AlternatingHexagons"/>
    <dgm:cxn modelId="{4FB9006B-603B-427D-87CB-01D63C70D4E1}" type="presParOf" srcId="{8891C3F3-9F5C-4D77-AE7F-005BD7B93E2D}" destId="{E943A7AB-341A-46C7-9668-6101E351D5FD}" srcOrd="0" destOrd="0" presId="urn:microsoft.com/office/officeart/2008/layout/AlternatingHexagons"/>
    <dgm:cxn modelId="{D043A77A-12C1-4BDB-A74A-99ADEFA3799C}" type="presParOf" srcId="{8891C3F3-9F5C-4D77-AE7F-005BD7B93E2D}" destId="{73FB7446-89FA-42F2-B8BA-FF1EEF2DB6C4}" srcOrd="1" destOrd="0" presId="urn:microsoft.com/office/officeart/2008/layout/AlternatingHexagons"/>
    <dgm:cxn modelId="{B047D885-E96E-4A42-B4D0-FCA71470974D}" type="presParOf" srcId="{8891C3F3-9F5C-4D77-AE7F-005BD7B93E2D}" destId="{AE398B4B-3CE9-402C-B3B2-4E74E54F17BE}" srcOrd="2" destOrd="0" presId="urn:microsoft.com/office/officeart/2008/layout/AlternatingHexagons"/>
    <dgm:cxn modelId="{3B9C8D34-646A-4EBA-A5DB-C3474BE6662B}" type="presParOf" srcId="{8891C3F3-9F5C-4D77-AE7F-005BD7B93E2D}" destId="{4AA06A73-459D-4A06-8804-641B2BD9D2B3}" srcOrd="3" destOrd="0" presId="urn:microsoft.com/office/officeart/2008/layout/AlternatingHexagons"/>
    <dgm:cxn modelId="{6380F610-3426-40F0-BFFD-4D5C4A2C2196}" type="presParOf" srcId="{8891C3F3-9F5C-4D77-AE7F-005BD7B93E2D}" destId="{300AC041-C8E0-430A-BA6B-96ED9005FC09}" srcOrd="4" destOrd="0" presId="urn:microsoft.com/office/officeart/2008/layout/AlternatingHexagons"/>
    <dgm:cxn modelId="{8994A60B-5019-4C7E-98AB-4590DF76B412}" type="presParOf" srcId="{CA79B623-BAEA-4E7D-97FC-F678C18702C5}" destId="{9BA7C3D9-A646-45B9-B271-2E4D82EFAA4A}" srcOrd="3" destOrd="0" presId="urn:microsoft.com/office/officeart/2008/layout/AlternatingHexagons"/>
    <dgm:cxn modelId="{E12214B1-3060-4234-BD81-91FE7A116DE2}" type="presParOf" srcId="{CA79B623-BAEA-4E7D-97FC-F678C18702C5}" destId="{0F66D5EC-06E0-4E60-9B3E-B834720EFBFB}" srcOrd="4" destOrd="0" presId="urn:microsoft.com/office/officeart/2008/layout/AlternatingHexagons"/>
    <dgm:cxn modelId="{8529DB4E-140E-4AAF-87E2-961E52C95A73}" type="presParOf" srcId="{0F66D5EC-06E0-4E60-9B3E-B834720EFBFB}" destId="{2E1001BA-3D57-429F-8B1B-CEEA63D1BB74}" srcOrd="0" destOrd="0" presId="urn:microsoft.com/office/officeart/2008/layout/AlternatingHexagons"/>
    <dgm:cxn modelId="{480D606D-B741-46DC-BF13-6A05D0281E06}" type="presParOf" srcId="{0F66D5EC-06E0-4E60-9B3E-B834720EFBFB}" destId="{B7EEDBF8-FDB4-4C53-8482-849626A2317C}" srcOrd="1" destOrd="0" presId="urn:microsoft.com/office/officeart/2008/layout/AlternatingHexagons"/>
    <dgm:cxn modelId="{1FFC5B4E-56E8-46EE-96AF-0B2D63F2B232}" type="presParOf" srcId="{0F66D5EC-06E0-4E60-9B3E-B834720EFBFB}" destId="{B010C079-D9B9-4280-B129-FFA75829BE9B}" srcOrd="2" destOrd="0" presId="urn:microsoft.com/office/officeart/2008/layout/AlternatingHexagons"/>
    <dgm:cxn modelId="{91137305-FC15-4F88-BAAE-891BEA7AB783}" type="presParOf" srcId="{0F66D5EC-06E0-4E60-9B3E-B834720EFBFB}" destId="{6A36F45D-C928-4D08-8ACC-F811CF53E136}" srcOrd="3" destOrd="0" presId="urn:microsoft.com/office/officeart/2008/layout/AlternatingHexagons"/>
    <dgm:cxn modelId="{F41EB831-E856-403D-8B1A-A1932AAE18A8}" type="presParOf" srcId="{0F66D5EC-06E0-4E60-9B3E-B834720EFBFB}" destId="{A90F0F5F-D5C5-46FB-A989-111E473F97E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1DA36F-6492-4E08-9BDA-2880FF9A0A0F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1E9B6-484A-495A-B68F-A349A95A244B}">
      <dgm:prSet phldrT="[Text]"/>
      <dgm:spPr/>
      <dgm:t>
        <a:bodyPr/>
        <a:lstStyle/>
        <a:p>
          <a:r>
            <a:rPr lang="en-US" dirty="0"/>
            <a:t>Site Load</a:t>
          </a:r>
        </a:p>
      </dgm:t>
    </dgm:pt>
    <dgm:pt modelId="{72F01404-B0F8-43F7-8370-5D976A5901D4}" type="parTrans" cxnId="{1CB9E49F-3FED-40AC-AB1E-8955A8A584B5}">
      <dgm:prSet/>
      <dgm:spPr/>
      <dgm:t>
        <a:bodyPr/>
        <a:lstStyle/>
        <a:p>
          <a:endParaRPr lang="en-US"/>
        </a:p>
      </dgm:t>
    </dgm:pt>
    <dgm:pt modelId="{0AAA878F-1C1B-4923-9740-34EA4ADC0ECF}" type="sibTrans" cxnId="{1CB9E49F-3FED-40AC-AB1E-8955A8A584B5}">
      <dgm:prSet/>
      <dgm:spPr/>
      <dgm:t>
        <a:bodyPr/>
        <a:lstStyle/>
        <a:p>
          <a:endParaRPr lang="en-US"/>
        </a:p>
      </dgm:t>
    </dgm:pt>
    <dgm:pt modelId="{C5D7D70C-E1DA-4060-B8A9-A2D6FA6D3778}">
      <dgm:prSet phldrT="[Text]"/>
      <dgm:spPr/>
      <dgm:t>
        <a:bodyPr/>
        <a:lstStyle/>
        <a:p>
          <a:r>
            <a:rPr lang="en-US" dirty="0"/>
            <a:t>Clear Search history</a:t>
          </a:r>
        </a:p>
      </dgm:t>
    </dgm:pt>
    <dgm:pt modelId="{C930B4D3-5F37-40AF-B4AC-CF0FCA6309F6}" type="parTrans" cxnId="{44582438-CB67-4EE9-9BF7-9226AB04EC95}">
      <dgm:prSet/>
      <dgm:spPr/>
      <dgm:t>
        <a:bodyPr/>
        <a:lstStyle/>
        <a:p>
          <a:endParaRPr lang="en-US"/>
        </a:p>
      </dgm:t>
    </dgm:pt>
    <dgm:pt modelId="{540CBEC8-A5E3-488A-8390-4DB15D6D35F8}" type="sibTrans" cxnId="{44582438-CB67-4EE9-9BF7-9226AB04EC95}">
      <dgm:prSet/>
      <dgm:spPr/>
      <dgm:t>
        <a:bodyPr/>
        <a:lstStyle/>
        <a:p>
          <a:endParaRPr lang="en-US"/>
        </a:p>
      </dgm:t>
    </dgm:pt>
    <dgm:pt modelId="{21FAA8CB-D628-4566-9361-CF19B9A7B63A}">
      <dgm:prSet phldrT="[Text]"/>
      <dgm:spPr/>
      <dgm:t>
        <a:bodyPr/>
        <a:lstStyle/>
        <a:p>
          <a:r>
            <a:rPr lang="en-US" dirty="0"/>
            <a:t>Search</a:t>
          </a:r>
        </a:p>
      </dgm:t>
    </dgm:pt>
    <dgm:pt modelId="{3D1D509F-A50C-41C2-8546-D38992C63A3B}" type="parTrans" cxnId="{DE1CDE21-5E78-4911-9CA9-726C9F9780CE}">
      <dgm:prSet/>
      <dgm:spPr/>
      <dgm:t>
        <a:bodyPr/>
        <a:lstStyle/>
        <a:p>
          <a:endParaRPr lang="en-US"/>
        </a:p>
      </dgm:t>
    </dgm:pt>
    <dgm:pt modelId="{16AEF0B7-C136-4809-8027-CC8CEA34EF37}" type="sibTrans" cxnId="{DE1CDE21-5E78-4911-9CA9-726C9F9780CE}">
      <dgm:prSet/>
      <dgm:spPr/>
      <dgm:t>
        <a:bodyPr/>
        <a:lstStyle/>
        <a:p>
          <a:endParaRPr lang="en-US"/>
        </a:p>
      </dgm:t>
    </dgm:pt>
    <dgm:pt modelId="{56A76D16-D060-4D76-906F-7088E297B2CC}">
      <dgm:prSet phldrT="[Text]"/>
      <dgm:spPr/>
      <dgm:t>
        <a:bodyPr/>
        <a:lstStyle/>
        <a:p>
          <a:r>
            <a:rPr lang="en-US" dirty="0"/>
            <a:t>Send search string to backend</a:t>
          </a:r>
        </a:p>
      </dgm:t>
    </dgm:pt>
    <dgm:pt modelId="{C166B363-B441-44E3-89E5-3E49A9D35620}" type="parTrans" cxnId="{70115455-996A-41A9-951B-0D38C30D534A}">
      <dgm:prSet/>
      <dgm:spPr/>
      <dgm:t>
        <a:bodyPr/>
        <a:lstStyle/>
        <a:p>
          <a:endParaRPr lang="en-US"/>
        </a:p>
      </dgm:t>
    </dgm:pt>
    <dgm:pt modelId="{8C9695E7-BC44-466B-B63E-F41F22A881E2}" type="sibTrans" cxnId="{70115455-996A-41A9-951B-0D38C30D534A}">
      <dgm:prSet/>
      <dgm:spPr/>
      <dgm:t>
        <a:bodyPr/>
        <a:lstStyle/>
        <a:p>
          <a:endParaRPr lang="en-US"/>
        </a:p>
      </dgm:t>
    </dgm:pt>
    <dgm:pt modelId="{0C2A4AEE-3EBA-40B6-B058-58CF0680FB0E}">
      <dgm:prSet phldrT="[Text]"/>
      <dgm:spPr/>
      <dgm:t>
        <a:bodyPr/>
        <a:lstStyle/>
        <a:p>
          <a:r>
            <a:rPr lang="en-US" dirty="0"/>
            <a:t>Return results with</a:t>
          </a:r>
        </a:p>
      </dgm:t>
    </dgm:pt>
    <dgm:pt modelId="{17D183D4-9926-4284-88C6-085548F5B60A}" type="parTrans" cxnId="{D4EB5DA9-552F-4137-9E42-321B1F5ADF27}">
      <dgm:prSet/>
      <dgm:spPr/>
      <dgm:t>
        <a:bodyPr/>
        <a:lstStyle/>
        <a:p>
          <a:endParaRPr lang="en-US"/>
        </a:p>
      </dgm:t>
    </dgm:pt>
    <dgm:pt modelId="{A6920F19-9FAD-4734-A700-645BE8AE1597}" type="sibTrans" cxnId="{D4EB5DA9-552F-4137-9E42-321B1F5ADF27}">
      <dgm:prSet/>
      <dgm:spPr/>
      <dgm:t>
        <a:bodyPr/>
        <a:lstStyle/>
        <a:p>
          <a:endParaRPr lang="en-US"/>
        </a:p>
      </dgm:t>
    </dgm:pt>
    <dgm:pt modelId="{F50D3F02-0C43-44F8-87C9-59778A37EB99}">
      <dgm:prSet phldrT="[Text]"/>
      <dgm:spPr/>
      <dgm:t>
        <a:bodyPr/>
        <a:lstStyle/>
        <a:p>
          <a:r>
            <a:rPr lang="en-US" dirty="0"/>
            <a:t>Filter</a:t>
          </a:r>
        </a:p>
      </dgm:t>
    </dgm:pt>
    <dgm:pt modelId="{CEEBC2AC-486D-4FD2-9F9E-ACB83C9FEBB5}" type="parTrans" cxnId="{20C7A5D7-D7E0-4A01-87C2-859A4D6235AC}">
      <dgm:prSet/>
      <dgm:spPr/>
      <dgm:t>
        <a:bodyPr/>
        <a:lstStyle/>
        <a:p>
          <a:endParaRPr lang="en-US"/>
        </a:p>
      </dgm:t>
    </dgm:pt>
    <dgm:pt modelId="{35684B87-CC9C-494A-902E-89C81BD52C5F}" type="sibTrans" cxnId="{20C7A5D7-D7E0-4A01-87C2-859A4D6235AC}">
      <dgm:prSet/>
      <dgm:spPr/>
      <dgm:t>
        <a:bodyPr/>
        <a:lstStyle/>
        <a:p>
          <a:endParaRPr lang="en-US"/>
        </a:p>
      </dgm:t>
    </dgm:pt>
    <dgm:pt modelId="{91DD41B7-2FA3-4D08-92EC-572E8B68111F}">
      <dgm:prSet phldrT="[Text]"/>
      <dgm:spPr/>
      <dgm:t>
        <a:bodyPr/>
        <a:lstStyle/>
        <a:p>
          <a:r>
            <a:rPr lang="en-US" dirty="0"/>
            <a:t>Slider for price</a:t>
          </a:r>
        </a:p>
      </dgm:t>
    </dgm:pt>
    <dgm:pt modelId="{9D630457-2918-4A8B-881A-0E4C1A338341}" type="parTrans" cxnId="{03CFF985-9E15-4041-ACD5-4A0DD1991B3C}">
      <dgm:prSet/>
      <dgm:spPr/>
      <dgm:t>
        <a:bodyPr/>
        <a:lstStyle/>
        <a:p>
          <a:endParaRPr lang="en-US"/>
        </a:p>
      </dgm:t>
    </dgm:pt>
    <dgm:pt modelId="{D2B3F96A-71BF-4243-B94E-82256D8F747B}" type="sibTrans" cxnId="{03CFF985-9E15-4041-ACD5-4A0DD1991B3C}">
      <dgm:prSet/>
      <dgm:spPr/>
      <dgm:t>
        <a:bodyPr/>
        <a:lstStyle/>
        <a:p>
          <a:endParaRPr lang="en-US"/>
        </a:p>
      </dgm:t>
    </dgm:pt>
    <dgm:pt modelId="{A37DE00B-F48B-4359-B030-349137084385}">
      <dgm:prSet phldrT="[Text]"/>
      <dgm:spPr/>
      <dgm:t>
        <a:bodyPr/>
        <a:lstStyle/>
        <a:p>
          <a:r>
            <a:rPr lang="en-US" dirty="0"/>
            <a:t>Slider for rating</a:t>
          </a:r>
        </a:p>
      </dgm:t>
    </dgm:pt>
    <dgm:pt modelId="{39CB6C89-5BCE-4DFB-BF8E-CC42854BA874}" type="parTrans" cxnId="{EF01ECB0-CFBF-49E7-A1E7-83EE390A9A53}">
      <dgm:prSet/>
      <dgm:spPr/>
      <dgm:t>
        <a:bodyPr/>
        <a:lstStyle/>
        <a:p>
          <a:endParaRPr lang="en-US"/>
        </a:p>
      </dgm:t>
    </dgm:pt>
    <dgm:pt modelId="{749198A7-A5A7-4A3E-AFAD-CCCAFB2B568F}" type="sibTrans" cxnId="{EF01ECB0-CFBF-49E7-A1E7-83EE390A9A53}">
      <dgm:prSet/>
      <dgm:spPr/>
      <dgm:t>
        <a:bodyPr/>
        <a:lstStyle/>
        <a:p>
          <a:endParaRPr lang="en-US"/>
        </a:p>
      </dgm:t>
    </dgm:pt>
    <dgm:pt modelId="{2F374E17-6197-46B9-AA49-93C79156F183}">
      <dgm:prSet phldrT="[Text]"/>
      <dgm:spPr/>
      <dgm:t>
        <a:bodyPr/>
        <a:lstStyle/>
        <a:p>
          <a:r>
            <a:rPr lang="en-US" dirty="0"/>
            <a:t>rating,</a:t>
          </a:r>
        </a:p>
      </dgm:t>
    </dgm:pt>
    <dgm:pt modelId="{230519A3-EF76-4AA4-9E24-0191F4113EF8}" type="parTrans" cxnId="{72618EAA-4921-4533-B212-3DC68F558996}">
      <dgm:prSet/>
      <dgm:spPr/>
      <dgm:t>
        <a:bodyPr/>
        <a:lstStyle/>
        <a:p>
          <a:endParaRPr lang="en-US"/>
        </a:p>
      </dgm:t>
    </dgm:pt>
    <dgm:pt modelId="{44E013C3-0481-4B3D-874C-B2BEEF497822}" type="sibTrans" cxnId="{72618EAA-4921-4533-B212-3DC68F558996}">
      <dgm:prSet/>
      <dgm:spPr/>
      <dgm:t>
        <a:bodyPr/>
        <a:lstStyle/>
        <a:p>
          <a:endParaRPr lang="en-US"/>
        </a:p>
      </dgm:t>
    </dgm:pt>
    <dgm:pt modelId="{BB127B13-EEEB-401F-ADFA-7AE0E4BCFBDE}">
      <dgm:prSet phldrT="[Text]"/>
      <dgm:spPr/>
      <dgm:t>
        <a:bodyPr/>
        <a:lstStyle/>
        <a:p>
          <a:r>
            <a:rPr lang="en-US" dirty="0"/>
            <a:t>price,</a:t>
          </a:r>
        </a:p>
      </dgm:t>
    </dgm:pt>
    <dgm:pt modelId="{D4F78BDD-1E16-492A-88FE-6A9BE1CCC2A4}" type="parTrans" cxnId="{F62AB16D-9A0A-4B81-8300-2FAC99E66DFA}">
      <dgm:prSet/>
      <dgm:spPr/>
      <dgm:t>
        <a:bodyPr/>
        <a:lstStyle/>
        <a:p>
          <a:endParaRPr lang="en-US"/>
        </a:p>
      </dgm:t>
    </dgm:pt>
    <dgm:pt modelId="{B6211353-5B45-4870-AC72-E7528922F844}" type="sibTrans" cxnId="{F62AB16D-9A0A-4B81-8300-2FAC99E66DFA}">
      <dgm:prSet/>
      <dgm:spPr/>
      <dgm:t>
        <a:bodyPr/>
        <a:lstStyle/>
        <a:p>
          <a:endParaRPr lang="en-US"/>
        </a:p>
      </dgm:t>
    </dgm:pt>
    <dgm:pt modelId="{D46AF262-3C7D-47E2-81B3-C143923D6BAB}">
      <dgm:prSet phldrT="[Text]"/>
      <dgm:spPr/>
      <dgm:t>
        <a:bodyPr/>
        <a:lstStyle/>
        <a:p>
          <a:r>
            <a:rPr lang="en-US" dirty="0"/>
            <a:t>subject,</a:t>
          </a:r>
        </a:p>
      </dgm:t>
    </dgm:pt>
    <dgm:pt modelId="{748FBBAC-969D-4497-93BB-A0C0F536A5CC}" type="parTrans" cxnId="{4FFC2BF8-5D3C-4F9F-ADCA-D4F601DB1F80}">
      <dgm:prSet/>
      <dgm:spPr/>
      <dgm:t>
        <a:bodyPr/>
        <a:lstStyle/>
        <a:p>
          <a:endParaRPr lang="en-US"/>
        </a:p>
      </dgm:t>
    </dgm:pt>
    <dgm:pt modelId="{6A40D14B-3EE9-41C1-AB46-37BC58B3CFFF}" type="sibTrans" cxnId="{4FFC2BF8-5D3C-4F9F-ADCA-D4F601DB1F80}">
      <dgm:prSet/>
      <dgm:spPr/>
      <dgm:t>
        <a:bodyPr/>
        <a:lstStyle/>
        <a:p>
          <a:endParaRPr lang="en-US"/>
        </a:p>
      </dgm:t>
    </dgm:pt>
    <dgm:pt modelId="{6CB82122-1914-45E3-9FBB-0269E11295C2}">
      <dgm:prSet phldrT="[Text]"/>
      <dgm:spPr/>
      <dgm:t>
        <a:bodyPr/>
        <a:lstStyle/>
        <a:p>
          <a:r>
            <a:rPr lang="en-US" dirty="0"/>
            <a:t>title,</a:t>
          </a:r>
        </a:p>
      </dgm:t>
    </dgm:pt>
    <dgm:pt modelId="{3FC044F1-E537-4AA0-8B59-D4724F38B9E5}" type="parTrans" cxnId="{3752C709-00BD-4FD7-A030-2FF6C8FFA0F8}">
      <dgm:prSet/>
      <dgm:spPr/>
      <dgm:t>
        <a:bodyPr/>
        <a:lstStyle/>
        <a:p>
          <a:endParaRPr lang="en-US"/>
        </a:p>
      </dgm:t>
    </dgm:pt>
    <dgm:pt modelId="{A6B2B663-0588-498A-AA84-A1AB77151357}" type="sibTrans" cxnId="{3752C709-00BD-4FD7-A030-2FF6C8FFA0F8}">
      <dgm:prSet/>
      <dgm:spPr/>
      <dgm:t>
        <a:bodyPr/>
        <a:lstStyle/>
        <a:p>
          <a:endParaRPr lang="en-US"/>
        </a:p>
      </dgm:t>
    </dgm:pt>
    <dgm:pt modelId="{E08DB5D9-0C1F-46B2-A256-75503EE47BC9}">
      <dgm:prSet phldrT="[Text]"/>
      <dgm:spPr/>
      <dgm:t>
        <a:bodyPr/>
        <a:lstStyle/>
        <a:p>
          <a:r>
            <a:rPr lang="en-US" dirty="0" err="1"/>
            <a:t>searchTermInSubject</a:t>
          </a:r>
          <a:r>
            <a:rPr lang="en-US" dirty="0"/>
            <a:t>,</a:t>
          </a:r>
        </a:p>
      </dgm:t>
    </dgm:pt>
    <dgm:pt modelId="{6FBBDE82-80F4-4C48-A8E2-2FDCB7872A79}" type="parTrans" cxnId="{B47DB889-C371-4AFF-9A18-0A0134F848E1}">
      <dgm:prSet/>
      <dgm:spPr/>
      <dgm:t>
        <a:bodyPr/>
        <a:lstStyle/>
        <a:p>
          <a:endParaRPr lang="en-US"/>
        </a:p>
      </dgm:t>
    </dgm:pt>
    <dgm:pt modelId="{03C2353B-872F-4D9A-8265-F18D328357FB}" type="sibTrans" cxnId="{B47DB889-C371-4AFF-9A18-0A0134F848E1}">
      <dgm:prSet/>
      <dgm:spPr/>
      <dgm:t>
        <a:bodyPr/>
        <a:lstStyle/>
        <a:p>
          <a:endParaRPr lang="en-US"/>
        </a:p>
      </dgm:t>
    </dgm:pt>
    <dgm:pt modelId="{14DAB501-3BA1-450A-A426-8BC66AE417A2}">
      <dgm:prSet phldrT="[Text]"/>
      <dgm:spPr/>
      <dgm:t>
        <a:bodyPr/>
        <a:lstStyle/>
        <a:p>
          <a:r>
            <a:rPr lang="en-US" dirty="0"/>
            <a:t>author, </a:t>
          </a:r>
        </a:p>
      </dgm:t>
    </dgm:pt>
    <dgm:pt modelId="{12DCB1E0-9C1A-4590-9B33-D8BCD205BF14}" type="parTrans" cxnId="{E2621A88-3806-46AE-A15A-BDA904F36ECA}">
      <dgm:prSet/>
      <dgm:spPr/>
      <dgm:t>
        <a:bodyPr/>
        <a:lstStyle/>
        <a:p>
          <a:endParaRPr lang="en-US"/>
        </a:p>
      </dgm:t>
    </dgm:pt>
    <dgm:pt modelId="{79904901-9E23-4FCF-8ECD-7E8F98376A2D}" type="sibTrans" cxnId="{E2621A88-3806-46AE-A15A-BDA904F36ECA}">
      <dgm:prSet/>
      <dgm:spPr/>
      <dgm:t>
        <a:bodyPr/>
        <a:lstStyle/>
        <a:p>
          <a:endParaRPr lang="en-US"/>
        </a:p>
      </dgm:t>
    </dgm:pt>
    <dgm:pt modelId="{75946CA7-9F3A-4CB4-A023-8CE17C8A6F8D}">
      <dgm:prSet phldrT="[Text]"/>
      <dgm:spPr/>
      <dgm:t>
        <a:bodyPr/>
        <a:lstStyle/>
        <a:p>
          <a:r>
            <a:rPr lang="en-US" dirty="0"/>
            <a:t>link, </a:t>
          </a:r>
        </a:p>
      </dgm:t>
    </dgm:pt>
    <dgm:pt modelId="{A510450D-9290-44CF-B5F3-DCE65CF523C6}" type="parTrans" cxnId="{2D98F8EB-504A-4CE0-8501-3C88861D52E1}">
      <dgm:prSet/>
      <dgm:spPr/>
      <dgm:t>
        <a:bodyPr/>
        <a:lstStyle/>
        <a:p>
          <a:endParaRPr lang="en-US"/>
        </a:p>
      </dgm:t>
    </dgm:pt>
    <dgm:pt modelId="{FF74E6CF-053B-4248-83A4-BD16E911147D}" type="sibTrans" cxnId="{2D98F8EB-504A-4CE0-8501-3C88861D52E1}">
      <dgm:prSet/>
      <dgm:spPr/>
      <dgm:t>
        <a:bodyPr/>
        <a:lstStyle/>
        <a:p>
          <a:endParaRPr lang="en-US"/>
        </a:p>
      </dgm:t>
    </dgm:pt>
    <dgm:pt modelId="{7186D38D-9086-4A48-BC37-901589AB0C6C}">
      <dgm:prSet phldrT="[Text]"/>
      <dgm:spPr/>
      <dgm:t>
        <a:bodyPr/>
        <a:lstStyle/>
        <a:p>
          <a:r>
            <a:rPr lang="en-US" dirty="0"/>
            <a:t>description</a:t>
          </a:r>
        </a:p>
      </dgm:t>
    </dgm:pt>
    <dgm:pt modelId="{EBF543C7-D50A-4705-B8D3-97700FB75878}" type="parTrans" cxnId="{584B9FE9-464C-43FD-B15B-1870CD3D88F1}">
      <dgm:prSet/>
      <dgm:spPr/>
      <dgm:t>
        <a:bodyPr/>
        <a:lstStyle/>
        <a:p>
          <a:endParaRPr lang="en-US"/>
        </a:p>
      </dgm:t>
    </dgm:pt>
    <dgm:pt modelId="{14B62041-419C-4293-B65D-4188E84D8E70}" type="sibTrans" cxnId="{584B9FE9-464C-43FD-B15B-1870CD3D88F1}">
      <dgm:prSet/>
      <dgm:spPr/>
      <dgm:t>
        <a:bodyPr/>
        <a:lstStyle/>
        <a:p>
          <a:endParaRPr lang="en-US"/>
        </a:p>
      </dgm:t>
    </dgm:pt>
    <dgm:pt modelId="{4CBF7F0B-D8CD-49B6-B70E-030214BB6318}">
      <dgm:prSet phldrT="[Text]"/>
      <dgm:spPr/>
      <dgm:t>
        <a:bodyPr/>
        <a:lstStyle/>
        <a:p>
          <a:r>
            <a:rPr lang="en-US" dirty="0" err="1"/>
            <a:t>searchTermInAuthor</a:t>
          </a:r>
          <a:endParaRPr lang="en-US" dirty="0"/>
        </a:p>
      </dgm:t>
    </dgm:pt>
    <dgm:pt modelId="{B768955D-7AA2-4482-B80C-70B80994F442}" type="parTrans" cxnId="{6FCF59A1-AE20-48A3-99E1-61D36689F1CB}">
      <dgm:prSet/>
      <dgm:spPr/>
      <dgm:t>
        <a:bodyPr/>
        <a:lstStyle/>
        <a:p>
          <a:endParaRPr lang="en-US"/>
        </a:p>
      </dgm:t>
    </dgm:pt>
    <dgm:pt modelId="{70A1381D-98F5-44F5-9C66-52CC37E6C560}" type="sibTrans" cxnId="{6FCF59A1-AE20-48A3-99E1-61D36689F1CB}">
      <dgm:prSet/>
      <dgm:spPr/>
      <dgm:t>
        <a:bodyPr/>
        <a:lstStyle/>
        <a:p>
          <a:endParaRPr lang="en-US"/>
        </a:p>
      </dgm:t>
    </dgm:pt>
    <dgm:pt modelId="{01FA87A1-CBDE-4753-A868-555A7AC4E300}">
      <dgm:prSet phldrT="[Text]"/>
      <dgm:spPr/>
      <dgm:t>
        <a:bodyPr/>
        <a:lstStyle/>
        <a:p>
          <a:r>
            <a:rPr lang="en-US" dirty="0"/>
            <a:t>Get </a:t>
          </a:r>
          <a:r>
            <a:rPr lang="en-US" dirty="0" err="1"/>
            <a:t>searchTerm</a:t>
          </a:r>
          <a:endParaRPr lang="en-US" dirty="0"/>
        </a:p>
      </dgm:t>
    </dgm:pt>
    <dgm:pt modelId="{D0B10359-C6DF-435A-A3E5-626BDFF8CC53}" type="parTrans" cxnId="{6FB2194B-C1FC-4CA1-B5AC-A1B8535B10E7}">
      <dgm:prSet/>
      <dgm:spPr/>
      <dgm:t>
        <a:bodyPr/>
        <a:lstStyle/>
        <a:p>
          <a:endParaRPr lang="en-US"/>
        </a:p>
      </dgm:t>
    </dgm:pt>
    <dgm:pt modelId="{2572453F-FBA9-4EDD-A5D5-C3D156D1EB80}" type="sibTrans" cxnId="{6FB2194B-C1FC-4CA1-B5AC-A1B8535B10E7}">
      <dgm:prSet/>
      <dgm:spPr/>
      <dgm:t>
        <a:bodyPr/>
        <a:lstStyle/>
        <a:p>
          <a:endParaRPr lang="en-US"/>
        </a:p>
      </dgm:t>
    </dgm:pt>
    <dgm:pt modelId="{8042FA48-81F6-4DB1-9996-1AE8EF0D106F}" type="pres">
      <dgm:prSet presAssocID="{681DA36F-6492-4E08-9BDA-2880FF9A0A0F}" presName="Name0" presStyleCnt="0">
        <dgm:presLayoutVars>
          <dgm:dir/>
          <dgm:resizeHandles val="exact"/>
        </dgm:presLayoutVars>
      </dgm:prSet>
      <dgm:spPr/>
    </dgm:pt>
    <dgm:pt modelId="{BB0FCC99-D250-4864-96B5-13DB95FFFC38}" type="pres">
      <dgm:prSet presAssocID="{BC31E9B6-484A-495A-B68F-A349A95A244B}" presName="composite" presStyleCnt="0"/>
      <dgm:spPr/>
    </dgm:pt>
    <dgm:pt modelId="{A947FAAD-8608-41B9-A528-05E3EEF24911}" type="pres">
      <dgm:prSet presAssocID="{BC31E9B6-484A-495A-B68F-A349A95A244B}" presName="imagSh" presStyleLbl="bgImgPlace1" presStyleIdx="0" presStyleCnt="3"/>
      <dgm:spPr/>
    </dgm:pt>
    <dgm:pt modelId="{443476A2-68DD-4BB4-AB92-0DEABD40878C}" type="pres">
      <dgm:prSet presAssocID="{BC31E9B6-484A-495A-B68F-A349A95A244B}" presName="txNode" presStyleLbl="node1" presStyleIdx="0" presStyleCnt="3">
        <dgm:presLayoutVars>
          <dgm:bulletEnabled val="1"/>
        </dgm:presLayoutVars>
      </dgm:prSet>
      <dgm:spPr/>
    </dgm:pt>
    <dgm:pt modelId="{FCD8637E-D600-41B9-8013-3BDC528F04DD}" type="pres">
      <dgm:prSet presAssocID="{0AAA878F-1C1B-4923-9740-34EA4ADC0ECF}" presName="sibTrans" presStyleLbl="sibTrans2D1" presStyleIdx="0" presStyleCnt="2"/>
      <dgm:spPr/>
    </dgm:pt>
    <dgm:pt modelId="{B5A4FAFB-566A-4EEF-9A00-609780D3664C}" type="pres">
      <dgm:prSet presAssocID="{0AAA878F-1C1B-4923-9740-34EA4ADC0ECF}" presName="connTx" presStyleLbl="sibTrans2D1" presStyleIdx="0" presStyleCnt="2"/>
      <dgm:spPr/>
    </dgm:pt>
    <dgm:pt modelId="{05A84CCA-24F4-4696-8A8E-C4148BD2E2FE}" type="pres">
      <dgm:prSet presAssocID="{21FAA8CB-D628-4566-9361-CF19B9A7B63A}" presName="composite" presStyleCnt="0"/>
      <dgm:spPr/>
    </dgm:pt>
    <dgm:pt modelId="{9F8F7FB3-CFC8-460E-913C-99F467FFE466}" type="pres">
      <dgm:prSet presAssocID="{21FAA8CB-D628-4566-9361-CF19B9A7B63A}" presName="imagSh" presStyleLbl="bgImgPlace1" presStyleIdx="1" presStyleCnt="3"/>
      <dgm:spPr/>
    </dgm:pt>
    <dgm:pt modelId="{BFC9140C-E584-4122-9648-71323AFE3086}" type="pres">
      <dgm:prSet presAssocID="{21FAA8CB-D628-4566-9361-CF19B9A7B63A}" presName="txNode" presStyleLbl="node1" presStyleIdx="1" presStyleCnt="3">
        <dgm:presLayoutVars>
          <dgm:bulletEnabled val="1"/>
        </dgm:presLayoutVars>
      </dgm:prSet>
      <dgm:spPr/>
    </dgm:pt>
    <dgm:pt modelId="{9CC4ADD5-EED0-4BEA-BCEA-F8CCF0B7932B}" type="pres">
      <dgm:prSet presAssocID="{16AEF0B7-C136-4809-8027-CC8CEA34EF37}" presName="sibTrans" presStyleLbl="sibTrans2D1" presStyleIdx="1" presStyleCnt="2"/>
      <dgm:spPr/>
    </dgm:pt>
    <dgm:pt modelId="{300B8EA3-85F2-4FDF-97FC-A55A928D0A43}" type="pres">
      <dgm:prSet presAssocID="{16AEF0B7-C136-4809-8027-CC8CEA34EF37}" presName="connTx" presStyleLbl="sibTrans2D1" presStyleIdx="1" presStyleCnt="2"/>
      <dgm:spPr/>
    </dgm:pt>
    <dgm:pt modelId="{DA32D64F-BF10-4F08-AF8B-71C101A43EC9}" type="pres">
      <dgm:prSet presAssocID="{F50D3F02-0C43-44F8-87C9-59778A37EB99}" presName="composite" presStyleCnt="0"/>
      <dgm:spPr/>
    </dgm:pt>
    <dgm:pt modelId="{DAEE4194-2553-4ED9-9A3C-34B37FABD5BA}" type="pres">
      <dgm:prSet presAssocID="{F50D3F02-0C43-44F8-87C9-59778A37EB99}" presName="imagSh" presStyleLbl="bgImgPlace1" presStyleIdx="2" presStyleCnt="3"/>
      <dgm:spPr/>
    </dgm:pt>
    <dgm:pt modelId="{DE36C79E-E09A-4A24-8C7A-FB7DE751B69F}" type="pres">
      <dgm:prSet presAssocID="{F50D3F02-0C43-44F8-87C9-59778A37EB99}" presName="txNode" presStyleLbl="node1" presStyleIdx="2" presStyleCnt="3">
        <dgm:presLayoutVars>
          <dgm:bulletEnabled val="1"/>
        </dgm:presLayoutVars>
      </dgm:prSet>
      <dgm:spPr/>
    </dgm:pt>
  </dgm:ptLst>
  <dgm:cxnLst>
    <dgm:cxn modelId="{21D05C05-F7CB-4F96-9C20-9CB65C5F084C}" type="presOf" srcId="{16AEF0B7-C136-4809-8027-CC8CEA34EF37}" destId="{9CC4ADD5-EED0-4BEA-BCEA-F8CCF0B7932B}" srcOrd="0" destOrd="0" presId="urn:microsoft.com/office/officeart/2005/8/layout/hProcess10"/>
    <dgm:cxn modelId="{EE488008-9AD4-4EE5-9E43-6BA969987CCD}" type="presOf" srcId="{16AEF0B7-C136-4809-8027-CC8CEA34EF37}" destId="{300B8EA3-85F2-4FDF-97FC-A55A928D0A43}" srcOrd="1" destOrd="0" presId="urn:microsoft.com/office/officeart/2005/8/layout/hProcess10"/>
    <dgm:cxn modelId="{3752C709-00BD-4FD7-A030-2FF6C8FFA0F8}" srcId="{0C2A4AEE-3EBA-40B6-B058-58CF0680FB0E}" destId="{6CB82122-1914-45E3-9FBB-0269E11295C2}" srcOrd="2" destOrd="0" parTransId="{3FC044F1-E537-4AA0-8B59-D4724F38B9E5}" sibTransId="{A6B2B663-0588-498A-AA84-A1AB77151357}"/>
    <dgm:cxn modelId="{DE1CDE21-5E78-4911-9CA9-726C9F9780CE}" srcId="{681DA36F-6492-4E08-9BDA-2880FF9A0A0F}" destId="{21FAA8CB-D628-4566-9361-CF19B9A7B63A}" srcOrd="1" destOrd="0" parTransId="{3D1D509F-A50C-41C2-8546-D38992C63A3B}" sibTransId="{16AEF0B7-C136-4809-8027-CC8CEA34EF37}"/>
    <dgm:cxn modelId="{B62B5931-20B1-4936-8F36-F8A3CA0B918A}" type="presOf" srcId="{75946CA7-9F3A-4CB4-A023-8CE17C8A6F8D}" destId="{BFC9140C-E584-4122-9648-71323AFE3086}" srcOrd="0" destOrd="11" presId="urn:microsoft.com/office/officeart/2005/8/layout/hProcess10"/>
    <dgm:cxn modelId="{44582438-CB67-4EE9-9BF7-9226AB04EC95}" srcId="{BC31E9B6-484A-495A-B68F-A349A95A244B}" destId="{C5D7D70C-E1DA-4060-B8A9-A2D6FA6D3778}" srcOrd="0" destOrd="0" parTransId="{C930B4D3-5F37-40AF-B4AC-CF0FCA6309F6}" sibTransId="{540CBEC8-A5E3-488A-8390-4DB15D6D35F8}"/>
    <dgm:cxn modelId="{4E5A2547-5A94-4B4C-BFBE-1B60D8179F20}" type="presOf" srcId="{BC31E9B6-484A-495A-B68F-A349A95A244B}" destId="{443476A2-68DD-4BB4-AB92-0DEABD40878C}" srcOrd="0" destOrd="0" presId="urn:microsoft.com/office/officeart/2005/8/layout/hProcess10"/>
    <dgm:cxn modelId="{88D65367-4154-495B-8F51-D0303BBBE1E0}" type="presOf" srcId="{56A76D16-D060-4D76-906F-7088E297B2CC}" destId="{BFC9140C-E584-4122-9648-71323AFE3086}" srcOrd="0" destOrd="1" presId="urn:microsoft.com/office/officeart/2005/8/layout/hProcess10"/>
    <dgm:cxn modelId="{B0110069-0971-4737-A6E5-7B79747FFB7F}" type="presOf" srcId="{01FA87A1-CBDE-4753-A868-555A7AC4E300}" destId="{BFC9140C-E584-4122-9648-71323AFE3086}" srcOrd="0" destOrd="2" presId="urn:microsoft.com/office/officeart/2005/8/layout/hProcess10"/>
    <dgm:cxn modelId="{6FB2194B-C1FC-4CA1-B5AC-A1B8535B10E7}" srcId="{56A76D16-D060-4D76-906F-7088E297B2CC}" destId="{01FA87A1-CBDE-4753-A868-555A7AC4E300}" srcOrd="0" destOrd="0" parTransId="{D0B10359-C6DF-435A-A3E5-626BDFF8CC53}" sibTransId="{2572453F-FBA9-4EDD-A5D5-C3D156D1EB80}"/>
    <dgm:cxn modelId="{F62AB16D-9A0A-4B81-8300-2FAC99E66DFA}" srcId="{0C2A4AEE-3EBA-40B6-B058-58CF0680FB0E}" destId="{BB127B13-EEEB-401F-ADFA-7AE0E4BCFBDE}" srcOrd="1" destOrd="0" parTransId="{D4F78BDD-1E16-492A-88FE-6A9BE1CCC2A4}" sibTransId="{B6211353-5B45-4870-AC72-E7528922F844}"/>
    <dgm:cxn modelId="{422D476F-23D7-4A32-930D-EB8D1CFC0B77}" type="presOf" srcId="{91DD41B7-2FA3-4D08-92EC-572E8B68111F}" destId="{DE36C79E-E09A-4A24-8C7A-FB7DE751B69F}" srcOrd="0" destOrd="1" presId="urn:microsoft.com/office/officeart/2005/8/layout/hProcess10"/>
    <dgm:cxn modelId="{70115455-996A-41A9-951B-0D38C30D534A}" srcId="{21FAA8CB-D628-4566-9361-CF19B9A7B63A}" destId="{56A76D16-D060-4D76-906F-7088E297B2CC}" srcOrd="0" destOrd="0" parTransId="{C166B363-B441-44E3-89E5-3E49A9D35620}" sibTransId="{8C9695E7-BC44-466B-B63E-F41F22A881E2}"/>
    <dgm:cxn modelId="{AA668477-7ECA-4AE8-87A6-6FB0E4A19C63}" type="presOf" srcId="{7186D38D-9086-4A48-BC37-901589AB0C6C}" destId="{BFC9140C-E584-4122-9648-71323AFE3086}" srcOrd="0" destOrd="12" presId="urn:microsoft.com/office/officeart/2005/8/layout/hProcess10"/>
    <dgm:cxn modelId="{108AC284-4481-4DE1-95DB-F66AAF42CE23}" type="presOf" srcId="{A37DE00B-F48B-4359-B030-349137084385}" destId="{DE36C79E-E09A-4A24-8C7A-FB7DE751B69F}" srcOrd="0" destOrd="2" presId="urn:microsoft.com/office/officeart/2005/8/layout/hProcess10"/>
    <dgm:cxn modelId="{03CFF985-9E15-4041-ACD5-4A0DD1991B3C}" srcId="{F50D3F02-0C43-44F8-87C9-59778A37EB99}" destId="{91DD41B7-2FA3-4D08-92EC-572E8B68111F}" srcOrd="0" destOrd="0" parTransId="{9D630457-2918-4A8B-881A-0E4C1A338341}" sibTransId="{D2B3F96A-71BF-4243-B94E-82256D8F747B}"/>
    <dgm:cxn modelId="{E2621A88-3806-46AE-A15A-BDA904F36ECA}" srcId="{0C2A4AEE-3EBA-40B6-B058-58CF0680FB0E}" destId="{14DAB501-3BA1-450A-A426-8BC66AE417A2}" srcOrd="5" destOrd="0" parTransId="{12DCB1E0-9C1A-4590-9B33-D8BCD205BF14}" sibTransId="{79904901-9E23-4FCF-8ECD-7E8F98376A2D}"/>
    <dgm:cxn modelId="{B47DB889-C371-4AFF-9A18-0A0134F848E1}" srcId="{0C2A4AEE-3EBA-40B6-B058-58CF0680FB0E}" destId="{E08DB5D9-0C1F-46B2-A256-75503EE47BC9}" srcOrd="4" destOrd="0" parTransId="{6FBBDE82-80F4-4C48-A8E2-2FDCB7872A79}" sibTransId="{03C2353B-872F-4D9A-8265-F18D328357FB}"/>
    <dgm:cxn modelId="{D6CF7890-AE50-4067-8AB1-E6CBCA0A4C2A}" type="presOf" srcId="{D46AF262-3C7D-47E2-81B3-C143923D6BAB}" destId="{BFC9140C-E584-4122-9648-71323AFE3086}" srcOrd="0" destOrd="7" presId="urn:microsoft.com/office/officeart/2005/8/layout/hProcess10"/>
    <dgm:cxn modelId="{87DD7299-AD7D-494F-8A29-CB2D2C7617EE}" type="presOf" srcId="{4CBF7F0B-D8CD-49B6-B70E-030214BB6318}" destId="{BFC9140C-E584-4122-9648-71323AFE3086}" srcOrd="0" destOrd="10" presId="urn:microsoft.com/office/officeart/2005/8/layout/hProcess10"/>
    <dgm:cxn modelId="{1CB9E49F-3FED-40AC-AB1E-8955A8A584B5}" srcId="{681DA36F-6492-4E08-9BDA-2880FF9A0A0F}" destId="{BC31E9B6-484A-495A-B68F-A349A95A244B}" srcOrd="0" destOrd="0" parTransId="{72F01404-B0F8-43F7-8370-5D976A5901D4}" sibTransId="{0AAA878F-1C1B-4923-9740-34EA4ADC0ECF}"/>
    <dgm:cxn modelId="{F2FB19A1-B8A1-4421-9D2E-EDAA6FBF7A59}" type="presOf" srcId="{14DAB501-3BA1-450A-A426-8BC66AE417A2}" destId="{BFC9140C-E584-4122-9648-71323AFE3086}" srcOrd="0" destOrd="9" presId="urn:microsoft.com/office/officeart/2005/8/layout/hProcess10"/>
    <dgm:cxn modelId="{6FCF59A1-AE20-48A3-99E1-61D36689F1CB}" srcId="{0C2A4AEE-3EBA-40B6-B058-58CF0680FB0E}" destId="{4CBF7F0B-D8CD-49B6-B70E-030214BB6318}" srcOrd="6" destOrd="0" parTransId="{B768955D-7AA2-4482-B80C-70B80994F442}" sibTransId="{70A1381D-98F5-44F5-9C66-52CC37E6C560}"/>
    <dgm:cxn modelId="{63FF39A3-B8C0-4CE7-8F21-34FB93973DFA}" type="presOf" srcId="{E08DB5D9-0C1F-46B2-A256-75503EE47BC9}" destId="{BFC9140C-E584-4122-9648-71323AFE3086}" srcOrd="0" destOrd="8" presId="urn:microsoft.com/office/officeart/2005/8/layout/hProcess10"/>
    <dgm:cxn modelId="{0891E5A8-DCE7-47F3-A273-43A7A25E3997}" type="presOf" srcId="{0C2A4AEE-3EBA-40B6-B058-58CF0680FB0E}" destId="{BFC9140C-E584-4122-9648-71323AFE3086}" srcOrd="0" destOrd="3" presId="urn:microsoft.com/office/officeart/2005/8/layout/hProcess10"/>
    <dgm:cxn modelId="{D4EB5DA9-552F-4137-9E42-321B1F5ADF27}" srcId="{21FAA8CB-D628-4566-9361-CF19B9A7B63A}" destId="{0C2A4AEE-3EBA-40B6-B058-58CF0680FB0E}" srcOrd="1" destOrd="0" parTransId="{17D183D4-9926-4284-88C6-085548F5B60A}" sibTransId="{A6920F19-9FAD-4734-A700-645BE8AE1597}"/>
    <dgm:cxn modelId="{72618EAA-4921-4533-B212-3DC68F558996}" srcId="{0C2A4AEE-3EBA-40B6-B058-58CF0680FB0E}" destId="{2F374E17-6197-46B9-AA49-93C79156F183}" srcOrd="0" destOrd="0" parTransId="{230519A3-EF76-4AA4-9E24-0191F4113EF8}" sibTransId="{44E013C3-0481-4B3D-874C-B2BEEF497822}"/>
    <dgm:cxn modelId="{C3C391AD-C868-4C7D-A428-F12C8FDB9373}" type="presOf" srcId="{F50D3F02-0C43-44F8-87C9-59778A37EB99}" destId="{DE36C79E-E09A-4A24-8C7A-FB7DE751B69F}" srcOrd="0" destOrd="0" presId="urn:microsoft.com/office/officeart/2005/8/layout/hProcess10"/>
    <dgm:cxn modelId="{8CECE8AF-1C8E-46A7-AB75-841C840D222E}" type="presOf" srcId="{BB127B13-EEEB-401F-ADFA-7AE0E4BCFBDE}" destId="{BFC9140C-E584-4122-9648-71323AFE3086}" srcOrd="0" destOrd="5" presId="urn:microsoft.com/office/officeart/2005/8/layout/hProcess10"/>
    <dgm:cxn modelId="{EF01ECB0-CFBF-49E7-A1E7-83EE390A9A53}" srcId="{F50D3F02-0C43-44F8-87C9-59778A37EB99}" destId="{A37DE00B-F48B-4359-B030-349137084385}" srcOrd="1" destOrd="0" parTransId="{39CB6C89-5BCE-4DFB-BF8E-CC42854BA874}" sibTransId="{749198A7-A5A7-4A3E-AFAD-CCCAFB2B568F}"/>
    <dgm:cxn modelId="{CDA93EBA-7B7F-4D76-80B0-9EE4FF67C2F7}" type="presOf" srcId="{0AAA878F-1C1B-4923-9740-34EA4ADC0ECF}" destId="{FCD8637E-D600-41B9-8013-3BDC528F04DD}" srcOrd="0" destOrd="0" presId="urn:microsoft.com/office/officeart/2005/8/layout/hProcess10"/>
    <dgm:cxn modelId="{E071B3BD-6460-444B-A725-E925EA1CA09F}" type="presOf" srcId="{2F374E17-6197-46B9-AA49-93C79156F183}" destId="{BFC9140C-E584-4122-9648-71323AFE3086}" srcOrd="0" destOrd="4" presId="urn:microsoft.com/office/officeart/2005/8/layout/hProcess10"/>
    <dgm:cxn modelId="{14014FC3-1EEC-4D93-B8C5-18343BBF9CF1}" type="presOf" srcId="{21FAA8CB-D628-4566-9361-CF19B9A7B63A}" destId="{BFC9140C-E584-4122-9648-71323AFE3086}" srcOrd="0" destOrd="0" presId="urn:microsoft.com/office/officeart/2005/8/layout/hProcess10"/>
    <dgm:cxn modelId="{20C7A5D7-D7E0-4A01-87C2-859A4D6235AC}" srcId="{681DA36F-6492-4E08-9BDA-2880FF9A0A0F}" destId="{F50D3F02-0C43-44F8-87C9-59778A37EB99}" srcOrd="2" destOrd="0" parTransId="{CEEBC2AC-486D-4FD2-9F9E-ACB83C9FEBB5}" sibTransId="{35684B87-CC9C-494A-902E-89C81BD52C5F}"/>
    <dgm:cxn modelId="{C498EFDE-3645-4096-8EB1-354A2FC6E6FD}" type="presOf" srcId="{6CB82122-1914-45E3-9FBB-0269E11295C2}" destId="{BFC9140C-E584-4122-9648-71323AFE3086}" srcOrd="0" destOrd="6" presId="urn:microsoft.com/office/officeart/2005/8/layout/hProcess10"/>
    <dgm:cxn modelId="{77F24CE9-9ADF-446A-9EEA-B605494F576A}" type="presOf" srcId="{C5D7D70C-E1DA-4060-B8A9-A2D6FA6D3778}" destId="{443476A2-68DD-4BB4-AB92-0DEABD40878C}" srcOrd="0" destOrd="1" presId="urn:microsoft.com/office/officeart/2005/8/layout/hProcess10"/>
    <dgm:cxn modelId="{584B9FE9-464C-43FD-B15B-1870CD3D88F1}" srcId="{0C2A4AEE-3EBA-40B6-B058-58CF0680FB0E}" destId="{7186D38D-9086-4A48-BC37-901589AB0C6C}" srcOrd="8" destOrd="0" parTransId="{EBF543C7-D50A-4705-B8D3-97700FB75878}" sibTransId="{14B62041-419C-4293-B65D-4188E84D8E70}"/>
    <dgm:cxn modelId="{6516C6EA-674F-47F0-BD19-1BD9E5B32338}" type="presOf" srcId="{681DA36F-6492-4E08-9BDA-2880FF9A0A0F}" destId="{8042FA48-81F6-4DB1-9996-1AE8EF0D106F}" srcOrd="0" destOrd="0" presId="urn:microsoft.com/office/officeart/2005/8/layout/hProcess10"/>
    <dgm:cxn modelId="{2D98F8EB-504A-4CE0-8501-3C88861D52E1}" srcId="{0C2A4AEE-3EBA-40B6-B058-58CF0680FB0E}" destId="{75946CA7-9F3A-4CB4-A023-8CE17C8A6F8D}" srcOrd="7" destOrd="0" parTransId="{A510450D-9290-44CF-B5F3-DCE65CF523C6}" sibTransId="{FF74E6CF-053B-4248-83A4-BD16E911147D}"/>
    <dgm:cxn modelId="{614FF8F2-7E0F-4A7A-8181-3CE794BBA695}" type="presOf" srcId="{0AAA878F-1C1B-4923-9740-34EA4ADC0ECF}" destId="{B5A4FAFB-566A-4EEF-9A00-609780D3664C}" srcOrd="1" destOrd="0" presId="urn:microsoft.com/office/officeart/2005/8/layout/hProcess10"/>
    <dgm:cxn modelId="{4FFC2BF8-5D3C-4F9F-ADCA-D4F601DB1F80}" srcId="{0C2A4AEE-3EBA-40B6-B058-58CF0680FB0E}" destId="{D46AF262-3C7D-47E2-81B3-C143923D6BAB}" srcOrd="3" destOrd="0" parTransId="{748FBBAC-969D-4497-93BB-A0C0F536A5CC}" sibTransId="{6A40D14B-3EE9-41C1-AB46-37BC58B3CFFF}"/>
    <dgm:cxn modelId="{1ACBE16D-4426-4990-894C-A6930E273758}" type="presParOf" srcId="{8042FA48-81F6-4DB1-9996-1AE8EF0D106F}" destId="{BB0FCC99-D250-4864-96B5-13DB95FFFC38}" srcOrd="0" destOrd="0" presId="urn:microsoft.com/office/officeart/2005/8/layout/hProcess10"/>
    <dgm:cxn modelId="{0EB93EAC-42BB-4D81-BE63-9D5555AC9E88}" type="presParOf" srcId="{BB0FCC99-D250-4864-96B5-13DB95FFFC38}" destId="{A947FAAD-8608-41B9-A528-05E3EEF24911}" srcOrd="0" destOrd="0" presId="urn:microsoft.com/office/officeart/2005/8/layout/hProcess10"/>
    <dgm:cxn modelId="{4D3E67DA-2EBE-4BBD-81B0-13C2A6AC4DAC}" type="presParOf" srcId="{BB0FCC99-D250-4864-96B5-13DB95FFFC38}" destId="{443476A2-68DD-4BB4-AB92-0DEABD40878C}" srcOrd="1" destOrd="0" presId="urn:microsoft.com/office/officeart/2005/8/layout/hProcess10"/>
    <dgm:cxn modelId="{48BAD96D-1725-4FEB-8688-7D0F227632B6}" type="presParOf" srcId="{8042FA48-81F6-4DB1-9996-1AE8EF0D106F}" destId="{FCD8637E-D600-41B9-8013-3BDC528F04DD}" srcOrd="1" destOrd="0" presId="urn:microsoft.com/office/officeart/2005/8/layout/hProcess10"/>
    <dgm:cxn modelId="{2432079D-ACA0-42BD-9131-176CD9D4CE85}" type="presParOf" srcId="{FCD8637E-D600-41B9-8013-3BDC528F04DD}" destId="{B5A4FAFB-566A-4EEF-9A00-609780D3664C}" srcOrd="0" destOrd="0" presId="urn:microsoft.com/office/officeart/2005/8/layout/hProcess10"/>
    <dgm:cxn modelId="{415E29BF-BA7E-493D-BFB5-0B08F77ACBEB}" type="presParOf" srcId="{8042FA48-81F6-4DB1-9996-1AE8EF0D106F}" destId="{05A84CCA-24F4-4696-8A8E-C4148BD2E2FE}" srcOrd="2" destOrd="0" presId="urn:microsoft.com/office/officeart/2005/8/layout/hProcess10"/>
    <dgm:cxn modelId="{4EEA2082-0DEB-43B5-951D-763C016FA0C1}" type="presParOf" srcId="{05A84CCA-24F4-4696-8A8E-C4148BD2E2FE}" destId="{9F8F7FB3-CFC8-460E-913C-99F467FFE466}" srcOrd="0" destOrd="0" presId="urn:microsoft.com/office/officeart/2005/8/layout/hProcess10"/>
    <dgm:cxn modelId="{A614D353-E73E-46AE-B293-CBD8CA530C1D}" type="presParOf" srcId="{05A84CCA-24F4-4696-8A8E-C4148BD2E2FE}" destId="{BFC9140C-E584-4122-9648-71323AFE3086}" srcOrd="1" destOrd="0" presId="urn:microsoft.com/office/officeart/2005/8/layout/hProcess10"/>
    <dgm:cxn modelId="{43AB1EDB-6103-473B-B25D-51D5D31F7E78}" type="presParOf" srcId="{8042FA48-81F6-4DB1-9996-1AE8EF0D106F}" destId="{9CC4ADD5-EED0-4BEA-BCEA-F8CCF0B7932B}" srcOrd="3" destOrd="0" presId="urn:microsoft.com/office/officeart/2005/8/layout/hProcess10"/>
    <dgm:cxn modelId="{751AD334-2EEB-4B52-8A74-A71FABF8AA98}" type="presParOf" srcId="{9CC4ADD5-EED0-4BEA-BCEA-F8CCF0B7932B}" destId="{300B8EA3-85F2-4FDF-97FC-A55A928D0A43}" srcOrd="0" destOrd="0" presId="urn:microsoft.com/office/officeart/2005/8/layout/hProcess10"/>
    <dgm:cxn modelId="{8CD75D4C-F773-4819-8D34-325502A8A7A9}" type="presParOf" srcId="{8042FA48-81F6-4DB1-9996-1AE8EF0D106F}" destId="{DA32D64F-BF10-4F08-AF8B-71C101A43EC9}" srcOrd="4" destOrd="0" presId="urn:microsoft.com/office/officeart/2005/8/layout/hProcess10"/>
    <dgm:cxn modelId="{78073E55-B700-4502-BC38-3984494D37DF}" type="presParOf" srcId="{DA32D64F-BF10-4F08-AF8B-71C101A43EC9}" destId="{DAEE4194-2553-4ED9-9A3C-34B37FABD5BA}" srcOrd="0" destOrd="0" presId="urn:microsoft.com/office/officeart/2005/8/layout/hProcess10"/>
    <dgm:cxn modelId="{55B0F073-2B3F-4760-9C33-FE4425B1156B}" type="presParOf" srcId="{DA32D64F-BF10-4F08-AF8B-71C101A43EC9}" destId="{DE36C79E-E09A-4A24-8C7A-FB7DE751B69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AA743-0D34-4E1E-AD4C-AA42215E55C0}">
      <dsp:nvSpPr>
        <dsp:cNvPr id="0" name=""/>
        <dsp:cNvSpPr/>
      </dsp:nvSpPr>
      <dsp:spPr>
        <a:xfrm rot="5400000">
          <a:off x="1067283" y="437435"/>
          <a:ext cx="700961" cy="60983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solidFill>
                <a:schemeClr val="bg1"/>
              </a:solidFill>
            </a:rPr>
            <a:t>Decision on what to Do</a:t>
          </a:r>
          <a:endParaRPr lang="en-US" sz="600" kern="1200" dirty="0">
            <a:solidFill>
              <a:schemeClr val="bg1"/>
            </a:solidFill>
          </a:endParaRPr>
        </a:p>
      </dsp:txBody>
      <dsp:txXfrm rot="-5400000">
        <a:off x="1207878" y="501106"/>
        <a:ext cx="419770" cy="482495"/>
      </dsp:txXfrm>
    </dsp:sp>
    <dsp:sp modelId="{0F80E1A6-4748-4A71-951A-8E70A5416C2C}">
      <dsp:nvSpPr>
        <dsp:cNvPr id="0" name=""/>
        <dsp:cNvSpPr/>
      </dsp:nvSpPr>
      <dsp:spPr>
        <a:xfrm>
          <a:off x="1741188" y="532065"/>
          <a:ext cx="782272" cy="42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solidFill>
                <a:schemeClr val="bg1"/>
              </a:solidFill>
            </a:rPr>
            <a:t>Planning</a:t>
          </a:r>
          <a:endParaRPr lang="en-US" sz="600" kern="1200" dirty="0">
            <a:solidFill>
              <a:schemeClr val="bg1"/>
            </a:solidFill>
          </a:endParaRPr>
        </a:p>
      </dsp:txBody>
      <dsp:txXfrm>
        <a:off x="1741188" y="532065"/>
        <a:ext cx="782272" cy="420576"/>
      </dsp:txXfrm>
    </dsp:sp>
    <dsp:sp modelId="{6EE67FB9-AB25-4554-A314-B98F7BFA0FD0}">
      <dsp:nvSpPr>
        <dsp:cNvPr id="0" name=""/>
        <dsp:cNvSpPr/>
      </dsp:nvSpPr>
      <dsp:spPr>
        <a:xfrm rot="5400000">
          <a:off x="408660" y="437435"/>
          <a:ext cx="700961" cy="60983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bg1"/>
            </a:solidFill>
          </a:endParaRPr>
        </a:p>
      </dsp:txBody>
      <dsp:txXfrm rot="-5400000">
        <a:off x="549255" y="501106"/>
        <a:ext cx="419770" cy="482495"/>
      </dsp:txXfrm>
    </dsp:sp>
    <dsp:sp modelId="{E943A7AB-341A-46C7-9668-6101E351D5FD}">
      <dsp:nvSpPr>
        <dsp:cNvPr id="0" name=""/>
        <dsp:cNvSpPr/>
      </dsp:nvSpPr>
      <dsp:spPr>
        <a:xfrm rot="5400000">
          <a:off x="736710" y="1032411"/>
          <a:ext cx="700961" cy="60983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solidFill>
                <a:schemeClr val="bg1"/>
              </a:solidFill>
            </a:rPr>
            <a:t>API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solidFill>
                <a:schemeClr val="bg1"/>
              </a:solidFill>
            </a:rPr>
            <a:t>Integration with Google</a:t>
          </a:r>
          <a:endParaRPr lang="en-US" sz="600" kern="1200" dirty="0">
            <a:solidFill>
              <a:schemeClr val="bg1"/>
            </a:solidFill>
          </a:endParaRPr>
        </a:p>
      </dsp:txBody>
      <dsp:txXfrm rot="-5400000">
        <a:off x="877305" y="1096082"/>
        <a:ext cx="419770" cy="482495"/>
      </dsp:txXfrm>
    </dsp:sp>
    <dsp:sp modelId="{73FB7446-89FA-42F2-B8BA-FF1EEF2DB6C4}">
      <dsp:nvSpPr>
        <dsp:cNvPr id="0" name=""/>
        <dsp:cNvSpPr/>
      </dsp:nvSpPr>
      <dsp:spPr>
        <a:xfrm>
          <a:off x="0" y="1127041"/>
          <a:ext cx="757038" cy="42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solidFill>
                <a:schemeClr val="bg1"/>
              </a:solidFill>
            </a:rPr>
            <a:t>Backend</a:t>
          </a:r>
          <a:endParaRPr lang="en-US" sz="600" kern="1200" dirty="0">
            <a:solidFill>
              <a:schemeClr val="bg1"/>
            </a:solidFill>
          </a:endParaRPr>
        </a:p>
      </dsp:txBody>
      <dsp:txXfrm>
        <a:off x="0" y="1127041"/>
        <a:ext cx="757038" cy="420576"/>
      </dsp:txXfrm>
    </dsp:sp>
    <dsp:sp modelId="{300AC041-C8E0-430A-BA6B-96ED9005FC09}">
      <dsp:nvSpPr>
        <dsp:cNvPr id="0" name=""/>
        <dsp:cNvSpPr/>
      </dsp:nvSpPr>
      <dsp:spPr>
        <a:xfrm rot="5400000">
          <a:off x="1395333" y="1032411"/>
          <a:ext cx="700961" cy="60983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bg1"/>
            </a:solidFill>
          </a:endParaRPr>
        </a:p>
      </dsp:txBody>
      <dsp:txXfrm rot="-5400000">
        <a:off x="1535928" y="1096082"/>
        <a:ext cx="419770" cy="482495"/>
      </dsp:txXfrm>
    </dsp:sp>
    <dsp:sp modelId="{2E1001BA-3D57-429F-8B1B-CEEA63D1BB74}">
      <dsp:nvSpPr>
        <dsp:cNvPr id="0" name=""/>
        <dsp:cNvSpPr/>
      </dsp:nvSpPr>
      <dsp:spPr>
        <a:xfrm rot="5400000">
          <a:off x="1067283" y="1627387"/>
          <a:ext cx="700961" cy="60983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solidFill>
                <a:schemeClr val="bg1"/>
              </a:solidFill>
            </a:rPr>
            <a:t>Dynamic Filter with Sliders</a:t>
          </a:r>
          <a:endParaRPr lang="en-US" sz="600" kern="1200" dirty="0">
            <a:solidFill>
              <a:schemeClr val="bg1"/>
            </a:solidFill>
          </a:endParaRPr>
        </a:p>
      </dsp:txBody>
      <dsp:txXfrm rot="-5400000">
        <a:off x="1207878" y="1691058"/>
        <a:ext cx="419770" cy="482495"/>
      </dsp:txXfrm>
    </dsp:sp>
    <dsp:sp modelId="{B7EEDBF8-FDB4-4C53-8482-849626A2317C}">
      <dsp:nvSpPr>
        <dsp:cNvPr id="0" name=""/>
        <dsp:cNvSpPr/>
      </dsp:nvSpPr>
      <dsp:spPr>
        <a:xfrm>
          <a:off x="1741188" y="1722017"/>
          <a:ext cx="782272" cy="42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solidFill>
                <a:schemeClr val="bg1"/>
              </a:solidFill>
            </a:rPr>
            <a:t>Frontend</a:t>
          </a:r>
          <a:endParaRPr lang="en-US" sz="600" kern="1200" dirty="0">
            <a:solidFill>
              <a:schemeClr val="bg1"/>
            </a:solidFill>
          </a:endParaRPr>
        </a:p>
      </dsp:txBody>
      <dsp:txXfrm>
        <a:off x="1741188" y="1722017"/>
        <a:ext cx="782272" cy="420576"/>
      </dsp:txXfrm>
    </dsp:sp>
    <dsp:sp modelId="{A90F0F5F-D5C5-46FB-A989-111E473F97E1}">
      <dsp:nvSpPr>
        <dsp:cNvPr id="0" name=""/>
        <dsp:cNvSpPr/>
      </dsp:nvSpPr>
      <dsp:spPr>
        <a:xfrm rot="5400000">
          <a:off x="408660" y="1627387"/>
          <a:ext cx="700961" cy="60983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bg1"/>
            </a:solidFill>
          </a:endParaRPr>
        </a:p>
      </dsp:txBody>
      <dsp:txXfrm rot="-5400000">
        <a:off x="549255" y="1691058"/>
        <a:ext cx="419770" cy="482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AA743-0D34-4E1E-AD4C-AA42215E55C0}">
      <dsp:nvSpPr>
        <dsp:cNvPr id="0" name=""/>
        <dsp:cNvSpPr/>
      </dsp:nvSpPr>
      <dsp:spPr>
        <a:xfrm rot="5400000">
          <a:off x="1067283" y="437435"/>
          <a:ext cx="700961" cy="60983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solidFill>
                <a:schemeClr val="bg1"/>
              </a:solidFill>
            </a:rPr>
            <a:t>Time Management</a:t>
          </a:r>
          <a:endParaRPr lang="en-US" sz="500" kern="1200" dirty="0">
            <a:solidFill>
              <a:schemeClr val="bg1"/>
            </a:solidFill>
          </a:endParaRPr>
        </a:p>
      </dsp:txBody>
      <dsp:txXfrm rot="-5400000">
        <a:off x="1207878" y="501106"/>
        <a:ext cx="419770" cy="482495"/>
      </dsp:txXfrm>
    </dsp:sp>
    <dsp:sp modelId="{0F80E1A6-4748-4A71-951A-8E70A5416C2C}">
      <dsp:nvSpPr>
        <dsp:cNvPr id="0" name=""/>
        <dsp:cNvSpPr/>
      </dsp:nvSpPr>
      <dsp:spPr>
        <a:xfrm>
          <a:off x="1741188" y="532065"/>
          <a:ext cx="782272" cy="42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solidFill>
                <a:schemeClr val="bg1"/>
              </a:solidFill>
            </a:rPr>
            <a:t>Planning</a:t>
          </a:r>
          <a:endParaRPr lang="en-US" sz="500" kern="1200" dirty="0">
            <a:solidFill>
              <a:schemeClr val="bg1"/>
            </a:solidFill>
          </a:endParaRPr>
        </a:p>
      </dsp:txBody>
      <dsp:txXfrm>
        <a:off x="1741188" y="532065"/>
        <a:ext cx="782272" cy="420576"/>
      </dsp:txXfrm>
    </dsp:sp>
    <dsp:sp modelId="{6EE67FB9-AB25-4554-A314-B98F7BFA0FD0}">
      <dsp:nvSpPr>
        <dsp:cNvPr id="0" name=""/>
        <dsp:cNvSpPr/>
      </dsp:nvSpPr>
      <dsp:spPr>
        <a:xfrm rot="5400000">
          <a:off x="408660" y="437435"/>
          <a:ext cx="700961" cy="60983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0"/>
            <a:satOff val="0"/>
            <a:lumOff val="96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bg1"/>
            </a:solidFill>
          </a:endParaRPr>
        </a:p>
      </dsp:txBody>
      <dsp:txXfrm rot="-5400000">
        <a:off x="549255" y="501106"/>
        <a:ext cx="419770" cy="482495"/>
      </dsp:txXfrm>
    </dsp:sp>
    <dsp:sp modelId="{E943A7AB-341A-46C7-9668-6101E351D5FD}">
      <dsp:nvSpPr>
        <dsp:cNvPr id="0" name=""/>
        <dsp:cNvSpPr/>
      </dsp:nvSpPr>
      <dsp:spPr>
        <a:xfrm rot="5400000">
          <a:off x="736710" y="1032411"/>
          <a:ext cx="700961" cy="60983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0"/>
            <a:satOff val="0"/>
            <a:lumOff val="1920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solidFill>
                <a:schemeClr val="bg1"/>
              </a:solidFill>
            </a:rPr>
            <a:t>Finding an API that was reliable and detailed</a:t>
          </a:r>
          <a:endParaRPr lang="en-US" sz="500" kern="1200" dirty="0">
            <a:solidFill>
              <a:schemeClr val="bg1"/>
            </a:solidFill>
          </a:endParaRPr>
        </a:p>
      </dsp:txBody>
      <dsp:txXfrm rot="-5400000">
        <a:off x="877305" y="1096082"/>
        <a:ext cx="419770" cy="482495"/>
      </dsp:txXfrm>
    </dsp:sp>
    <dsp:sp modelId="{73FB7446-89FA-42F2-B8BA-FF1EEF2DB6C4}">
      <dsp:nvSpPr>
        <dsp:cNvPr id="0" name=""/>
        <dsp:cNvSpPr/>
      </dsp:nvSpPr>
      <dsp:spPr>
        <a:xfrm>
          <a:off x="0" y="1127041"/>
          <a:ext cx="757038" cy="42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solidFill>
                <a:schemeClr val="bg1"/>
              </a:solidFill>
            </a:rPr>
            <a:t>Backend</a:t>
          </a:r>
          <a:endParaRPr lang="en-US" sz="500" kern="1200" dirty="0">
            <a:solidFill>
              <a:schemeClr val="bg1"/>
            </a:solidFill>
          </a:endParaRPr>
        </a:p>
      </dsp:txBody>
      <dsp:txXfrm>
        <a:off x="0" y="1127041"/>
        <a:ext cx="757038" cy="420576"/>
      </dsp:txXfrm>
    </dsp:sp>
    <dsp:sp modelId="{300AC041-C8E0-430A-BA6B-96ED9005FC09}">
      <dsp:nvSpPr>
        <dsp:cNvPr id="0" name=""/>
        <dsp:cNvSpPr/>
      </dsp:nvSpPr>
      <dsp:spPr>
        <a:xfrm rot="5400000">
          <a:off x="1395333" y="1032411"/>
          <a:ext cx="700961" cy="60983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0"/>
            <a:satOff val="0"/>
            <a:lumOff val="2880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bg1"/>
            </a:solidFill>
          </a:endParaRPr>
        </a:p>
      </dsp:txBody>
      <dsp:txXfrm rot="-5400000">
        <a:off x="1535928" y="1096082"/>
        <a:ext cx="419770" cy="482495"/>
      </dsp:txXfrm>
    </dsp:sp>
    <dsp:sp modelId="{2E1001BA-3D57-429F-8B1B-CEEA63D1BB74}">
      <dsp:nvSpPr>
        <dsp:cNvPr id="0" name=""/>
        <dsp:cNvSpPr/>
      </dsp:nvSpPr>
      <dsp:spPr>
        <a:xfrm rot="5400000">
          <a:off x="1067283" y="1627387"/>
          <a:ext cx="700961" cy="60983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0"/>
            <a:satOff val="0"/>
            <a:lumOff val="3841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solidFill>
                <a:schemeClr val="bg1"/>
              </a:solidFill>
            </a:rPr>
            <a:t>Dynamic Layout design based on Dynamic content</a:t>
          </a:r>
          <a:endParaRPr lang="en-US" sz="500" kern="1200" dirty="0">
            <a:solidFill>
              <a:schemeClr val="bg1"/>
            </a:solidFill>
          </a:endParaRPr>
        </a:p>
      </dsp:txBody>
      <dsp:txXfrm rot="-5400000">
        <a:off x="1207878" y="1691058"/>
        <a:ext cx="419770" cy="482495"/>
      </dsp:txXfrm>
    </dsp:sp>
    <dsp:sp modelId="{B7EEDBF8-FDB4-4C53-8482-849626A2317C}">
      <dsp:nvSpPr>
        <dsp:cNvPr id="0" name=""/>
        <dsp:cNvSpPr/>
      </dsp:nvSpPr>
      <dsp:spPr>
        <a:xfrm>
          <a:off x="1741188" y="1722017"/>
          <a:ext cx="782272" cy="42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solidFill>
                <a:schemeClr val="bg1"/>
              </a:solidFill>
            </a:rPr>
            <a:t>Frontend</a:t>
          </a:r>
          <a:endParaRPr lang="en-US" sz="500" kern="1200" dirty="0">
            <a:solidFill>
              <a:schemeClr val="bg1"/>
            </a:solidFill>
          </a:endParaRPr>
        </a:p>
      </dsp:txBody>
      <dsp:txXfrm>
        <a:off x="1741188" y="1722017"/>
        <a:ext cx="782272" cy="420576"/>
      </dsp:txXfrm>
    </dsp:sp>
    <dsp:sp modelId="{A90F0F5F-D5C5-46FB-A989-111E473F97E1}">
      <dsp:nvSpPr>
        <dsp:cNvPr id="0" name=""/>
        <dsp:cNvSpPr/>
      </dsp:nvSpPr>
      <dsp:spPr>
        <a:xfrm rot="5400000">
          <a:off x="408660" y="1627387"/>
          <a:ext cx="700961" cy="60983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0"/>
            <a:satOff val="0"/>
            <a:lumOff val="4801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bg1"/>
            </a:solidFill>
          </a:endParaRPr>
        </a:p>
      </dsp:txBody>
      <dsp:txXfrm rot="-5400000">
        <a:off x="549255" y="1691058"/>
        <a:ext cx="419770" cy="482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7FAAD-8608-41B9-A528-05E3EEF24911}">
      <dsp:nvSpPr>
        <dsp:cNvPr id="0" name=""/>
        <dsp:cNvSpPr/>
      </dsp:nvSpPr>
      <dsp:spPr>
        <a:xfrm>
          <a:off x="3031" y="889285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476A2-68DD-4BB4-AB92-0DEABD40878C}">
      <dsp:nvSpPr>
        <dsp:cNvPr id="0" name=""/>
        <dsp:cNvSpPr/>
      </dsp:nvSpPr>
      <dsp:spPr>
        <a:xfrm>
          <a:off x="235560" y="1746321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Site Load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Clear Search history</a:t>
          </a:r>
        </a:p>
      </dsp:txBody>
      <dsp:txXfrm>
        <a:off x="277396" y="1788157"/>
        <a:ext cx="1344720" cy="1344720"/>
      </dsp:txXfrm>
    </dsp:sp>
    <dsp:sp modelId="{FCD8637E-D600-41B9-8013-3BDC528F04DD}">
      <dsp:nvSpPr>
        <dsp:cNvPr id="0" name=""/>
        <dsp:cNvSpPr/>
      </dsp:nvSpPr>
      <dsp:spPr>
        <a:xfrm>
          <a:off x="1706564" y="1431870"/>
          <a:ext cx="275140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706564" y="1500514"/>
        <a:ext cx="192598" cy="205934"/>
      </dsp:txXfrm>
    </dsp:sp>
    <dsp:sp modelId="{9F8F7FB3-CFC8-460E-913C-99F467FFE466}">
      <dsp:nvSpPr>
        <dsp:cNvPr id="0" name=""/>
        <dsp:cNvSpPr/>
      </dsp:nvSpPr>
      <dsp:spPr>
        <a:xfrm>
          <a:off x="2217539" y="889285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9140C-E584-4122-9648-71323AFE3086}">
      <dsp:nvSpPr>
        <dsp:cNvPr id="0" name=""/>
        <dsp:cNvSpPr/>
      </dsp:nvSpPr>
      <dsp:spPr>
        <a:xfrm>
          <a:off x="2450068" y="1746321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Search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Send search string to backend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Get </a:t>
          </a:r>
          <a:r>
            <a:rPr lang="en-US" sz="600" kern="1200" dirty="0" err="1"/>
            <a:t>searchTerm</a:t>
          </a:r>
          <a:endParaRPr 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Return results with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rating,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price,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title,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subject,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 err="1"/>
            <a:t>searchTermInSubject</a:t>
          </a:r>
          <a:r>
            <a:rPr lang="en-US" sz="600" kern="1200" dirty="0"/>
            <a:t>,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author, 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 err="1"/>
            <a:t>searchTermInAuthor</a:t>
          </a:r>
          <a:endParaRPr lang="en-US" sz="600" kern="1200" dirty="0"/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link, 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description</a:t>
          </a:r>
        </a:p>
      </dsp:txBody>
      <dsp:txXfrm>
        <a:off x="2491904" y="1788157"/>
        <a:ext cx="1344720" cy="1344720"/>
      </dsp:txXfrm>
    </dsp:sp>
    <dsp:sp modelId="{9CC4ADD5-EED0-4BEA-BCEA-F8CCF0B7932B}">
      <dsp:nvSpPr>
        <dsp:cNvPr id="0" name=""/>
        <dsp:cNvSpPr/>
      </dsp:nvSpPr>
      <dsp:spPr>
        <a:xfrm>
          <a:off x="3921071" y="1431870"/>
          <a:ext cx="275140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921071" y="1500514"/>
        <a:ext cx="192598" cy="205934"/>
      </dsp:txXfrm>
    </dsp:sp>
    <dsp:sp modelId="{DAEE4194-2553-4ED9-9A3C-34B37FABD5BA}">
      <dsp:nvSpPr>
        <dsp:cNvPr id="0" name=""/>
        <dsp:cNvSpPr/>
      </dsp:nvSpPr>
      <dsp:spPr>
        <a:xfrm>
          <a:off x="4432046" y="889285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6C79E-E09A-4A24-8C7A-FB7DE751B69F}">
      <dsp:nvSpPr>
        <dsp:cNvPr id="0" name=""/>
        <dsp:cNvSpPr/>
      </dsp:nvSpPr>
      <dsp:spPr>
        <a:xfrm>
          <a:off x="4664575" y="1746321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Filter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Slider for price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Slider for rating</a:t>
          </a:r>
        </a:p>
      </dsp:txBody>
      <dsp:txXfrm>
        <a:off x="4706411" y="1788157"/>
        <a:ext cx="1344720" cy="1344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49306793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449306793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f65bbbb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f65bbbb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449306793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449306793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f65bbbb4d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f65bbbb4d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f65bbbb4d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f65bbbb4d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449306793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449306793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922325" y="2973100"/>
            <a:ext cx="60921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922325" y="3792655"/>
            <a:ext cx="42591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3"/>
          </p:nvPr>
        </p:nvSpPr>
        <p:spPr>
          <a:xfrm>
            <a:off x="922325" y="3959921"/>
            <a:ext cx="42591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5700" y="1908375"/>
            <a:ext cx="1888925" cy="3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opic">
  <p:cSld name="Title &amp; Subtitle copy">
    <p:bg>
      <p:bgPr>
        <a:solidFill>
          <a:srgbClr val="0096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1"/>
          <p:cNvPicPr preferRelativeResize="0"/>
          <p:nvPr/>
        </p:nvPicPr>
        <p:blipFill rotWithShape="1">
          <a:blip r:embed="rId2">
            <a:alphaModFix/>
          </a:blip>
          <a:srcRect t="109" b="109"/>
          <a:stretch/>
        </p:blipFill>
        <p:spPr>
          <a:xfrm>
            <a:off x="0" y="5542"/>
            <a:ext cx="9144000" cy="5132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75" y="1930225"/>
            <a:ext cx="658850" cy="66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2210700" y="2440275"/>
            <a:ext cx="47226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eview">
  <p:cSld name="Title &amp; Subtitle copy_1_1">
    <p:bg>
      <p:bgPr>
        <a:solidFill>
          <a:srgbClr val="0096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2"/>
          <p:cNvPicPr preferRelativeResize="0"/>
          <p:nvPr/>
        </p:nvPicPr>
        <p:blipFill rotWithShape="1">
          <a:blip r:embed="rId2">
            <a:alphaModFix/>
          </a:blip>
          <a:srcRect t="109" b="109"/>
          <a:stretch/>
        </p:blipFill>
        <p:spPr>
          <a:xfrm>
            <a:off x="0" y="5542"/>
            <a:ext cx="9144000" cy="513241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2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reak">
  <p:cSld name="Title &amp; Subtitle copy_1_2">
    <p:bg>
      <p:bgPr>
        <a:solidFill>
          <a:srgbClr val="0096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3"/>
          <p:cNvPicPr preferRelativeResize="0"/>
          <p:nvPr/>
        </p:nvPicPr>
        <p:blipFill rotWithShape="1">
          <a:blip r:embed="rId2">
            <a:alphaModFix/>
          </a:blip>
          <a:srcRect t="109" b="109"/>
          <a:stretch/>
        </p:blipFill>
        <p:spPr>
          <a:xfrm>
            <a:off x="0" y="5542"/>
            <a:ext cx="9144000" cy="51324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>
            <a:spLocks noGrp="1"/>
          </p:cNvSpPr>
          <p:nvPr>
            <p:ph type="subTitle" idx="1"/>
          </p:nvPr>
        </p:nvSpPr>
        <p:spPr>
          <a:xfrm>
            <a:off x="3033000" y="1698339"/>
            <a:ext cx="30780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484800" y="2122425"/>
            <a:ext cx="8174400" cy="1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Title &amp; Subtitle copy_1_1_1">
    <p:bg>
      <p:bgPr>
        <a:noFill/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4"/>
          <p:cNvPicPr preferRelativeResize="0"/>
          <p:nvPr/>
        </p:nvPicPr>
        <p:blipFill rotWithShape="1">
          <a:blip r:embed="rId2">
            <a:alphaModFix/>
          </a:blip>
          <a:srcRect t="109" b="109"/>
          <a:stretch/>
        </p:blipFill>
        <p:spPr>
          <a:xfrm>
            <a:off x="-9900" y="0"/>
            <a:ext cx="91637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1412000" y="1763700"/>
            <a:ext cx="62238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 idx="2"/>
          </p:nvPr>
        </p:nvSpPr>
        <p:spPr>
          <a:xfrm>
            <a:off x="2720538" y="3290175"/>
            <a:ext cx="37029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o Topic">
  <p:cSld name="TITLE_2_5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7346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Nunito Sans"/>
              <a:buNone/>
              <a:defRPr sz="21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Avenir"/>
              <a:buNone/>
              <a:defRPr sz="2100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Avenir"/>
              <a:buNone/>
              <a:defRPr sz="2100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Avenir"/>
              <a:buNone/>
              <a:defRPr sz="2100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Avenir"/>
              <a:buNone/>
              <a:defRPr sz="2100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Avenir"/>
              <a:buNone/>
              <a:defRPr sz="2100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Avenir"/>
              <a:buNone/>
              <a:defRPr sz="2100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Avenir"/>
              <a:buNone/>
              <a:defRPr sz="2100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Avenir"/>
              <a:buNone/>
              <a:defRPr sz="2100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81000" y="1400020"/>
            <a:ext cx="4153200" cy="2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●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○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■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●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○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■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●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○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Merriweather"/>
              <a:buChar char="■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">
  <p:cSld name="TITLE_2_4_3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7346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Nunito Sans"/>
              <a:buNone/>
              <a:defRPr sz="21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2"/>
          </p:nvPr>
        </p:nvSpPr>
        <p:spPr>
          <a:xfrm>
            <a:off x="381000" y="1400025"/>
            <a:ext cx="4971000" cy="2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●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○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■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●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○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■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●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○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Merriweather"/>
              <a:buChar char="■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 - Smaller Copy">
  <p:cSld name="TITLE_2_4_1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381000" y="1409492"/>
            <a:ext cx="4379400" cy="2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2921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2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7346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Nunito Sans"/>
              <a:buNone/>
              <a:defRPr sz="21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8796165" y="4824021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age Number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BLANK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5380566" y="3552216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5375366" y="2998391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377966" y="2997716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396249" y="3160366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/>
          </p:nvPr>
        </p:nvSpPr>
        <p:spPr>
          <a:xfrm>
            <a:off x="5396239" y="3567542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266454" y="3552216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2261254" y="2998391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262216" y="2997716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3"/>
          </p:nvPr>
        </p:nvSpPr>
        <p:spPr>
          <a:xfrm>
            <a:off x="2282586" y="3160366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4"/>
          </p:nvPr>
        </p:nvSpPr>
        <p:spPr>
          <a:xfrm>
            <a:off x="2282577" y="3567542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02241" y="3552205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705516" y="2997716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5"/>
          </p:nvPr>
        </p:nvSpPr>
        <p:spPr>
          <a:xfrm>
            <a:off x="714900" y="3567542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375366" y="2998391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3820904" y="3552216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3815704" y="2998391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3815704" y="2998391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2261254" y="2998391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04334" y="2998380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6952641" y="1634163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6947441" y="1080338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947441" y="1080338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5386391" y="1634163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5381191" y="1080338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5381191" y="1080338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3825341" y="1634163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3820141" y="1080338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3820141" y="1080338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69491" y="1634175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2264291" y="1080350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2264291" y="1080350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710716" y="1634175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705516" y="1080350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705516" y="1080350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952641" y="3552200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6947441" y="2998375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6947441" y="2998375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" name="Google Shape;53;p3"/>
          <p:cNvSpPr txBox="1">
            <a:spLocks noGrp="1"/>
          </p:cNvSpPr>
          <p:nvPr>
            <p:ph type="title" idx="6"/>
          </p:nvPr>
        </p:nvSpPr>
        <p:spPr>
          <a:xfrm>
            <a:off x="595372" y="437050"/>
            <a:ext cx="40350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 idx="7"/>
          </p:nvPr>
        </p:nvSpPr>
        <p:spPr>
          <a:xfrm>
            <a:off x="607524" y="758688"/>
            <a:ext cx="24111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 idx="8"/>
          </p:nvPr>
        </p:nvSpPr>
        <p:spPr>
          <a:xfrm>
            <a:off x="3720031" y="808013"/>
            <a:ext cx="24111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 idx="9"/>
          </p:nvPr>
        </p:nvSpPr>
        <p:spPr>
          <a:xfrm>
            <a:off x="714909" y="1237787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13"/>
          </p:nvPr>
        </p:nvSpPr>
        <p:spPr>
          <a:xfrm>
            <a:off x="714900" y="1644963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14"/>
          </p:nvPr>
        </p:nvSpPr>
        <p:spPr>
          <a:xfrm>
            <a:off x="2282586" y="1237787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15"/>
          </p:nvPr>
        </p:nvSpPr>
        <p:spPr>
          <a:xfrm>
            <a:off x="2282577" y="1644963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 idx="16"/>
          </p:nvPr>
        </p:nvSpPr>
        <p:spPr>
          <a:xfrm>
            <a:off x="3839424" y="1237787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 idx="17"/>
          </p:nvPr>
        </p:nvSpPr>
        <p:spPr>
          <a:xfrm>
            <a:off x="3839414" y="1644963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 idx="18"/>
          </p:nvPr>
        </p:nvSpPr>
        <p:spPr>
          <a:xfrm>
            <a:off x="5396249" y="1237787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19"/>
          </p:nvPr>
        </p:nvSpPr>
        <p:spPr>
          <a:xfrm>
            <a:off x="5396239" y="1644963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0"/>
          </p:nvPr>
        </p:nvSpPr>
        <p:spPr>
          <a:xfrm>
            <a:off x="6952099" y="1237787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1"/>
          </p:nvPr>
        </p:nvSpPr>
        <p:spPr>
          <a:xfrm>
            <a:off x="6952089" y="1644963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2"/>
          </p:nvPr>
        </p:nvSpPr>
        <p:spPr>
          <a:xfrm>
            <a:off x="625374" y="2727675"/>
            <a:ext cx="15438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 idx="23"/>
          </p:nvPr>
        </p:nvSpPr>
        <p:spPr>
          <a:xfrm>
            <a:off x="3720031" y="2727663"/>
            <a:ext cx="24111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 idx="24"/>
          </p:nvPr>
        </p:nvSpPr>
        <p:spPr>
          <a:xfrm>
            <a:off x="714909" y="3160366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title" idx="25"/>
          </p:nvPr>
        </p:nvSpPr>
        <p:spPr>
          <a:xfrm>
            <a:off x="3839424" y="3160366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6"/>
          </p:nvPr>
        </p:nvSpPr>
        <p:spPr>
          <a:xfrm>
            <a:off x="3839414" y="3567542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title" idx="27"/>
          </p:nvPr>
        </p:nvSpPr>
        <p:spPr>
          <a:xfrm>
            <a:off x="6952099" y="3160366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8"/>
          </p:nvPr>
        </p:nvSpPr>
        <p:spPr>
          <a:xfrm>
            <a:off x="6952089" y="3567542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o Topic Two Column">
  <p:cSld name="TITLE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 Sans"/>
              <a:buNone/>
              <a:defRPr sz="22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4540050" y="1411340"/>
            <a:ext cx="354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2"/>
          </p:nvPr>
        </p:nvSpPr>
        <p:spPr>
          <a:xfrm>
            <a:off x="458000" y="1411340"/>
            <a:ext cx="345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9" name="Google Shape;79;p4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TITLE_2_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152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 Sans"/>
              <a:buNone/>
              <a:defRPr sz="21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 b="1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2"/>
          </p:nvPr>
        </p:nvSpPr>
        <p:spPr>
          <a:xfrm>
            <a:off x="386275" y="1410775"/>
            <a:ext cx="10536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3"/>
          </p:nvPr>
        </p:nvSpPr>
        <p:spPr>
          <a:xfrm>
            <a:off x="1405075" y="1410775"/>
            <a:ext cx="4303500" cy="17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esources">
  <p:cSld name="TITLE_2_4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152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 Sans"/>
              <a:buNone/>
              <a:defRPr sz="21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 b="1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body" idx="2"/>
          </p:nvPr>
        </p:nvSpPr>
        <p:spPr>
          <a:xfrm>
            <a:off x="397241" y="1402750"/>
            <a:ext cx="4163100" cy="15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1358DB"/>
              </a:buClr>
              <a:buSzPts val="1200"/>
              <a:buFont typeface="Merriweather"/>
              <a:buChar char="●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rgbClr val="1358DB"/>
              </a:buClr>
              <a:buSzPts val="1200"/>
              <a:buFont typeface="Merriweather"/>
              <a:buChar char="○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rgbClr val="1358DB"/>
              </a:buClr>
              <a:buSzPts val="1200"/>
              <a:buFont typeface="Merriweather"/>
              <a:buChar char="■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rgbClr val="1358DB"/>
              </a:buClr>
              <a:buSzPts val="1200"/>
              <a:buFont typeface="Merriweather"/>
              <a:buChar char="●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rgbClr val="1358DB"/>
              </a:buClr>
              <a:buSzPts val="1200"/>
              <a:buFont typeface="Merriweather"/>
              <a:buChar char="○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rgbClr val="1358DB"/>
              </a:buClr>
              <a:buSzPts val="1200"/>
              <a:buFont typeface="Merriweather"/>
              <a:buChar char="■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rgbClr val="1358DB"/>
              </a:buClr>
              <a:buSzPts val="1200"/>
              <a:buFont typeface="Merriweather"/>
              <a:buChar char="●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rgbClr val="1358DB"/>
              </a:buClr>
              <a:buSzPts val="1200"/>
              <a:buFont typeface="Merriweather"/>
              <a:buChar char="○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rgbClr val="1358DB"/>
              </a:buClr>
              <a:buSzPts val="1200"/>
              <a:buFont typeface="Merriweather"/>
              <a:buChar char="■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arning Objectives">
  <p:cSld name="TITLE_2_4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152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 Sans"/>
              <a:buNone/>
              <a:defRPr sz="21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Merriweather"/>
              <a:buNone/>
              <a:defRPr sz="2100">
                <a:solidFill>
                  <a:srgbClr val="2B95FD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Merriweather"/>
              <a:buNone/>
              <a:defRPr sz="2100">
                <a:solidFill>
                  <a:srgbClr val="2B95FD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Merriweather"/>
              <a:buNone/>
              <a:defRPr sz="2100">
                <a:solidFill>
                  <a:srgbClr val="2B95FD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Merriweather"/>
              <a:buNone/>
              <a:defRPr sz="2100">
                <a:solidFill>
                  <a:srgbClr val="2B95FD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Merriweather"/>
              <a:buNone/>
              <a:defRPr sz="2100">
                <a:solidFill>
                  <a:srgbClr val="2B95FD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Merriweather"/>
              <a:buNone/>
              <a:defRPr sz="2100">
                <a:solidFill>
                  <a:srgbClr val="2B95FD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Merriweather"/>
              <a:buNone/>
              <a:defRPr sz="2100">
                <a:solidFill>
                  <a:srgbClr val="2B95FD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Merriweather"/>
              <a:buNone/>
              <a:defRPr sz="2100">
                <a:solidFill>
                  <a:srgbClr val="2B95FD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2"/>
          </p:nvPr>
        </p:nvSpPr>
        <p:spPr>
          <a:xfrm>
            <a:off x="821343" y="1406725"/>
            <a:ext cx="5078700" cy="17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ctivity 1">
  <p:cSld name="TITLE_2_4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pic>
        <p:nvPicPr>
          <p:cNvPr id="105" name="Google Shape;10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737" y="358327"/>
            <a:ext cx="7597650" cy="46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/>
          <p:nvPr/>
        </p:nvSpPr>
        <p:spPr>
          <a:xfrm>
            <a:off x="2141262" y="853500"/>
            <a:ext cx="4836600" cy="31821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2"/>
          </p:nvPr>
        </p:nvSpPr>
        <p:spPr>
          <a:xfrm>
            <a:off x="2957112" y="1659204"/>
            <a:ext cx="3204900" cy="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subTitle" idx="3"/>
          </p:nvPr>
        </p:nvSpPr>
        <p:spPr>
          <a:xfrm>
            <a:off x="2875812" y="2808050"/>
            <a:ext cx="3367500" cy="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ubTitle" idx="4"/>
          </p:nvPr>
        </p:nvSpPr>
        <p:spPr>
          <a:xfrm>
            <a:off x="2916450" y="2049300"/>
            <a:ext cx="32862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ctivity 2">
  <p:cSld name="TITLE_2_4_1_1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4987" y="410602"/>
            <a:ext cx="7597650" cy="46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 txBox="1"/>
          <p:nvPr/>
        </p:nvSpPr>
        <p:spPr>
          <a:xfrm>
            <a:off x="8796165" y="4824021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5113062" y="929700"/>
            <a:ext cx="4836600" cy="31821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152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 Sans"/>
              <a:buNone/>
              <a:defRPr sz="21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2"/>
          </p:nvPr>
        </p:nvSpPr>
        <p:spPr>
          <a:xfrm>
            <a:off x="253897" y="1405028"/>
            <a:ext cx="4153200" cy="25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subTitle" idx="3"/>
          </p:nvPr>
        </p:nvSpPr>
        <p:spPr>
          <a:xfrm>
            <a:off x="5888250" y="2049300"/>
            <a:ext cx="32862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 with Photo Credit">
  <p:cSld name="TITLE_2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>
            <a:spLocks noGrp="1"/>
          </p:cNvSpPr>
          <p:nvPr>
            <p:ph type="subTitle" idx="1"/>
          </p:nvPr>
        </p:nvSpPr>
        <p:spPr>
          <a:xfrm>
            <a:off x="5956250" y="3249625"/>
            <a:ext cx="25857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subTitle" idx="2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3"/>
          </p:nvPr>
        </p:nvSpPr>
        <p:spPr>
          <a:xfrm>
            <a:off x="120453" y="1406932"/>
            <a:ext cx="4153200" cy="25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26" name="Google Shape;126;p10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152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 Sans"/>
              <a:buNone/>
              <a:defRPr sz="21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Merriweather"/>
              <a:buNone/>
              <a:defRPr sz="22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375" y="1356761"/>
            <a:ext cx="60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nir"/>
              <a:buChar char="●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1750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nir"/>
              <a:buChar char="○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1750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nir"/>
              <a:buChar char="■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1750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nir"/>
              <a:buChar char="●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1750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nir"/>
              <a:buChar char="○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1750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nir"/>
              <a:buChar char="■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lvl="6" indent="-31750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nir"/>
              <a:buChar char="●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lvl="7" indent="-31750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nir"/>
              <a:buChar char="○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lvl="8" indent="-31750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Avenir"/>
              <a:buChar char="■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447E5-48E1-42D4-991D-FDFAE3F1AD4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920300" y="4991100"/>
            <a:ext cx="11477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Schlumberger-Private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460100" y="2131650"/>
            <a:ext cx="62238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Bookit</a:t>
            </a:r>
            <a:endParaRPr sz="3600"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title" idx="2"/>
          </p:nvPr>
        </p:nvSpPr>
        <p:spPr>
          <a:xfrm>
            <a:off x="2720538" y="3011850"/>
            <a:ext cx="37029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Pair Programming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subTitle" idx="1"/>
          </p:nvPr>
        </p:nvSpPr>
        <p:spPr>
          <a:xfrm>
            <a:off x="3033000" y="1698339"/>
            <a:ext cx="30780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and how did you make it?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484800" y="2122425"/>
            <a:ext cx="8174400" cy="1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Allow visitors to find books with good ratings in their price range.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Pair Programming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BC105-9578-4AA5-B788-49124BA01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8" y="575100"/>
            <a:ext cx="3755572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E9093D-6AFE-4F51-9AB5-860DEE34B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496" y="507528"/>
            <a:ext cx="3755572" cy="2677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BC90A-3E9C-4121-A7F9-336C8A5E7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69" y="3403927"/>
            <a:ext cx="2662401" cy="1597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83D0B9-8804-43FF-A29B-28B34B6C4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371" y="3435766"/>
            <a:ext cx="2662402" cy="15343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13F325-B459-4245-A520-20D522264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6439" y="3435766"/>
            <a:ext cx="2533456" cy="153430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6110401-D10C-4B7F-A4B4-E6A9D9B8910E}"/>
              </a:ext>
            </a:extLst>
          </p:cNvPr>
          <p:cNvSpPr/>
          <p:nvPr/>
        </p:nvSpPr>
        <p:spPr>
          <a:xfrm>
            <a:off x="2945970" y="3877842"/>
            <a:ext cx="516951" cy="169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0B8E3B-728C-498E-A5CB-89372A526371}"/>
              </a:ext>
            </a:extLst>
          </p:cNvPr>
          <p:cNvSpPr/>
          <p:nvPr/>
        </p:nvSpPr>
        <p:spPr>
          <a:xfrm>
            <a:off x="6005806" y="3900456"/>
            <a:ext cx="516951" cy="169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1A278E-D4DA-4F8D-AEDD-CFD32FD5E462}"/>
              </a:ext>
            </a:extLst>
          </p:cNvPr>
          <p:cNvSpPr/>
          <p:nvPr/>
        </p:nvSpPr>
        <p:spPr>
          <a:xfrm>
            <a:off x="607702" y="3900456"/>
            <a:ext cx="516951" cy="169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subTitle" idx="1"/>
          </p:nvPr>
        </p:nvSpPr>
        <p:spPr>
          <a:xfrm>
            <a:off x="1729050" y="1717050"/>
            <a:ext cx="56859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well? What did you knock out of the park?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484800" y="2122425"/>
            <a:ext cx="8174400" cy="1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Successes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D318D7-00A4-41F9-B3FE-6192D57A41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654439"/>
              </p:ext>
            </p:extLst>
          </p:nvPr>
        </p:nvGraphicFramePr>
        <p:xfrm>
          <a:off x="3310269" y="2571750"/>
          <a:ext cx="2523461" cy="2674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subTitle" idx="1"/>
          </p:nvPr>
        </p:nvSpPr>
        <p:spPr>
          <a:xfrm>
            <a:off x="1453200" y="2029950"/>
            <a:ext cx="62376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What didn’t go so well? What did you learn as a team?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484800" y="2122425"/>
            <a:ext cx="8174400" cy="1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Challenges</a:t>
            </a:r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407DC94-598E-4E5F-B30F-B10206177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080817"/>
              </p:ext>
            </p:extLst>
          </p:nvPr>
        </p:nvGraphicFramePr>
        <p:xfrm>
          <a:off x="3310269" y="2571750"/>
          <a:ext cx="2523461" cy="2674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subTitle" idx="2"/>
          </p:nvPr>
        </p:nvSpPr>
        <p:spPr>
          <a:xfrm>
            <a:off x="2957112" y="1659204"/>
            <a:ext cx="3204900" cy="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3 minute</a:t>
            </a:r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subTitle" idx="4"/>
          </p:nvPr>
        </p:nvSpPr>
        <p:spPr>
          <a:xfrm>
            <a:off x="2916450" y="1890325"/>
            <a:ext cx="32862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B5402A9-36C1-4AB7-B7F5-21B927A68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5C6119B-38EB-4851-9513-F9A63979D2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82919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350102"/>
      </p:ext>
    </p:extLst>
  </p:cSld>
  <p:clrMapOvr>
    <a:masterClrMapping/>
  </p:clrMapOvr>
</p:sld>
</file>

<file path=ppt/theme/theme1.xml><?xml version="1.0" encoding="utf-8"?>
<a:theme xmlns:a="http://schemas.openxmlformats.org/drawingml/2006/main" name="BrainStation Master 2019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139</Words>
  <Application>Microsoft Office PowerPoint</Application>
  <PresentationFormat>On-screen Show (16:9)</PresentationFormat>
  <Paragraphs>43</Paragraphs>
  <Slides>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</vt:lpstr>
      <vt:lpstr>Calibri</vt:lpstr>
      <vt:lpstr>Helvetica Neue</vt:lpstr>
      <vt:lpstr>Merriweather</vt:lpstr>
      <vt:lpstr>Nunito Sans</vt:lpstr>
      <vt:lpstr>Proxima Nova</vt:lpstr>
      <vt:lpstr>BrainStation Master 2019</vt:lpstr>
      <vt:lpstr>Bookit</vt:lpstr>
      <vt:lpstr>Allow visitors to find books with good ratings in their price range.</vt:lpstr>
      <vt:lpstr>PowerPoint Presentation</vt:lpstr>
      <vt:lpstr>The Successes</vt:lpstr>
      <vt:lpstr>The Challenges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Name Here</dc:title>
  <cp:lastModifiedBy>Duane Imambaksh</cp:lastModifiedBy>
  <cp:revision>8</cp:revision>
  <dcterms:modified xsi:type="dcterms:W3CDTF">2022-03-12T21:50:00Z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bb759f6-5337-4dc5-b19b-e74b6da11f8f_Enabled">
    <vt:lpwstr>true</vt:lpwstr>
  </property>
  <property fmtid="{D5CDD505-2E9C-101B-9397-08002B2CF9AE}" pid="3" name="MSIP_Label_8bb759f6-5337-4dc5-b19b-e74b6da11f8f_SetDate">
    <vt:lpwstr>2022-03-11T03:23:57Z</vt:lpwstr>
  </property>
  <property fmtid="{D5CDD505-2E9C-101B-9397-08002B2CF9AE}" pid="4" name="MSIP_Label_8bb759f6-5337-4dc5-b19b-e74b6da11f8f_Method">
    <vt:lpwstr>Standard</vt:lpwstr>
  </property>
  <property fmtid="{D5CDD505-2E9C-101B-9397-08002B2CF9AE}" pid="5" name="MSIP_Label_8bb759f6-5337-4dc5-b19b-e74b6da11f8f_Name">
    <vt:lpwstr>8bb759f6-5337-4dc5-b19b-e74b6da11f8f</vt:lpwstr>
  </property>
  <property fmtid="{D5CDD505-2E9C-101B-9397-08002B2CF9AE}" pid="6" name="MSIP_Label_8bb759f6-5337-4dc5-b19b-e74b6da11f8f_SiteId">
    <vt:lpwstr>41ff26dc-250f-4b13-8981-739be8610c21</vt:lpwstr>
  </property>
  <property fmtid="{D5CDD505-2E9C-101B-9397-08002B2CF9AE}" pid="7" name="MSIP_Label_8bb759f6-5337-4dc5-b19b-e74b6da11f8f_ActionId">
    <vt:lpwstr>5caa88b5-990b-4535-8f00-794a0eefa95b</vt:lpwstr>
  </property>
  <property fmtid="{D5CDD505-2E9C-101B-9397-08002B2CF9AE}" pid="8" name="MSIP_Label_8bb759f6-5337-4dc5-b19b-e74b6da11f8f_ContentBits">
    <vt:lpwstr>2</vt:lpwstr>
  </property>
  <property fmtid="{D5CDD505-2E9C-101B-9397-08002B2CF9AE}" pid="9" name="ClassificationContentMarkingFooterLocations">
    <vt:lpwstr>BrainStation Master 2019:3</vt:lpwstr>
  </property>
  <property fmtid="{D5CDD505-2E9C-101B-9397-08002B2CF9AE}" pid="10" name="ClassificationContentMarkingFooterText">
    <vt:lpwstr>Schlumberger-Private</vt:lpwstr>
  </property>
</Properties>
</file>