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09728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 showGuides="1">
      <p:cViewPr varScale="1">
        <p:scale>
          <a:sx n="132" d="100"/>
          <a:sy n="132" d="100"/>
        </p:scale>
        <p:origin x="184" y="632"/>
      </p:cViewPr>
      <p:guideLst>
        <p:guide orient="horz" pos="144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0D70-9C57-1F4E-9028-FAC20230FC2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43000"/>
            <a:ext cx="7407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D2F6-B28A-7544-B103-15001B34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5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</a:t>
            </a:r>
            <a:r>
              <a:rPr lang="en-US" baseline="0" smtClean="0"/>
              <a:t>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3417"/>
            <a:ext cx="236601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3417"/>
            <a:ext cx="696087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2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8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C4F9-7FC6-6A46-BA54-8C76B786C23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1F4B-3F03-8940-A643-91F08916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10656"/>
              </p:ext>
            </p:extLst>
          </p:nvPr>
        </p:nvGraphicFramePr>
        <p:xfrm>
          <a:off x="223603" y="173911"/>
          <a:ext cx="106298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  <a:gridCol w="2743199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rea for 300 atoms relative to 200 mm^2 chip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184</Words>
  <Application>Microsoft Macintosh PowerPoint</Application>
  <PresentationFormat>Custom</PresentationFormat>
  <Paragraphs>44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Gadugi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2016-08-18T13:33:54Z</dcterms:created>
  <dcterms:modified xsi:type="dcterms:W3CDTF">2016-08-18T13:35:01Z</dcterms:modified>
</cp:coreProperties>
</file>