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9" r:id="rId3"/>
    <p:sldId id="257" r:id="rId4"/>
    <p:sldId id="260" r:id="rId5"/>
    <p:sldId id="262" r:id="rId6"/>
    <p:sldId id="261" r:id="rId7"/>
    <p:sldId id="263" r:id="rId8"/>
    <p:sldId id="267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1B7E8-7CDE-B749-A388-E2BC950E16AE}" v="1" dt="2023-12-05T15:44:58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/>
    <p:restoredTop sz="96327"/>
  </p:normalViewPr>
  <p:slideViewPr>
    <p:cSldViewPr snapToGrid="0">
      <p:cViewPr varScale="1">
        <p:scale>
          <a:sx n="169" d="100"/>
          <a:sy n="169" d="100"/>
        </p:scale>
        <p:origin x="192" y="21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karsh Mahar (umahar)" userId="S::umahar@cisco.com::b85866ea-0781-4796-a051-d8686946546c" providerId="AD" clId="Web-{E55FAF51-AF5E-6A77-876C-C7F8380EFAAF}"/>
    <pc:docChg chg="modSld">
      <pc:chgData name="Utkarsh Mahar (umahar)" userId="S::umahar@cisco.com::b85866ea-0781-4796-a051-d8686946546c" providerId="AD" clId="Web-{E55FAF51-AF5E-6A77-876C-C7F8380EFAAF}" dt="2023-11-17T17:41:49.800" v="86" actId="20577"/>
      <pc:docMkLst>
        <pc:docMk/>
      </pc:docMkLst>
      <pc:sldChg chg="modSp">
        <pc:chgData name="Utkarsh Mahar (umahar)" userId="S::umahar@cisco.com::b85866ea-0781-4796-a051-d8686946546c" providerId="AD" clId="Web-{E55FAF51-AF5E-6A77-876C-C7F8380EFAAF}" dt="2023-11-17T17:41:49.800" v="86" actId="20577"/>
        <pc:sldMkLst>
          <pc:docMk/>
          <pc:sldMk cId="1412726847" sldId="260"/>
        </pc:sldMkLst>
        <pc:spChg chg="mod">
          <ac:chgData name="Utkarsh Mahar (umahar)" userId="S::umahar@cisco.com::b85866ea-0781-4796-a051-d8686946546c" providerId="AD" clId="Web-{E55FAF51-AF5E-6A77-876C-C7F8380EFAAF}" dt="2023-11-17T17:41:49.800" v="86" actId="20577"/>
          <ac:spMkLst>
            <pc:docMk/>
            <pc:sldMk cId="1412726847" sldId="260"/>
            <ac:spMk id="3" creationId="{82CF9FBD-BAA6-7FFF-4AF9-0AB69392972B}"/>
          </ac:spMkLst>
        </pc:spChg>
      </pc:sldChg>
    </pc:docChg>
  </pc:docChgLst>
  <pc:docChgLst>
    <pc:chgData name="Utkarsh Mahar (umahar)" userId="b85866ea-0781-4796-a051-d8686946546c" providerId="ADAL" clId="{E0F1B7E8-7CDE-B749-A388-E2BC950E16AE}"/>
    <pc:docChg chg="modSld">
      <pc:chgData name="Utkarsh Mahar (umahar)" userId="b85866ea-0781-4796-a051-d8686946546c" providerId="ADAL" clId="{E0F1B7E8-7CDE-B749-A388-E2BC950E16AE}" dt="2023-12-06T14:41:43.925" v="82" actId="20577"/>
      <pc:docMkLst>
        <pc:docMk/>
      </pc:docMkLst>
      <pc:sldChg chg="modSp mod">
        <pc:chgData name="Utkarsh Mahar (umahar)" userId="b85866ea-0781-4796-a051-d8686946546c" providerId="ADAL" clId="{E0F1B7E8-7CDE-B749-A388-E2BC950E16AE}" dt="2023-12-05T15:45:06.578" v="77" actId="20577"/>
        <pc:sldMkLst>
          <pc:docMk/>
          <pc:sldMk cId="3188156045" sldId="257"/>
        </pc:sldMkLst>
        <pc:spChg chg="mod">
          <ac:chgData name="Utkarsh Mahar (umahar)" userId="b85866ea-0781-4796-a051-d8686946546c" providerId="ADAL" clId="{E0F1B7E8-7CDE-B749-A388-E2BC950E16AE}" dt="2023-12-05T15:45:06.578" v="77" actId="20577"/>
          <ac:spMkLst>
            <pc:docMk/>
            <pc:sldMk cId="3188156045" sldId="257"/>
            <ac:spMk id="2" creationId="{28AA016A-5793-63E4-BA11-3BBE2C982441}"/>
          </ac:spMkLst>
        </pc:spChg>
        <pc:spChg chg="mod">
          <ac:chgData name="Utkarsh Mahar (umahar)" userId="b85866ea-0781-4796-a051-d8686946546c" providerId="ADAL" clId="{E0F1B7E8-7CDE-B749-A388-E2BC950E16AE}" dt="2023-12-05T15:44:45.711" v="56" actId="20577"/>
          <ac:spMkLst>
            <pc:docMk/>
            <pc:sldMk cId="3188156045" sldId="257"/>
            <ac:spMk id="4" creationId="{EB581BE9-7DE5-E365-97FE-C884CFB75ADC}"/>
          </ac:spMkLst>
        </pc:spChg>
      </pc:sldChg>
      <pc:sldChg chg="modSp mod">
        <pc:chgData name="Utkarsh Mahar (umahar)" userId="b85866ea-0781-4796-a051-d8686946546c" providerId="ADAL" clId="{E0F1B7E8-7CDE-B749-A388-E2BC950E16AE}" dt="2023-12-05T15:44:28.071" v="55" actId="20577"/>
        <pc:sldMkLst>
          <pc:docMk/>
          <pc:sldMk cId="315097274" sldId="259"/>
        </pc:sldMkLst>
        <pc:spChg chg="mod">
          <ac:chgData name="Utkarsh Mahar (umahar)" userId="b85866ea-0781-4796-a051-d8686946546c" providerId="ADAL" clId="{E0F1B7E8-7CDE-B749-A388-E2BC950E16AE}" dt="2023-12-05T15:44:28.071" v="55" actId="20577"/>
          <ac:spMkLst>
            <pc:docMk/>
            <pc:sldMk cId="315097274" sldId="259"/>
            <ac:spMk id="3" creationId="{FB418766-2F21-E48D-F4B0-B90F50C82FE8}"/>
          </ac:spMkLst>
        </pc:spChg>
      </pc:sldChg>
      <pc:sldChg chg="modSp mod">
        <pc:chgData name="Utkarsh Mahar (umahar)" userId="b85866ea-0781-4796-a051-d8686946546c" providerId="ADAL" clId="{E0F1B7E8-7CDE-B749-A388-E2BC950E16AE}" dt="2023-12-06T14:41:43.925" v="82" actId="20577"/>
        <pc:sldMkLst>
          <pc:docMk/>
          <pc:sldMk cId="1412726847" sldId="260"/>
        </pc:sldMkLst>
        <pc:spChg chg="mod">
          <ac:chgData name="Utkarsh Mahar (umahar)" userId="b85866ea-0781-4796-a051-d8686946546c" providerId="ADAL" clId="{E0F1B7E8-7CDE-B749-A388-E2BC950E16AE}" dt="2023-12-06T14:41:43.925" v="82" actId="20577"/>
          <ac:spMkLst>
            <pc:docMk/>
            <pc:sldMk cId="1412726847" sldId="260"/>
            <ac:spMk id="3" creationId="{82CF9FBD-BAA6-7FFF-4AF9-0AB69392972B}"/>
          </ac:spMkLst>
        </pc:spChg>
      </pc:sldChg>
    </pc:docChg>
  </pc:docChgLst>
  <pc:docChgLst>
    <pc:chgData name="Utkarsh Mahar (umahar)" userId="S::umahar@cisco.com::b85866ea-0781-4796-a051-d8686946546c" providerId="AD" clId="Web-{293C7370-6E29-1BEF-D97F-C0D742F01E96}"/>
    <pc:docChg chg="modSld sldOrd">
      <pc:chgData name="Utkarsh Mahar (umahar)" userId="S::umahar@cisco.com::b85866ea-0781-4796-a051-d8686946546c" providerId="AD" clId="Web-{293C7370-6E29-1BEF-D97F-C0D742F01E96}" dt="2023-11-13T19:58:16.514" v="8" actId="20577"/>
      <pc:docMkLst>
        <pc:docMk/>
      </pc:docMkLst>
      <pc:sldChg chg="delSp modSp ord">
        <pc:chgData name="Utkarsh Mahar (umahar)" userId="S::umahar@cisco.com::b85866ea-0781-4796-a051-d8686946546c" providerId="AD" clId="Web-{293C7370-6E29-1BEF-D97F-C0D742F01E96}" dt="2023-11-13T19:58:16.514" v="8" actId="20577"/>
        <pc:sldMkLst>
          <pc:docMk/>
          <pc:sldMk cId="3188156045" sldId="257"/>
        </pc:sldMkLst>
        <pc:spChg chg="mod">
          <ac:chgData name="Utkarsh Mahar (umahar)" userId="S::umahar@cisco.com::b85866ea-0781-4796-a051-d8686946546c" providerId="AD" clId="Web-{293C7370-6E29-1BEF-D97F-C0D742F01E96}" dt="2023-11-13T19:58:16.514" v="8" actId="20577"/>
          <ac:spMkLst>
            <pc:docMk/>
            <pc:sldMk cId="3188156045" sldId="257"/>
            <ac:spMk id="4" creationId="{EB581BE9-7DE5-E365-97FE-C884CFB75ADC}"/>
          </ac:spMkLst>
        </pc:spChg>
        <pc:spChg chg="del mod">
          <ac:chgData name="Utkarsh Mahar (umahar)" userId="S::umahar@cisco.com::b85866ea-0781-4796-a051-d8686946546c" providerId="AD" clId="Web-{293C7370-6E29-1BEF-D97F-C0D742F01E96}" dt="2023-11-13T19:58:12.326" v="4"/>
          <ac:spMkLst>
            <pc:docMk/>
            <pc:sldMk cId="3188156045" sldId="257"/>
            <ac:spMk id="5" creationId="{92548561-56FC-BBEF-C29C-B4FD4E8C12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437419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437419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437419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4377462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4397247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AE8450A-44A3-B449-BA1D-D73C50EC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18" y="1866645"/>
            <a:ext cx="5573930" cy="39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accent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accent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468786C-C87F-494A-BF29-B23BF837AA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59097" y="161834"/>
            <a:ext cx="5838825" cy="4565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F3486E0-7B5E-DC4A-8B0F-63BF2174470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300444 h 5143500"/>
              <a:gd name="connsiteX3" fmla="*/ 7132322 w 9144000"/>
              <a:gd name="connsiteY3" fmla="*/ 300443 h 5143500"/>
              <a:gd name="connsiteX4" fmla="*/ 5120641 w 9144000"/>
              <a:gd name="connsiteY4" fmla="*/ 2312124 h 5143500"/>
              <a:gd name="connsiteX5" fmla="*/ 5120641 w 9144000"/>
              <a:gd name="connsiteY5" fmla="*/ 2717070 h 5143500"/>
              <a:gd name="connsiteX6" fmla="*/ 7132322 w 9144000"/>
              <a:gd name="connsiteY6" fmla="*/ 4728751 h 5143500"/>
              <a:gd name="connsiteX7" fmla="*/ 9144000 w 9144000"/>
              <a:gd name="connsiteY7" fmla="*/ 4728751 h 5143500"/>
              <a:gd name="connsiteX8" fmla="*/ 9144000 w 9144000"/>
              <a:gd name="connsiteY8" fmla="*/ 5143500 h 5143500"/>
              <a:gd name="connsiteX9" fmla="*/ 0 w 9144000"/>
              <a:gd name="connsiteY9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300444"/>
                </a:lnTo>
                <a:lnTo>
                  <a:pt x="7132322" y="300443"/>
                </a:lnTo>
                <a:cubicBezTo>
                  <a:pt x="6021301" y="300443"/>
                  <a:pt x="5120641" y="1201103"/>
                  <a:pt x="5120641" y="2312124"/>
                </a:cubicBezTo>
                <a:lnTo>
                  <a:pt x="5120641" y="2717070"/>
                </a:lnTo>
                <a:cubicBezTo>
                  <a:pt x="5120641" y="3828091"/>
                  <a:pt x="6021301" y="4728751"/>
                  <a:pt x="7132322" y="4728751"/>
                </a:cubicBezTo>
                <a:lnTo>
                  <a:pt x="9144000" y="4728751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oogle Shape;748;p182">
            <a:extLst>
              <a:ext uri="{FF2B5EF4-FFF2-40B4-BE49-F238E27FC236}">
                <a16:creationId xmlns:a16="http://schemas.microsoft.com/office/drawing/2014/main" id="{C9CFE0D7-7892-D440-81DC-643DEF7DDAC6}"/>
              </a:ext>
            </a:extLst>
          </p:cNvPr>
          <p:cNvSpPr/>
          <p:nvPr/>
        </p:nvSpPr>
        <p:spPr>
          <a:xfrm>
            <a:off x="7787817" y="4040036"/>
            <a:ext cx="988200" cy="98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49;p182">
            <a:extLst>
              <a:ext uri="{FF2B5EF4-FFF2-40B4-BE49-F238E27FC236}">
                <a16:creationId xmlns:a16="http://schemas.microsoft.com/office/drawing/2014/main" id="{46CD02BC-32F1-6141-9F37-9CB530193604}"/>
              </a:ext>
            </a:extLst>
          </p:cNvPr>
          <p:cNvSpPr/>
          <p:nvPr/>
        </p:nvSpPr>
        <p:spPr>
          <a:xfrm>
            <a:off x="5585023" y="161834"/>
            <a:ext cx="1026900" cy="102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437419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437419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437419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4377462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4397247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15" name="Google Shape;751;p182">
            <a:extLst>
              <a:ext uri="{FF2B5EF4-FFF2-40B4-BE49-F238E27FC236}">
                <a16:creationId xmlns:a16="http://schemas.microsoft.com/office/drawing/2014/main" id="{2CFB02F1-6F9F-F04C-833D-74CE2CEC16A9}"/>
              </a:ext>
            </a:extLst>
          </p:cNvPr>
          <p:cNvPicPr preferRelativeResize="0"/>
          <p:nvPr/>
        </p:nvPicPr>
        <p:blipFill rotWithShape="1">
          <a:blip r:embed="rId2"/>
          <a:srcRect l="37256" t="48099" b="15068"/>
          <a:stretch/>
        </p:blipFill>
        <p:spPr>
          <a:xfrm>
            <a:off x="483150" y="410517"/>
            <a:ext cx="1993758" cy="488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20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226561" y="860743"/>
            <a:ext cx="4422140" cy="40592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lnSpc>
                <a:spcPct val="100000"/>
              </a:lnSpc>
              <a:spcBef>
                <a:spcPts val="22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None/>
              <a:tabLst>
                <a:tab pos="228600" algn="l"/>
              </a:tabLst>
              <a:defRPr sz="2800">
                <a:solidFill>
                  <a:schemeClr val="accent1"/>
                </a:solidFill>
              </a:defRPr>
            </a:lvl1pPr>
            <a:lvl2pPr marL="346075" indent="-171450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spcBef>
                <a:spcPts val="22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spcBef>
                <a:spcPts val="22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spcBef>
                <a:spcPts val="22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2340429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Google Shape;769;p184">
            <a:extLst>
              <a:ext uri="{FF2B5EF4-FFF2-40B4-BE49-F238E27FC236}">
                <a16:creationId xmlns:a16="http://schemas.microsoft.com/office/drawing/2014/main" id="{76F9F7CB-9C49-3049-879B-A320D32B517D}"/>
              </a:ext>
            </a:extLst>
          </p:cNvPr>
          <p:cNvSpPr/>
          <p:nvPr/>
        </p:nvSpPr>
        <p:spPr>
          <a:xfrm>
            <a:off x="8194065" y="-389151"/>
            <a:ext cx="1180200" cy="118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accent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BB7CF0-33A9-4A47-BF3D-D4141A06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73" t="3401" r="-1" b="3648"/>
          <a:stretch/>
        </p:blipFill>
        <p:spPr>
          <a:xfrm>
            <a:off x="1" y="0"/>
            <a:ext cx="3182212" cy="5143500"/>
          </a:xfrm>
          <a:prstGeom prst="rect">
            <a:avLst/>
          </a:prstGeom>
        </p:spPr>
      </p:pic>
      <p:sp>
        <p:nvSpPr>
          <p:cNvPr id="9" name="Title Placeholder 5">
            <a:extLst>
              <a:ext uri="{FF2B5EF4-FFF2-40B4-BE49-F238E27FC236}">
                <a16:creationId xmlns:a16="http://schemas.microsoft.com/office/drawing/2014/main" id="{A4E064F0-B168-F440-BA88-2931E20C4F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2340429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ot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FAE7D96B-3507-F44E-924B-5A1143A3C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5746" y="1"/>
            <a:ext cx="8717740" cy="5143500"/>
          </a:xfrm>
          <a:prstGeom prst="rect">
            <a:avLst/>
          </a:prstGeom>
        </p:spPr>
        <p:txBody>
          <a:bodyPr anchor="ctr"/>
          <a:lstStyle>
            <a:lvl1pPr marL="468313" indent="0" algn="ctr"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87924" y="3916058"/>
            <a:ext cx="4802949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4" y="1540551"/>
            <a:ext cx="4187824" cy="2278837"/>
          </a:xfrm>
          <a:prstGeom prst="rect">
            <a:avLst/>
          </a:prstGeom>
        </p:spPr>
        <p:txBody>
          <a:bodyPr>
            <a:noAutofit/>
          </a:bodyPr>
          <a:lstStyle>
            <a:lvl1pPr marL="9525" indent="0" algn="l">
              <a:lnSpc>
                <a:spcPct val="90000"/>
              </a:lnSpc>
              <a:tabLst/>
              <a:defRPr sz="3200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7B6E029-C91A-C64A-AF54-3D2A5CA935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9608" y="3217346"/>
            <a:ext cx="2146679" cy="349356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377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A89082-C41C-1F4C-81CC-0097710685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178249" y="558800"/>
            <a:ext cx="2779639" cy="4116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D5C1E-E2BB-934F-B87B-92437BBDB4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7252" y="1582506"/>
            <a:ext cx="2237316" cy="231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85750" indent="-279400">
              <a:lnSpc>
                <a:spcPct val="100000"/>
              </a:lnSpc>
              <a:spcAft>
                <a:spcPts val="1200"/>
              </a:spcAft>
              <a:tabLst/>
              <a:defRPr lang="en-US" sz="1200" b="0" i="0" u="none" strike="noStrike" kern="1200" cap="none" dirty="0" smtClean="0">
                <a:solidFill>
                  <a:schemeClr val="tx1"/>
                </a:solidFill>
                <a:latin typeface="CiscoSansTT ExtraLight" panose="020B0303020201020303" pitchFamily="34" charset="0"/>
                <a:ea typeface="Arial"/>
                <a:cs typeface="CiscoSansTT ExtraLight" panose="020B0303020201020303" pitchFamily="34" charset="0"/>
              </a:defRPr>
            </a:lvl1pPr>
            <a:lvl2pPr>
              <a:buClr>
                <a:schemeClr val="accent5"/>
              </a:buClr>
              <a:defRPr lang="en-US" sz="1050" b="0" i="0" u="none" strike="noStrike" cap="none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2pPr>
            <a:lvl3pPr>
              <a:buClr>
                <a:schemeClr val="accent5"/>
              </a:buClr>
              <a:defRPr lang="en-US" sz="1050" b="0" i="0" u="none" strike="noStrike" cap="none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3pPr>
            <a:lvl4pPr>
              <a:buClr>
                <a:schemeClr val="accent5"/>
              </a:buClr>
              <a:defRPr lang="en-US" sz="1050" b="0" i="0" u="none" strike="noStrike" cap="none" smtClean="0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4pPr>
            <a:lvl5pPr>
              <a:buClr>
                <a:schemeClr val="accent5"/>
              </a:buClr>
              <a:defRPr lang="en-US" sz="1050" b="0" i="0" u="none" strike="noStrike" cap="none">
                <a:solidFill>
                  <a:schemeClr val="tx1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5pPr>
          </a:lstStyle>
          <a:p>
            <a:pPr marL="457200" marR="0" lvl="0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Click to edit Master text styles</a:t>
            </a:r>
          </a:p>
          <a:p>
            <a:pPr marL="457200" marR="0" lvl="1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Second level</a:t>
            </a:r>
          </a:p>
          <a:p>
            <a:pPr marL="457200" marR="0" lvl="2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Third level</a:t>
            </a:r>
          </a:p>
          <a:p>
            <a:pPr marL="457200" marR="0" lvl="3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Fourth level</a:t>
            </a:r>
          </a:p>
          <a:p>
            <a:pPr marL="457200" marR="0" lvl="4" indent="-28575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Helvetica Neue Light"/>
              <a:buChar char="●"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90F1D7-7784-1F46-A351-04D97D95FC67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23EC057-C433-BD4E-98E0-DEF01CC93B75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4572000 w 9144000"/>
                <a:gd name="connsiteY0" fmla="*/ 558751 h 5143500"/>
                <a:gd name="connsiteX1" fmla="*/ 3269250 w 9144000"/>
                <a:gd name="connsiteY1" fmla="*/ 1861501 h 5143500"/>
                <a:gd name="connsiteX2" fmla="*/ 3269250 w 9144000"/>
                <a:gd name="connsiteY2" fmla="*/ 3282001 h 5143500"/>
                <a:gd name="connsiteX3" fmla="*/ 4572000 w 9144000"/>
                <a:gd name="connsiteY3" fmla="*/ 4584751 h 5143500"/>
                <a:gd name="connsiteX4" fmla="*/ 5874750 w 9144000"/>
                <a:gd name="connsiteY4" fmla="*/ 3282001 h 5143500"/>
                <a:gd name="connsiteX5" fmla="*/ 5874750 w 9144000"/>
                <a:gd name="connsiteY5" fmla="*/ 1861501 h 5143500"/>
                <a:gd name="connsiteX6" fmla="*/ 4572000 w 9144000"/>
                <a:gd name="connsiteY6" fmla="*/ 558751 h 5143500"/>
                <a:gd name="connsiteX7" fmla="*/ 0 w 9144000"/>
                <a:gd name="connsiteY7" fmla="*/ 0 h 5143500"/>
                <a:gd name="connsiteX8" fmla="*/ 9144000 w 9144000"/>
                <a:gd name="connsiteY8" fmla="*/ 0 h 5143500"/>
                <a:gd name="connsiteX9" fmla="*/ 9144000 w 9144000"/>
                <a:gd name="connsiteY9" fmla="*/ 5143500 h 5143500"/>
                <a:gd name="connsiteX10" fmla="*/ 0 w 9144000"/>
                <a:gd name="connsiteY10" fmla="*/ 514350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0" h="5143500">
                  <a:moveTo>
                    <a:pt x="4572000" y="558751"/>
                  </a:moveTo>
                  <a:cubicBezTo>
                    <a:pt x="3852511" y="558751"/>
                    <a:pt x="3269250" y="1142012"/>
                    <a:pt x="3269250" y="1861501"/>
                  </a:cubicBezTo>
                  <a:lnTo>
                    <a:pt x="3269250" y="3282001"/>
                  </a:lnTo>
                  <a:cubicBezTo>
                    <a:pt x="3269250" y="4001490"/>
                    <a:pt x="3852511" y="4584751"/>
                    <a:pt x="4572000" y="4584751"/>
                  </a:cubicBezTo>
                  <a:cubicBezTo>
                    <a:pt x="5291489" y="4584751"/>
                    <a:pt x="5874750" y="4001490"/>
                    <a:pt x="5874750" y="3282001"/>
                  </a:cubicBezTo>
                  <a:lnTo>
                    <a:pt x="5874750" y="1861501"/>
                  </a:lnTo>
                  <a:cubicBezTo>
                    <a:pt x="5874750" y="1142012"/>
                    <a:pt x="5291489" y="558751"/>
                    <a:pt x="4572000" y="558751"/>
                  </a:cubicBezTo>
                  <a:close/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Google Shape;957;p195">
              <a:extLst>
                <a:ext uri="{FF2B5EF4-FFF2-40B4-BE49-F238E27FC236}">
                  <a16:creationId xmlns:a16="http://schemas.microsoft.com/office/drawing/2014/main" id="{38CDC4C5-EB1F-754E-B80F-E2013AFBF9FC}"/>
                </a:ext>
              </a:extLst>
            </p:cNvPr>
            <p:cNvSpPr/>
            <p:nvPr/>
          </p:nvSpPr>
          <p:spPr>
            <a:xfrm>
              <a:off x="4901550" y="3706050"/>
              <a:ext cx="973200" cy="97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58;p195">
              <a:extLst>
                <a:ext uri="{FF2B5EF4-FFF2-40B4-BE49-F238E27FC236}">
                  <a16:creationId xmlns:a16="http://schemas.microsoft.com/office/drawing/2014/main" id="{DF08CEDD-0F2C-A942-94BD-41DF9AAA8B90}"/>
                </a:ext>
              </a:extLst>
            </p:cNvPr>
            <p:cNvSpPr/>
            <p:nvPr/>
          </p:nvSpPr>
          <p:spPr>
            <a:xfrm>
              <a:off x="3178250" y="531825"/>
              <a:ext cx="973200" cy="973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DC447DE-BEC9-FA47-8232-E0823E3859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147" y="1067030"/>
            <a:ext cx="2673351" cy="11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41CD24-A523-1749-B102-A3D089ADFA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7253" y="1067030"/>
            <a:ext cx="2237316" cy="5154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6A486F0B-3C7C-AE43-8AEF-0DE771093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2544" y="1472694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66BB0F3-9A8D-EA49-99D3-FAB6A5FE30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2545" y="1789932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3D3B98C-7F26-2F4A-8A32-3B74CD6F65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5330" y="1471323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DF3783D-D00B-CF44-A854-656C864F6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5331" y="1788561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E81E61C8-F176-3A4B-9C8E-9740D98D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6401" y="1472694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951BB627-CEF4-C245-AEB3-7ED4DFA932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6402" y="1789932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10" name="Google Shape;951;p194">
            <a:extLst>
              <a:ext uri="{FF2B5EF4-FFF2-40B4-BE49-F238E27FC236}">
                <a16:creationId xmlns:a16="http://schemas.microsoft.com/office/drawing/2014/main" id="{0B231A0B-4B15-AE46-8946-5625846FE887}"/>
              </a:ext>
            </a:extLst>
          </p:cNvPr>
          <p:cNvSpPr/>
          <p:nvPr/>
        </p:nvSpPr>
        <p:spPr>
          <a:xfrm>
            <a:off x="-603457" y="-545188"/>
            <a:ext cx="1090376" cy="10903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51;p194">
            <a:extLst>
              <a:ext uri="{FF2B5EF4-FFF2-40B4-BE49-F238E27FC236}">
                <a16:creationId xmlns:a16="http://schemas.microsoft.com/office/drawing/2014/main" id="{A7BD60C6-50BE-294F-9EA4-C53D631926EA}"/>
              </a:ext>
            </a:extLst>
          </p:cNvPr>
          <p:cNvSpPr/>
          <p:nvPr/>
        </p:nvSpPr>
        <p:spPr>
          <a:xfrm>
            <a:off x="8598812" y="4598312"/>
            <a:ext cx="1090376" cy="1090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Placeholder 5">
            <a:extLst>
              <a:ext uri="{FF2B5EF4-FFF2-40B4-BE49-F238E27FC236}">
                <a16:creationId xmlns:a16="http://schemas.microsoft.com/office/drawing/2014/main" id="{2B47FC5E-260D-D741-B3C4-4A7A25E3B9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E11F4F-4751-944B-93D3-FF4910FD78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7363" y="1471613"/>
            <a:ext cx="1984375" cy="27797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/>
            </a:lvl1pPr>
            <a:lvl2pPr marL="142875" indent="0">
              <a:buNone/>
              <a:defRPr/>
            </a:lvl2pPr>
            <a:lvl3pPr marL="261937" indent="0">
              <a:buNone/>
              <a:defRPr/>
            </a:lvl3pPr>
            <a:lvl4pPr marL="333375" indent="0">
              <a:buNone/>
              <a:defRPr/>
            </a:lvl4pPr>
            <a:lvl5pPr marL="4048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2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6A486F0B-3C7C-AE43-8AEF-0DE771093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2544" y="1472694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66BB0F3-9A8D-EA49-99D3-FAB6A5FE30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2545" y="1789932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3D3B98C-7F26-2F4A-8A32-3B74CD6F65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5330" y="1471323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DF3783D-D00B-CF44-A854-656C864F6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5331" y="1788561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95DF95B-3D9C-AE48-A98E-D1D17C8984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979" y="1471323"/>
            <a:ext cx="1767018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659F682-87E3-FE4C-AB0D-3D9179B35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978" y="1788561"/>
            <a:ext cx="1767161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E81E61C8-F176-3A4B-9C8E-9740D98D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6401" y="1472694"/>
            <a:ext cx="1766881" cy="273668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2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 strike="noStrike" cap="none">
                <a:solidFill>
                  <a:schemeClr val="accent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951BB627-CEF4-C245-AEB3-7ED4DFA932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6402" y="1789932"/>
            <a:ext cx="1767024" cy="2462212"/>
          </a:xfrm>
          <a:prstGeom prst="rect">
            <a:avLst/>
          </a:prstGeom>
        </p:spPr>
        <p:txBody>
          <a:bodyPr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000" b="0" i="0"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none" strike="noStrike" cap="none">
                <a:solidFill>
                  <a:schemeClr val="tx1"/>
                </a:solidFill>
                <a:latin typeface="CiscoSansTT ExtraLight" panose="020B0303020201020303" pitchFamily="34" charset="0"/>
                <a:ea typeface="Helvetica Neue Light"/>
                <a:sym typeface="Helvetica Neue Light"/>
              </a:rPr>
              <a:t>Click to edit Master text styles</a:t>
            </a:r>
          </a:p>
        </p:txBody>
      </p:sp>
      <p:sp>
        <p:nvSpPr>
          <p:cNvPr id="10" name="Google Shape;951;p194">
            <a:extLst>
              <a:ext uri="{FF2B5EF4-FFF2-40B4-BE49-F238E27FC236}">
                <a16:creationId xmlns:a16="http://schemas.microsoft.com/office/drawing/2014/main" id="{0B231A0B-4B15-AE46-8946-5625846FE887}"/>
              </a:ext>
            </a:extLst>
          </p:cNvPr>
          <p:cNvSpPr/>
          <p:nvPr/>
        </p:nvSpPr>
        <p:spPr>
          <a:xfrm>
            <a:off x="-603457" y="-545188"/>
            <a:ext cx="1090376" cy="10903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51;p194">
            <a:extLst>
              <a:ext uri="{FF2B5EF4-FFF2-40B4-BE49-F238E27FC236}">
                <a16:creationId xmlns:a16="http://schemas.microsoft.com/office/drawing/2014/main" id="{A7BD60C6-50BE-294F-9EA4-C53D631926EA}"/>
              </a:ext>
            </a:extLst>
          </p:cNvPr>
          <p:cNvSpPr/>
          <p:nvPr/>
        </p:nvSpPr>
        <p:spPr>
          <a:xfrm>
            <a:off x="8598812" y="4598312"/>
            <a:ext cx="1090376" cy="1090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Placeholder 5">
            <a:extLst>
              <a:ext uri="{FF2B5EF4-FFF2-40B4-BE49-F238E27FC236}">
                <a16:creationId xmlns:a16="http://schemas.microsoft.com/office/drawing/2014/main" id="{2B47FC5E-260D-D741-B3C4-4A7A25E3B9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1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472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201738"/>
            <a:ext cx="8115300" cy="280477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Google Shape;951;p194">
            <a:extLst>
              <a:ext uri="{FF2B5EF4-FFF2-40B4-BE49-F238E27FC236}">
                <a16:creationId xmlns:a16="http://schemas.microsoft.com/office/drawing/2014/main" id="{E24C811B-8B73-BD46-8766-EA3B4C4F29D5}"/>
              </a:ext>
            </a:extLst>
          </p:cNvPr>
          <p:cNvSpPr/>
          <p:nvPr/>
        </p:nvSpPr>
        <p:spPr>
          <a:xfrm>
            <a:off x="-603457" y="-545188"/>
            <a:ext cx="1090376" cy="10903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51;p194">
            <a:extLst>
              <a:ext uri="{FF2B5EF4-FFF2-40B4-BE49-F238E27FC236}">
                <a16:creationId xmlns:a16="http://schemas.microsoft.com/office/drawing/2014/main" id="{22AAF5CE-5E87-CF44-8E2F-71D618C2C692}"/>
              </a:ext>
            </a:extLst>
          </p:cNvPr>
          <p:cNvSpPr/>
          <p:nvPr/>
        </p:nvSpPr>
        <p:spPr>
          <a:xfrm>
            <a:off x="8598812" y="4598312"/>
            <a:ext cx="1090376" cy="1090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1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254989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hoto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AC238D6-4BDD-F24B-A4E7-827C3188AE98}"/>
              </a:ext>
            </a:extLst>
          </p:cNvPr>
          <p:cNvSpPr/>
          <p:nvPr/>
        </p:nvSpPr>
        <p:spPr>
          <a:xfrm>
            <a:off x="0" y="0"/>
            <a:ext cx="3048512" cy="25717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F78D35-D965-4B44-8834-818ECEF96EFB}"/>
              </a:ext>
            </a:extLst>
          </p:cNvPr>
          <p:cNvSpPr/>
          <p:nvPr/>
        </p:nvSpPr>
        <p:spPr>
          <a:xfrm>
            <a:off x="6095488" y="0"/>
            <a:ext cx="3048512" cy="257175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6AC800-57B1-474D-94C3-1977A26D2838}"/>
              </a:ext>
            </a:extLst>
          </p:cNvPr>
          <p:cNvSpPr/>
          <p:nvPr/>
        </p:nvSpPr>
        <p:spPr>
          <a:xfrm>
            <a:off x="3047744" y="2571749"/>
            <a:ext cx="3048512" cy="25717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3F9354-E0E4-BF49-91CF-1849F36AD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106" y="2578100"/>
            <a:ext cx="3065850" cy="2571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102EB7-4320-DB42-AB19-7A42BA2467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7818" y="391688"/>
            <a:ext cx="2424177" cy="172015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E36E04A-DB5D-ED4E-B83E-AA2D6C9366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59912" y="2997545"/>
            <a:ext cx="2424177" cy="172015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accent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9003803-7448-5640-BAFC-EC4110A0D8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07656" y="391688"/>
            <a:ext cx="2424177" cy="172015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accent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F87897A8-2255-2640-A24A-BCEA9198DF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51019" y="-11192"/>
            <a:ext cx="3065850" cy="2571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FB422058-BEAB-CA48-B017-AD051EBC677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13594" y="2578100"/>
            <a:ext cx="3027132" cy="2553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007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photo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21AD6D-4897-2247-8ACF-AE68A1C30B98}"/>
              </a:ext>
            </a:extLst>
          </p:cNvPr>
          <p:cNvSpPr/>
          <p:nvPr/>
        </p:nvSpPr>
        <p:spPr>
          <a:xfrm>
            <a:off x="0" y="0"/>
            <a:ext cx="2286432" cy="17188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bg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97111-2C78-4849-AF4F-F117A768A9C6}"/>
              </a:ext>
            </a:extLst>
          </p:cNvPr>
          <p:cNvSpPr/>
          <p:nvPr/>
        </p:nvSpPr>
        <p:spPr>
          <a:xfrm>
            <a:off x="4571712" y="0"/>
            <a:ext cx="2286432" cy="17188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EE961-B4F4-824A-943B-B3071AD80E86}"/>
              </a:ext>
            </a:extLst>
          </p:cNvPr>
          <p:cNvSpPr/>
          <p:nvPr/>
        </p:nvSpPr>
        <p:spPr>
          <a:xfrm>
            <a:off x="2285856" y="1718812"/>
            <a:ext cx="2286432" cy="17188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3F252-EF61-AD4D-9ACE-130B8979039B}"/>
              </a:ext>
            </a:extLst>
          </p:cNvPr>
          <p:cNvSpPr/>
          <p:nvPr/>
        </p:nvSpPr>
        <p:spPr>
          <a:xfrm>
            <a:off x="6857568" y="1718812"/>
            <a:ext cx="2286432" cy="1718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rgbClr val="0D274D"/>
              </a:solidFill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3F9354-E0E4-BF49-91CF-1849F36AD7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9263"/>
            <a:ext cx="2286000" cy="1717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83477FF-2AA1-2A4B-BC24-4EBC6EA3D5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72420" y="-895"/>
            <a:ext cx="2286000" cy="1717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4A224CC-8153-ED4E-8E54-EE5956E61D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62947" y="1719263"/>
            <a:ext cx="2286000" cy="1717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703D68A-A5A6-C944-B605-073C4D2B0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4420" y="8158"/>
            <a:ext cx="2286000" cy="1717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9969B5-C8D0-5948-BD65-94A7C70867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201" y="391688"/>
            <a:ext cx="1466582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A2160FF5-5DD4-E44C-B1F0-F7C38C6B85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31995" y="2111846"/>
            <a:ext cx="1466582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bg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A33A504-01A1-6745-8E4D-F35BA299DC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95361" y="391688"/>
            <a:ext cx="1466582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accent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C13E5E3-C328-D244-AC57-246D06D451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31155" y="2111846"/>
            <a:ext cx="1466582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13017" indent="0">
              <a:buNone/>
              <a:defRPr lang="en-US" sz="1200" smtClean="0">
                <a:solidFill>
                  <a:schemeClr val="accent1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defRPr>
            </a:lvl1pPr>
            <a:lvl2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US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marL="182880" lvl="0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153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and Content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2436BC-DFD5-8E43-9EF0-4FD50C6A6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881050" y="1"/>
            <a:ext cx="6895812" cy="5143500"/>
          </a:xfrm>
          <a:prstGeom prst="rect">
            <a:avLst/>
          </a:prstGeom>
        </p:spPr>
        <p:txBody>
          <a:bodyPr anchor="ctr"/>
          <a:lstStyle>
            <a:lvl1pPr marL="468313" indent="0" algn="ctr"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DFFFD5C-D488-2D46-8DF7-118667E9D38E}"/>
              </a:ext>
            </a:extLst>
          </p:cNvPr>
          <p:cNvSpPr/>
          <p:nvPr/>
        </p:nvSpPr>
        <p:spPr>
          <a:xfrm>
            <a:off x="2155371" y="0"/>
            <a:ext cx="6988629" cy="5151664"/>
          </a:xfrm>
          <a:custGeom>
            <a:avLst/>
            <a:gdLst>
              <a:gd name="connsiteX0" fmla="*/ 342900 w 7331529"/>
              <a:gd name="connsiteY0" fmla="*/ 8164 h 5159828"/>
              <a:gd name="connsiteX1" fmla="*/ 7331529 w 7331529"/>
              <a:gd name="connsiteY1" fmla="*/ 8164 h 5159828"/>
              <a:gd name="connsiteX2" fmla="*/ 7331529 w 7331529"/>
              <a:gd name="connsiteY2" fmla="*/ 5159828 h 5159828"/>
              <a:gd name="connsiteX3" fmla="*/ 481693 w 7331529"/>
              <a:gd name="connsiteY3" fmla="*/ 5159828 h 5159828"/>
              <a:gd name="connsiteX4" fmla="*/ 2106386 w 7331529"/>
              <a:gd name="connsiteY4" fmla="*/ 4637314 h 5159828"/>
              <a:gd name="connsiteX5" fmla="*/ 2171700 w 7331529"/>
              <a:gd name="connsiteY5" fmla="*/ 4580164 h 5159828"/>
              <a:gd name="connsiteX6" fmla="*/ 2228850 w 7331529"/>
              <a:gd name="connsiteY6" fmla="*/ 4531178 h 5159828"/>
              <a:gd name="connsiteX7" fmla="*/ 2261508 w 7331529"/>
              <a:gd name="connsiteY7" fmla="*/ 4482193 h 5159828"/>
              <a:gd name="connsiteX8" fmla="*/ 2310493 w 7331529"/>
              <a:gd name="connsiteY8" fmla="*/ 4441371 h 5159828"/>
              <a:gd name="connsiteX9" fmla="*/ 2334986 w 7331529"/>
              <a:gd name="connsiteY9" fmla="*/ 4425043 h 5159828"/>
              <a:gd name="connsiteX10" fmla="*/ 2383972 w 7331529"/>
              <a:gd name="connsiteY10" fmla="*/ 4408714 h 5159828"/>
              <a:gd name="connsiteX11" fmla="*/ 2408465 w 7331529"/>
              <a:gd name="connsiteY11" fmla="*/ 4384221 h 5159828"/>
              <a:gd name="connsiteX12" fmla="*/ 2441122 w 7331529"/>
              <a:gd name="connsiteY12" fmla="*/ 4335235 h 5159828"/>
              <a:gd name="connsiteX13" fmla="*/ 2449286 w 7331529"/>
              <a:gd name="connsiteY13" fmla="*/ 4310743 h 5159828"/>
              <a:gd name="connsiteX14" fmla="*/ 2473779 w 7331529"/>
              <a:gd name="connsiteY14" fmla="*/ 4278085 h 5159828"/>
              <a:gd name="connsiteX15" fmla="*/ 2490108 w 7331529"/>
              <a:gd name="connsiteY15" fmla="*/ 4253593 h 5159828"/>
              <a:gd name="connsiteX16" fmla="*/ 2506436 w 7331529"/>
              <a:gd name="connsiteY16" fmla="*/ 4220935 h 5159828"/>
              <a:gd name="connsiteX17" fmla="*/ 2547258 w 7331529"/>
              <a:gd name="connsiteY17" fmla="*/ 4163785 h 5159828"/>
              <a:gd name="connsiteX18" fmla="*/ 2563586 w 7331529"/>
              <a:gd name="connsiteY18" fmla="*/ 4131128 h 5159828"/>
              <a:gd name="connsiteX19" fmla="*/ 2596243 w 7331529"/>
              <a:gd name="connsiteY19" fmla="*/ 4082143 h 5159828"/>
              <a:gd name="connsiteX20" fmla="*/ 2604408 w 7331529"/>
              <a:gd name="connsiteY20" fmla="*/ 4057650 h 5159828"/>
              <a:gd name="connsiteX21" fmla="*/ 2620736 w 7331529"/>
              <a:gd name="connsiteY21" fmla="*/ 4033157 h 5159828"/>
              <a:gd name="connsiteX22" fmla="*/ 2645229 w 7331529"/>
              <a:gd name="connsiteY22" fmla="*/ 4008664 h 5159828"/>
              <a:gd name="connsiteX23" fmla="*/ 3110593 w 7331529"/>
              <a:gd name="connsiteY23" fmla="*/ 2563585 h 5159828"/>
              <a:gd name="connsiteX24" fmla="*/ 0 w 7331529"/>
              <a:gd name="connsiteY24" fmla="*/ 0 h 5159828"/>
              <a:gd name="connsiteX0" fmla="*/ 342900 w 7331529"/>
              <a:gd name="connsiteY0" fmla="*/ 8164 h 5159828"/>
              <a:gd name="connsiteX1" fmla="*/ 7331529 w 7331529"/>
              <a:gd name="connsiteY1" fmla="*/ 8164 h 5159828"/>
              <a:gd name="connsiteX2" fmla="*/ 7331529 w 7331529"/>
              <a:gd name="connsiteY2" fmla="*/ 5159828 h 5159828"/>
              <a:gd name="connsiteX3" fmla="*/ 481693 w 7331529"/>
              <a:gd name="connsiteY3" fmla="*/ 5159828 h 5159828"/>
              <a:gd name="connsiteX4" fmla="*/ 2106386 w 7331529"/>
              <a:gd name="connsiteY4" fmla="*/ 4637314 h 5159828"/>
              <a:gd name="connsiteX5" fmla="*/ 2171700 w 7331529"/>
              <a:gd name="connsiteY5" fmla="*/ 4580164 h 5159828"/>
              <a:gd name="connsiteX6" fmla="*/ 2228850 w 7331529"/>
              <a:gd name="connsiteY6" fmla="*/ 4531178 h 5159828"/>
              <a:gd name="connsiteX7" fmla="*/ 2261508 w 7331529"/>
              <a:gd name="connsiteY7" fmla="*/ 4482193 h 5159828"/>
              <a:gd name="connsiteX8" fmla="*/ 2310493 w 7331529"/>
              <a:gd name="connsiteY8" fmla="*/ 4441371 h 5159828"/>
              <a:gd name="connsiteX9" fmla="*/ 2334986 w 7331529"/>
              <a:gd name="connsiteY9" fmla="*/ 4425043 h 5159828"/>
              <a:gd name="connsiteX10" fmla="*/ 2383972 w 7331529"/>
              <a:gd name="connsiteY10" fmla="*/ 4408714 h 5159828"/>
              <a:gd name="connsiteX11" fmla="*/ 2408465 w 7331529"/>
              <a:gd name="connsiteY11" fmla="*/ 4384221 h 5159828"/>
              <a:gd name="connsiteX12" fmla="*/ 2441122 w 7331529"/>
              <a:gd name="connsiteY12" fmla="*/ 4335235 h 5159828"/>
              <a:gd name="connsiteX13" fmla="*/ 2449286 w 7331529"/>
              <a:gd name="connsiteY13" fmla="*/ 4310743 h 5159828"/>
              <a:gd name="connsiteX14" fmla="*/ 2473779 w 7331529"/>
              <a:gd name="connsiteY14" fmla="*/ 4278085 h 5159828"/>
              <a:gd name="connsiteX15" fmla="*/ 2490108 w 7331529"/>
              <a:gd name="connsiteY15" fmla="*/ 4253593 h 5159828"/>
              <a:gd name="connsiteX16" fmla="*/ 2506436 w 7331529"/>
              <a:gd name="connsiteY16" fmla="*/ 4220935 h 5159828"/>
              <a:gd name="connsiteX17" fmla="*/ 2547258 w 7331529"/>
              <a:gd name="connsiteY17" fmla="*/ 4163785 h 5159828"/>
              <a:gd name="connsiteX18" fmla="*/ 2563586 w 7331529"/>
              <a:gd name="connsiteY18" fmla="*/ 4131128 h 5159828"/>
              <a:gd name="connsiteX19" fmla="*/ 2596243 w 7331529"/>
              <a:gd name="connsiteY19" fmla="*/ 4082143 h 5159828"/>
              <a:gd name="connsiteX20" fmla="*/ 2604408 w 7331529"/>
              <a:gd name="connsiteY20" fmla="*/ 4057650 h 5159828"/>
              <a:gd name="connsiteX21" fmla="*/ 2620736 w 7331529"/>
              <a:gd name="connsiteY21" fmla="*/ 4033157 h 5159828"/>
              <a:gd name="connsiteX22" fmla="*/ 2645229 w 7331529"/>
              <a:gd name="connsiteY22" fmla="*/ 4008664 h 5159828"/>
              <a:gd name="connsiteX23" fmla="*/ 3110593 w 7331529"/>
              <a:gd name="connsiteY23" fmla="*/ 2563585 h 5159828"/>
              <a:gd name="connsiteX24" fmla="*/ 0 w 7331529"/>
              <a:gd name="connsiteY24" fmla="*/ 0 h 5159828"/>
              <a:gd name="connsiteX0" fmla="*/ 342900 w 7331529"/>
              <a:gd name="connsiteY0" fmla="*/ 8169 h 5159833"/>
              <a:gd name="connsiteX1" fmla="*/ 7331529 w 7331529"/>
              <a:gd name="connsiteY1" fmla="*/ 8169 h 5159833"/>
              <a:gd name="connsiteX2" fmla="*/ 7331529 w 7331529"/>
              <a:gd name="connsiteY2" fmla="*/ 5159833 h 5159833"/>
              <a:gd name="connsiteX3" fmla="*/ 481693 w 7331529"/>
              <a:gd name="connsiteY3" fmla="*/ 5159833 h 5159833"/>
              <a:gd name="connsiteX4" fmla="*/ 2106386 w 7331529"/>
              <a:gd name="connsiteY4" fmla="*/ 4637319 h 5159833"/>
              <a:gd name="connsiteX5" fmla="*/ 2171700 w 7331529"/>
              <a:gd name="connsiteY5" fmla="*/ 4580169 h 5159833"/>
              <a:gd name="connsiteX6" fmla="*/ 2228850 w 7331529"/>
              <a:gd name="connsiteY6" fmla="*/ 4531183 h 5159833"/>
              <a:gd name="connsiteX7" fmla="*/ 2261508 w 7331529"/>
              <a:gd name="connsiteY7" fmla="*/ 4482198 h 5159833"/>
              <a:gd name="connsiteX8" fmla="*/ 2310493 w 7331529"/>
              <a:gd name="connsiteY8" fmla="*/ 4441376 h 5159833"/>
              <a:gd name="connsiteX9" fmla="*/ 2334986 w 7331529"/>
              <a:gd name="connsiteY9" fmla="*/ 4425048 h 5159833"/>
              <a:gd name="connsiteX10" fmla="*/ 2383972 w 7331529"/>
              <a:gd name="connsiteY10" fmla="*/ 4408719 h 5159833"/>
              <a:gd name="connsiteX11" fmla="*/ 2408465 w 7331529"/>
              <a:gd name="connsiteY11" fmla="*/ 4384226 h 5159833"/>
              <a:gd name="connsiteX12" fmla="*/ 2441122 w 7331529"/>
              <a:gd name="connsiteY12" fmla="*/ 4335240 h 5159833"/>
              <a:gd name="connsiteX13" fmla="*/ 2449286 w 7331529"/>
              <a:gd name="connsiteY13" fmla="*/ 4310748 h 5159833"/>
              <a:gd name="connsiteX14" fmla="*/ 2473779 w 7331529"/>
              <a:gd name="connsiteY14" fmla="*/ 4278090 h 5159833"/>
              <a:gd name="connsiteX15" fmla="*/ 2490108 w 7331529"/>
              <a:gd name="connsiteY15" fmla="*/ 4253598 h 5159833"/>
              <a:gd name="connsiteX16" fmla="*/ 2506436 w 7331529"/>
              <a:gd name="connsiteY16" fmla="*/ 4220940 h 5159833"/>
              <a:gd name="connsiteX17" fmla="*/ 2547258 w 7331529"/>
              <a:gd name="connsiteY17" fmla="*/ 4163790 h 5159833"/>
              <a:gd name="connsiteX18" fmla="*/ 2563586 w 7331529"/>
              <a:gd name="connsiteY18" fmla="*/ 4131133 h 5159833"/>
              <a:gd name="connsiteX19" fmla="*/ 2596243 w 7331529"/>
              <a:gd name="connsiteY19" fmla="*/ 4082148 h 5159833"/>
              <a:gd name="connsiteX20" fmla="*/ 2604408 w 7331529"/>
              <a:gd name="connsiteY20" fmla="*/ 4057655 h 5159833"/>
              <a:gd name="connsiteX21" fmla="*/ 2620736 w 7331529"/>
              <a:gd name="connsiteY21" fmla="*/ 4033162 h 5159833"/>
              <a:gd name="connsiteX22" fmla="*/ 2645229 w 7331529"/>
              <a:gd name="connsiteY22" fmla="*/ 4008669 h 5159833"/>
              <a:gd name="connsiteX23" fmla="*/ 3110593 w 7331529"/>
              <a:gd name="connsiteY23" fmla="*/ 2563590 h 5159833"/>
              <a:gd name="connsiteX24" fmla="*/ 0 w 7331529"/>
              <a:gd name="connsiteY24" fmla="*/ 5 h 5159833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098222 w 6988629"/>
              <a:gd name="connsiteY12" fmla="*/ 4327071 h 5151664"/>
              <a:gd name="connsiteX13" fmla="*/ 2106386 w 6988629"/>
              <a:gd name="connsiteY13" fmla="*/ 4302579 h 5151664"/>
              <a:gd name="connsiteX14" fmla="*/ 2130879 w 6988629"/>
              <a:gd name="connsiteY14" fmla="*/ 4269921 h 5151664"/>
              <a:gd name="connsiteX15" fmla="*/ 2147208 w 6988629"/>
              <a:gd name="connsiteY15" fmla="*/ 4245429 h 5151664"/>
              <a:gd name="connsiteX16" fmla="*/ 2163536 w 6988629"/>
              <a:gd name="connsiteY16" fmla="*/ 4212771 h 5151664"/>
              <a:gd name="connsiteX17" fmla="*/ 2204358 w 6988629"/>
              <a:gd name="connsiteY17" fmla="*/ 4155621 h 5151664"/>
              <a:gd name="connsiteX18" fmla="*/ 2220686 w 6988629"/>
              <a:gd name="connsiteY18" fmla="*/ 4122964 h 5151664"/>
              <a:gd name="connsiteX19" fmla="*/ 2253343 w 6988629"/>
              <a:gd name="connsiteY19" fmla="*/ 4073979 h 5151664"/>
              <a:gd name="connsiteX20" fmla="*/ 2261508 w 6988629"/>
              <a:gd name="connsiteY20" fmla="*/ 4049486 h 5151664"/>
              <a:gd name="connsiteX21" fmla="*/ 2277836 w 6988629"/>
              <a:gd name="connsiteY21" fmla="*/ 4024993 h 5151664"/>
              <a:gd name="connsiteX22" fmla="*/ 2302329 w 6988629"/>
              <a:gd name="connsiteY22" fmla="*/ 4000500 h 5151664"/>
              <a:gd name="connsiteX23" fmla="*/ 2767693 w 6988629"/>
              <a:gd name="connsiteY23" fmla="*/ 2555421 h 5151664"/>
              <a:gd name="connsiteX24" fmla="*/ 16329 w 6988629"/>
              <a:gd name="connsiteY24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098222 w 6988629"/>
              <a:gd name="connsiteY12" fmla="*/ 4327071 h 5151664"/>
              <a:gd name="connsiteX13" fmla="*/ 2106386 w 6988629"/>
              <a:gd name="connsiteY13" fmla="*/ 4302579 h 5151664"/>
              <a:gd name="connsiteX14" fmla="*/ 2130879 w 6988629"/>
              <a:gd name="connsiteY14" fmla="*/ 4269921 h 5151664"/>
              <a:gd name="connsiteX15" fmla="*/ 2147208 w 6988629"/>
              <a:gd name="connsiteY15" fmla="*/ 4245429 h 5151664"/>
              <a:gd name="connsiteX16" fmla="*/ 2163536 w 6988629"/>
              <a:gd name="connsiteY16" fmla="*/ 4212771 h 5151664"/>
              <a:gd name="connsiteX17" fmla="*/ 2204358 w 6988629"/>
              <a:gd name="connsiteY17" fmla="*/ 4155621 h 5151664"/>
              <a:gd name="connsiteX18" fmla="*/ 2220686 w 6988629"/>
              <a:gd name="connsiteY18" fmla="*/ 4122964 h 5151664"/>
              <a:gd name="connsiteX19" fmla="*/ 2253343 w 6988629"/>
              <a:gd name="connsiteY19" fmla="*/ 4073979 h 5151664"/>
              <a:gd name="connsiteX20" fmla="*/ 2261508 w 6988629"/>
              <a:gd name="connsiteY20" fmla="*/ 4049486 h 5151664"/>
              <a:gd name="connsiteX21" fmla="*/ 2277836 w 6988629"/>
              <a:gd name="connsiteY21" fmla="*/ 4024993 h 5151664"/>
              <a:gd name="connsiteX22" fmla="*/ 2302329 w 6988629"/>
              <a:gd name="connsiteY22" fmla="*/ 4000500 h 5151664"/>
              <a:gd name="connsiteX23" fmla="*/ 2767693 w 6988629"/>
              <a:gd name="connsiteY23" fmla="*/ 2555421 h 5151664"/>
              <a:gd name="connsiteX24" fmla="*/ 16329 w 6988629"/>
              <a:gd name="connsiteY24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098222 w 6988629"/>
              <a:gd name="connsiteY12" fmla="*/ 4327071 h 5151664"/>
              <a:gd name="connsiteX13" fmla="*/ 2106386 w 6988629"/>
              <a:gd name="connsiteY13" fmla="*/ 4302579 h 5151664"/>
              <a:gd name="connsiteX14" fmla="*/ 2130879 w 6988629"/>
              <a:gd name="connsiteY14" fmla="*/ 4269921 h 5151664"/>
              <a:gd name="connsiteX15" fmla="*/ 2147208 w 6988629"/>
              <a:gd name="connsiteY15" fmla="*/ 4245429 h 5151664"/>
              <a:gd name="connsiteX16" fmla="*/ 2163536 w 6988629"/>
              <a:gd name="connsiteY16" fmla="*/ 4212771 h 5151664"/>
              <a:gd name="connsiteX17" fmla="*/ 2204358 w 6988629"/>
              <a:gd name="connsiteY17" fmla="*/ 4155621 h 5151664"/>
              <a:gd name="connsiteX18" fmla="*/ 2253343 w 6988629"/>
              <a:gd name="connsiteY18" fmla="*/ 4073979 h 5151664"/>
              <a:gd name="connsiteX19" fmla="*/ 2261508 w 6988629"/>
              <a:gd name="connsiteY19" fmla="*/ 4049486 h 5151664"/>
              <a:gd name="connsiteX20" fmla="*/ 2277836 w 6988629"/>
              <a:gd name="connsiteY20" fmla="*/ 4024993 h 5151664"/>
              <a:gd name="connsiteX21" fmla="*/ 2302329 w 6988629"/>
              <a:gd name="connsiteY21" fmla="*/ 4000500 h 5151664"/>
              <a:gd name="connsiteX22" fmla="*/ 2767693 w 6988629"/>
              <a:gd name="connsiteY22" fmla="*/ 2555421 h 5151664"/>
              <a:gd name="connsiteX23" fmla="*/ 16329 w 6988629"/>
              <a:gd name="connsiteY23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098222 w 6988629"/>
              <a:gd name="connsiteY12" fmla="*/ 4327071 h 5151664"/>
              <a:gd name="connsiteX13" fmla="*/ 2130879 w 6988629"/>
              <a:gd name="connsiteY13" fmla="*/ 4269921 h 5151664"/>
              <a:gd name="connsiteX14" fmla="*/ 2147208 w 6988629"/>
              <a:gd name="connsiteY14" fmla="*/ 4245429 h 5151664"/>
              <a:gd name="connsiteX15" fmla="*/ 2163536 w 6988629"/>
              <a:gd name="connsiteY15" fmla="*/ 4212771 h 5151664"/>
              <a:gd name="connsiteX16" fmla="*/ 2204358 w 6988629"/>
              <a:gd name="connsiteY16" fmla="*/ 4155621 h 5151664"/>
              <a:gd name="connsiteX17" fmla="*/ 2253343 w 6988629"/>
              <a:gd name="connsiteY17" fmla="*/ 4073979 h 5151664"/>
              <a:gd name="connsiteX18" fmla="*/ 2261508 w 6988629"/>
              <a:gd name="connsiteY18" fmla="*/ 4049486 h 5151664"/>
              <a:gd name="connsiteX19" fmla="*/ 2277836 w 6988629"/>
              <a:gd name="connsiteY19" fmla="*/ 4024993 h 5151664"/>
              <a:gd name="connsiteX20" fmla="*/ 2302329 w 6988629"/>
              <a:gd name="connsiteY20" fmla="*/ 4000500 h 5151664"/>
              <a:gd name="connsiteX21" fmla="*/ 2767693 w 6988629"/>
              <a:gd name="connsiteY21" fmla="*/ 2555421 h 5151664"/>
              <a:gd name="connsiteX22" fmla="*/ 16329 w 6988629"/>
              <a:gd name="connsiteY22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065565 w 6988629"/>
              <a:gd name="connsiteY11" fmla="*/ 4376057 h 5151664"/>
              <a:gd name="connsiteX12" fmla="*/ 2130879 w 6988629"/>
              <a:gd name="connsiteY12" fmla="*/ 4269921 h 5151664"/>
              <a:gd name="connsiteX13" fmla="*/ 2147208 w 6988629"/>
              <a:gd name="connsiteY13" fmla="*/ 4245429 h 5151664"/>
              <a:gd name="connsiteX14" fmla="*/ 2163536 w 6988629"/>
              <a:gd name="connsiteY14" fmla="*/ 4212771 h 5151664"/>
              <a:gd name="connsiteX15" fmla="*/ 2204358 w 6988629"/>
              <a:gd name="connsiteY15" fmla="*/ 4155621 h 5151664"/>
              <a:gd name="connsiteX16" fmla="*/ 2253343 w 6988629"/>
              <a:gd name="connsiteY16" fmla="*/ 4073979 h 5151664"/>
              <a:gd name="connsiteX17" fmla="*/ 2261508 w 6988629"/>
              <a:gd name="connsiteY17" fmla="*/ 4049486 h 5151664"/>
              <a:gd name="connsiteX18" fmla="*/ 2277836 w 6988629"/>
              <a:gd name="connsiteY18" fmla="*/ 4024993 h 5151664"/>
              <a:gd name="connsiteX19" fmla="*/ 2302329 w 6988629"/>
              <a:gd name="connsiteY19" fmla="*/ 4000500 h 5151664"/>
              <a:gd name="connsiteX20" fmla="*/ 2767693 w 6988629"/>
              <a:gd name="connsiteY20" fmla="*/ 2555421 h 5151664"/>
              <a:gd name="connsiteX21" fmla="*/ 16329 w 6988629"/>
              <a:gd name="connsiteY21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041072 w 6988629"/>
              <a:gd name="connsiteY10" fmla="*/ 4400550 h 5151664"/>
              <a:gd name="connsiteX11" fmla="*/ 2130879 w 6988629"/>
              <a:gd name="connsiteY11" fmla="*/ 4269921 h 5151664"/>
              <a:gd name="connsiteX12" fmla="*/ 2147208 w 6988629"/>
              <a:gd name="connsiteY12" fmla="*/ 4245429 h 5151664"/>
              <a:gd name="connsiteX13" fmla="*/ 2163536 w 6988629"/>
              <a:gd name="connsiteY13" fmla="*/ 4212771 h 5151664"/>
              <a:gd name="connsiteX14" fmla="*/ 2204358 w 6988629"/>
              <a:gd name="connsiteY14" fmla="*/ 4155621 h 5151664"/>
              <a:gd name="connsiteX15" fmla="*/ 2253343 w 6988629"/>
              <a:gd name="connsiteY15" fmla="*/ 4073979 h 5151664"/>
              <a:gd name="connsiteX16" fmla="*/ 2261508 w 6988629"/>
              <a:gd name="connsiteY16" fmla="*/ 4049486 h 5151664"/>
              <a:gd name="connsiteX17" fmla="*/ 2277836 w 6988629"/>
              <a:gd name="connsiteY17" fmla="*/ 4024993 h 5151664"/>
              <a:gd name="connsiteX18" fmla="*/ 2302329 w 6988629"/>
              <a:gd name="connsiteY18" fmla="*/ 4000500 h 5151664"/>
              <a:gd name="connsiteX19" fmla="*/ 2767693 w 6988629"/>
              <a:gd name="connsiteY19" fmla="*/ 2555421 h 5151664"/>
              <a:gd name="connsiteX20" fmla="*/ 16329 w 6988629"/>
              <a:gd name="connsiteY20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1992086 w 6988629"/>
              <a:gd name="connsiteY9" fmla="*/ 4416879 h 5151664"/>
              <a:gd name="connsiteX10" fmla="*/ 2130879 w 6988629"/>
              <a:gd name="connsiteY10" fmla="*/ 4269921 h 5151664"/>
              <a:gd name="connsiteX11" fmla="*/ 2147208 w 6988629"/>
              <a:gd name="connsiteY11" fmla="*/ 4245429 h 5151664"/>
              <a:gd name="connsiteX12" fmla="*/ 2163536 w 6988629"/>
              <a:gd name="connsiteY12" fmla="*/ 4212771 h 5151664"/>
              <a:gd name="connsiteX13" fmla="*/ 2204358 w 6988629"/>
              <a:gd name="connsiteY13" fmla="*/ 4155621 h 5151664"/>
              <a:gd name="connsiteX14" fmla="*/ 2253343 w 6988629"/>
              <a:gd name="connsiteY14" fmla="*/ 4073979 h 5151664"/>
              <a:gd name="connsiteX15" fmla="*/ 2261508 w 6988629"/>
              <a:gd name="connsiteY15" fmla="*/ 4049486 h 5151664"/>
              <a:gd name="connsiteX16" fmla="*/ 2277836 w 6988629"/>
              <a:gd name="connsiteY16" fmla="*/ 4024993 h 5151664"/>
              <a:gd name="connsiteX17" fmla="*/ 2302329 w 6988629"/>
              <a:gd name="connsiteY17" fmla="*/ 4000500 h 5151664"/>
              <a:gd name="connsiteX18" fmla="*/ 2767693 w 6988629"/>
              <a:gd name="connsiteY18" fmla="*/ 2555421 h 5151664"/>
              <a:gd name="connsiteX19" fmla="*/ 16329 w 6988629"/>
              <a:gd name="connsiteY19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1967593 w 6988629"/>
              <a:gd name="connsiteY8" fmla="*/ 4433207 h 5151664"/>
              <a:gd name="connsiteX9" fmla="*/ 2130879 w 6988629"/>
              <a:gd name="connsiteY9" fmla="*/ 4269921 h 5151664"/>
              <a:gd name="connsiteX10" fmla="*/ 2147208 w 6988629"/>
              <a:gd name="connsiteY10" fmla="*/ 4245429 h 5151664"/>
              <a:gd name="connsiteX11" fmla="*/ 2163536 w 6988629"/>
              <a:gd name="connsiteY11" fmla="*/ 4212771 h 5151664"/>
              <a:gd name="connsiteX12" fmla="*/ 2204358 w 6988629"/>
              <a:gd name="connsiteY12" fmla="*/ 4155621 h 5151664"/>
              <a:gd name="connsiteX13" fmla="*/ 2253343 w 6988629"/>
              <a:gd name="connsiteY13" fmla="*/ 4073979 h 5151664"/>
              <a:gd name="connsiteX14" fmla="*/ 2261508 w 6988629"/>
              <a:gd name="connsiteY14" fmla="*/ 4049486 h 5151664"/>
              <a:gd name="connsiteX15" fmla="*/ 2277836 w 6988629"/>
              <a:gd name="connsiteY15" fmla="*/ 4024993 h 5151664"/>
              <a:gd name="connsiteX16" fmla="*/ 2302329 w 6988629"/>
              <a:gd name="connsiteY16" fmla="*/ 4000500 h 5151664"/>
              <a:gd name="connsiteX17" fmla="*/ 2767693 w 6988629"/>
              <a:gd name="connsiteY17" fmla="*/ 2555421 h 5151664"/>
              <a:gd name="connsiteX18" fmla="*/ 16329 w 6988629"/>
              <a:gd name="connsiteY18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147208 w 6988629"/>
              <a:gd name="connsiteY9" fmla="*/ 4245429 h 5151664"/>
              <a:gd name="connsiteX10" fmla="*/ 2163536 w 6988629"/>
              <a:gd name="connsiteY10" fmla="*/ 4212771 h 5151664"/>
              <a:gd name="connsiteX11" fmla="*/ 2204358 w 6988629"/>
              <a:gd name="connsiteY11" fmla="*/ 4155621 h 5151664"/>
              <a:gd name="connsiteX12" fmla="*/ 2253343 w 6988629"/>
              <a:gd name="connsiteY12" fmla="*/ 4073979 h 5151664"/>
              <a:gd name="connsiteX13" fmla="*/ 2261508 w 6988629"/>
              <a:gd name="connsiteY13" fmla="*/ 4049486 h 5151664"/>
              <a:gd name="connsiteX14" fmla="*/ 2277836 w 6988629"/>
              <a:gd name="connsiteY14" fmla="*/ 4024993 h 5151664"/>
              <a:gd name="connsiteX15" fmla="*/ 2302329 w 6988629"/>
              <a:gd name="connsiteY15" fmla="*/ 4000500 h 5151664"/>
              <a:gd name="connsiteX16" fmla="*/ 2767693 w 6988629"/>
              <a:gd name="connsiteY16" fmla="*/ 2555421 h 5151664"/>
              <a:gd name="connsiteX17" fmla="*/ 16329 w 6988629"/>
              <a:gd name="connsiteY17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163536 w 6988629"/>
              <a:gd name="connsiteY9" fmla="*/ 4212771 h 5151664"/>
              <a:gd name="connsiteX10" fmla="*/ 2204358 w 6988629"/>
              <a:gd name="connsiteY10" fmla="*/ 4155621 h 5151664"/>
              <a:gd name="connsiteX11" fmla="*/ 2253343 w 6988629"/>
              <a:gd name="connsiteY11" fmla="*/ 4073979 h 5151664"/>
              <a:gd name="connsiteX12" fmla="*/ 2261508 w 6988629"/>
              <a:gd name="connsiteY12" fmla="*/ 4049486 h 5151664"/>
              <a:gd name="connsiteX13" fmla="*/ 2277836 w 6988629"/>
              <a:gd name="connsiteY13" fmla="*/ 4024993 h 5151664"/>
              <a:gd name="connsiteX14" fmla="*/ 2302329 w 6988629"/>
              <a:gd name="connsiteY14" fmla="*/ 4000500 h 5151664"/>
              <a:gd name="connsiteX15" fmla="*/ 2767693 w 6988629"/>
              <a:gd name="connsiteY15" fmla="*/ 2555421 h 5151664"/>
              <a:gd name="connsiteX16" fmla="*/ 16329 w 6988629"/>
              <a:gd name="connsiteY1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04358 w 6988629"/>
              <a:gd name="connsiteY9" fmla="*/ 4155621 h 5151664"/>
              <a:gd name="connsiteX10" fmla="*/ 2253343 w 6988629"/>
              <a:gd name="connsiteY10" fmla="*/ 4073979 h 5151664"/>
              <a:gd name="connsiteX11" fmla="*/ 2261508 w 6988629"/>
              <a:gd name="connsiteY11" fmla="*/ 4049486 h 5151664"/>
              <a:gd name="connsiteX12" fmla="*/ 2277836 w 6988629"/>
              <a:gd name="connsiteY12" fmla="*/ 4024993 h 5151664"/>
              <a:gd name="connsiteX13" fmla="*/ 2302329 w 6988629"/>
              <a:gd name="connsiteY13" fmla="*/ 4000500 h 5151664"/>
              <a:gd name="connsiteX14" fmla="*/ 2767693 w 6988629"/>
              <a:gd name="connsiteY14" fmla="*/ 2555421 h 5151664"/>
              <a:gd name="connsiteX15" fmla="*/ 16329 w 6988629"/>
              <a:gd name="connsiteY15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53343 w 6988629"/>
              <a:gd name="connsiteY9" fmla="*/ 4073979 h 5151664"/>
              <a:gd name="connsiteX10" fmla="*/ 2261508 w 6988629"/>
              <a:gd name="connsiteY10" fmla="*/ 4049486 h 5151664"/>
              <a:gd name="connsiteX11" fmla="*/ 2277836 w 6988629"/>
              <a:gd name="connsiteY11" fmla="*/ 4024993 h 5151664"/>
              <a:gd name="connsiteX12" fmla="*/ 2302329 w 6988629"/>
              <a:gd name="connsiteY12" fmla="*/ 4000500 h 5151664"/>
              <a:gd name="connsiteX13" fmla="*/ 2767693 w 6988629"/>
              <a:gd name="connsiteY13" fmla="*/ 2555421 h 5151664"/>
              <a:gd name="connsiteX14" fmla="*/ 16329 w 6988629"/>
              <a:gd name="connsiteY14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53343 w 6988629"/>
              <a:gd name="connsiteY9" fmla="*/ 4073979 h 5151664"/>
              <a:gd name="connsiteX10" fmla="*/ 2277836 w 6988629"/>
              <a:gd name="connsiteY10" fmla="*/ 4024993 h 5151664"/>
              <a:gd name="connsiteX11" fmla="*/ 2302329 w 6988629"/>
              <a:gd name="connsiteY11" fmla="*/ 4000500 h 5151664"/>
              <a:gd name="connsiteX12" fmla="*/ 2767693 w 6988629"/>
              <a:gd name="connsiteY12" fmla="*/ 2555421 h 5151664"/>
              <a:gd name="connsiteX13" fmla="*/ 16329 w 6988629"/>
              <a:gd name="connsiteY13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53343 w 6988629"/>
              <a:gd name="connsiteY9" fmla="*/ 4073979 h 5151664"/>
              <a:gd name="connsiteX10" fmla="*/ 2277836 w 6988629"/>
              <a:gd name="connsiteY10" fmla="*/ 4024993 h 5151664"/>
              <a:gd name="connsiteX11" fmla="*/ 2767693 w 6988629"/>
              <a:gd name="connsiteY11" fmla="*/ 2555421 h 5151664"/>
              <a:gd name="connsiteX12" fmla="*/ 16329 w 6988629"/>
              <a:gd name="connsiteY12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253343 w 6988629"/>
              <a:gd name="connsiteY9" fmla="*/ 4073979 h 5151664"/>
              <a:gd name="connsiteX10" fmla="*/ 2767693 w 6988629"/>
              <a:gd name="connsiteY10" fmla="*/ 2555421 h 5151664"/>
              <a:gd name="connsiteX11" fmla="*/ 16329 w 6988629"/>
              <a:gd name="connsiteY11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130879 w 6988629"/>
              <a:gd name="connsiteY8" fmla="*/ 4269921 h 5151664"/>
              <a:gd name="connsiteX9" fmla="*/ 2767693 w 6988629"/>
              <a:gd name="connsiteY9" fmla="*/ 2555421 h 5151664"/>
              <a:gd name="connsiteX10" fmla="*/ 16329 w 6988629"/>
              <a:gd name="connsiteY10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1918608 w 6988629"/>
              <a:gd name="connsiteY7" fmla="*/ 4474029 h 5151664"/>
              <a:gd name="connsiteX8" fmla="*/ 2767693 w 6988629"/>
              <a:gd name="connsiteY8" fmla="*/ 2555421 h 5151664"/>
              <a:gd name="connsiteX9" fmla="*/ 16329 w 6988629"/>
              <a:gd name="connsiteY9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763486 w 6988629"/>
              <a:gd name="connsiteY4" fmla="*/ 4629150 h 5151664"/>
              <a:gd name="connsiteX5" fmla="*/ 1828800 w 6988629"/>
              <a:gd name="connsiteY5" fmla="*/ 4572000 h 5151664"/>
              <a:gd name="connsiteX6" fmla="*/ 1885950 w 6988629"/>
              <a:gd name="connsiteY6" fmla="*/ 4523014 h 5151664"/>
              <a:gd name="connsiteX7" fmla="*/ 2767693 w 6988629"/>
              <a:gd name="connsiteY7" fmla="*/ 2555421 h 5151664"/>
              <a:gd name="connsiteX8" fmla="*/ 16329 w 6988629"/>
              <a:gd name="connsiteY8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28800 w 6988629"/>
              <a:gd name="connsiteY4" fmla="*/ 4572000 h 5151664"/>
              <a:gd name="connsiteX5" fmla="*/ 1885950 w 6988629"/>
              <a:gd name="connsiteY5" fmla="*/ 4523014 h 5151664"/>
              <a:gd name="connsiteX6" fmla="*/ 2767693 w 6988629"/>
              <a:gd name="connsiteY6" fmla="*/ 2555421 h 5151664"/>
              <a:gd name="connsiteX7" fmla="*/ 16329 w 6988629"/>
              <a:gd name="connsiteY7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6329 w 6988629"/>
              <a:gd name="connsiteY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6329 w 6988629"/>
              <a:gd name="connsiteY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6329 w 6988629"/>
              <a:gd name="connsiteY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6329 w 6988629"/>
              <a:gd name="connsiteY6" fmla="*/ 8165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22464 w 6988629"/>
              <a:gd name="connsiteY6" fmla="*/ 16329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22464 w 6988629"/>
              <a:gd name="connsiteY6" fmla="*/ 16329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22464 w 6988629"/>
              <a:gd name="connsiteY6" fmla="*/ 16329 h 5151664"/>
              <a:gd name="connsiteX0" fmla="*/ 0 w 6988629"/>
              <a:gd name="connsiteY0" fmla="*/ 0 h 5151664"/>
              <a:gd name="connsiteX1" fmla="*/ 6988629 w 6988629"/>
              <a:gd name="connsiteY1" fmla="*/ 0 h 5151664"/>
              <a:gd name="connsiteX2" fmla="*/ 6988629 w 6988629"/>
              <a:gd name="connsiteY2" fmla="*/ 5151664 h 5151664"/>
              <a:gd name="connsiteX3" fmla="*/ 138793 w 6988629"/>
              <a:gd name="connsiteY3" fmla="*/ 5151664 h 5151664"/>
              <a:gd name="connsiteX4" fmla="*/ 1885950 w 6988629"/>
              <a:gd name="connsiteY4" fmla="*/ 4523014 h 5151664"/>
              <a:gd name="connsiteX5" fmla="*/ 2767693 w 6988629"/>
              <a:gd name="connsiteY5" fmla="*/ 2555421 h 5151664"/>
              <a:gd name="connsiteX6" fmla="*/ 122464 w 6988629"/>
              <a:gd name="connsiteY6" fmla="*/ 16329 h 515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9" h="5151664">
                <a:moveTo>
                  <a:pt x="0" y="0"/>
                </a:moveTo>
                <a:lnTo>
                  <a:pt x="6988629" y="0"/>
                </a:lnTo>
                <a:lnTo>
                  <a:pt x="6988629" y="5151664"/>
                </a:lnTo>
                <a:lnTo>
                  <a:pt x="138793" y="5151664"/>
                </a:lnTo>
                <a:cubicBezTo>
                  <a:pt x="1023257" y="4982936"/>
                  <a:pt x="1409700" y="4953000"/>
                  <a:pt x="1885950" y="4523014"/>
                </a:cubicBezTo>
                <a:cubicBezTo>
                  <a:pt x="2238375" y="4113439"/>
                  <a:pt x="2736396" y="3569154"/>
                  <a:pt x="2767693" y="2555421"/>
                </a:cubicBezTo>
                <a:cubicBezTo>
                  <a:pt x="2767694" y="1031422"/>
                  <a:pt x="1428748" y="46264"/>
                  <a:pt x="122464" y="163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1DB181-CB43-4242-82B5-F42830794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628" y="1721934"/>
            <a:ext cx="2673350" cy="2588014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  <a:lvl2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2pPr>
            <a:lvl3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3pPr>
            <a:lvl4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4pPr>
            <a:lvl5pPr>
              <a:defRPr sz="1100" b="0" i="0">
                <a:solidFill>
                  <a:schemeClr val="tx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5pPr>
          </a:lstStyle>
          <a:p>
            <a:pPr lvl="0">
              <a:lnSpc>
                <a:spcPct val="115000"/>
              </a:lnSpc>
            </a:pPr>
            <a:r>
              <a:rPr lang="en-US" sz="1100">
                <a:solidFill>
                  <a:schemeClr val="tx1"/>
                </a:solidFill>
                <a:latin typeface="CiscoSansTT ExtraLight" panose="020B0303020201020303" pitchFamily="34" charset="0"/>
                <a:sym typeface="Helvetica Neue Light"/>
              </a:rPr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6C9813A-99D1-8246-98A5-45CF427C85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5626" y="384048"/>
            <a:ext cx="2673351" cy="11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chemeClr val="accent1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DE69F4-F85F-1A4A-BDA7-5446BEFFB291}"/>
              </a:ext>
            </a:extLst>
          </p:cNvPr>
          <p:cNvSpPr/>
          <p:nvPr/>
        </p:nvSpPr>
        <p:spPr>
          <a:xfrm>
            <a:off x="-4921624" y="-295028"/>
            <a:ext cx="4921624" cy="598313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73961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AF78B73-7F14-304A-8A04-6E6A8C6786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83063" y="361950"/>
            <a:ext cx="4237037" cy="4164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3A31C-85A1-014F-87BB-20A5EBCC02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113" y="1955800"/>
            <a:ext cx="3355975" cy="1433513"/>
          </a:xfrm>
          <a:prstGeom prst="rect">
            <a:avLst/>
          </a:prstGeom>
        </p:spPr>
        <p:txBody>
          <a:bodyPr/>
          <a:lstStyle>
            <a:lvl1pPr>
              <a:defRPr lang="en-US" sz="8000" smtClean="0">
                <a:solidFill>
                  <a:schemeClr val="tx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57149" lvl="0" indent="0">
              <a:buNone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518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ote Slide with tine pic_sk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4EBB11-2583-6D4F-BE36-B79D15A994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4325" y="-1625600"/>
            <a:ext cx="3267075" cy="60896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7E3F834-AE35-7245-A905-158AF4B55D4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5408022 w 9144000"/>
              <a:gd name="connsiteY1" fmla="*/ 0 h 5143500"/>
              <a:gd name="connsiteX2" fmla="*/ 5408022 w 9144000"/>
              <a:gd name="connsiteY2" fmla="*/ 2854234 h 5143500"/>
              <a:gd name="connsiteX3" fmla="*/ 7034348 w 9144000"/>
              <a:gd name="connsiteY3" fmla="*/ 4480560 h 5143500"/>
              <a:gd name="connsiteX4" fmla="*/ 7034347 w 9144000"/>
              <a:gd name="connsiteY4" fmla="*/ 4480561 h 5143500"/>
              <a:gd name="connsiteX5" fmla="*/ 8660673 w 9144000"/>
              <a:gd name="connsiteY5" fmla="*/ 2854235 h 5143500"/>
              <a:gd name="connsiteX6" fmla="*/ 8660674 w 9144000"/>
              <a:gd name="connsiteY6" fmla="*/ 0 h 5143500"/>
              <a:gd name="connsiteX7" fmla="*/ 9144000 w 9144000"/>
              <a:gd name="connsiteY7" fmla="*/ 0 h 5143500"/>
              <a:gd name="connsiteX8" fmla="*/ 9144000 w 9144000"/>
              <a:gd name="connsiteY8" fmla="*/ 5143500 h 5143500"/>
              <a:gd name="connsiteX9" fmla="*/ 0 w 9144000"/>
              <a:gd name="connsiteY9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5408022" y="0"/>
                </a:lnTo>
                <a:lnTo>
                  <a:pt x="5408022" y="2854234"/>
                </a:lnTo>
                <a:cubicBezTo>
                  <a:pt x="5408022" y="3752429"/>
                  <a:pt x="6136153" y="4480560"/>
                  <a:pt x="7034348" y="4480560"/>
                </a:cubicBezTo>
                <a:lnTo>
                  <a:pt x="7034347" y="4480561"/>
                </a:lnTo>
                <a:cubicBezTo>
                  <a:pt x="7932542" y="4480561"/>
                  <a:pt x="8660673" y="3752430"/>
                  <a:pt x="8660673" y="2854235"/>
                </a:cubicBezTo>
                <a:lnTo>
                  <a:pt x="8660674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oogle Shape;1064;p203">
            <a:extLst>
              <a:ext uri="{FF2B5EF4-FFF2-40B4-BE49-F238E27FC236}">
                <a16:creationId xmlns:a16="http://schemas.microsoft.com/office/drawing/2014/main" id="{E6D8D86F-740A-E343-89B3-377C6DDA27CF}"/>
              </a:ext>
            </a:extLst>
          </p:cNvPr>
          <p:cNvSpPr/>
          <p:nvPr/>
        </p:nvSpPr>
        <p:spPr>
          <a:xfrm>
            <a:off x="7796708" y="2937550"/>
            <a:ext cx="1155600" cy="115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70;p203">
            <a:extLst>
              <a:ext uri="{FF2B5EF4-FFF2-40B4-BE49-F238E27FC236}">
                <a16:creationId xmlns:a16="http://schemas.microsoft.com/office/drawing/2014/main" id="{5F97D9B8-48FC-0A4F-8980-F430E524796A}"/>
              </a:ext>
            </a:extLst>
          </p:cNvPr>
          <p:cNvSpPr/>
          <p:nvPr/>
        </p:nvSpPr>
        <p:spPr>
          <a:xfrm>
            <a:off x="4957239" y="128600"/>
            <a:ext cx="876300" cy="87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1988" y="3916058"/>
            <a:ext cx="4433856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0073" y="1540551"/>
            <a:ext cx="4522435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1113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US" sz="3800" b="0" i="1" u="none" kern="1200" spc="0" baseline="0" dirty="0">
                <a:solidFill>
                  <a:schemeClr val="bg1"/>
                </a:solidFill>
                <a:latin typeface="+mj-lt"/>
                <a:ea typeface="CiscoSansTT Thin" charset="0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ote Slide with tine p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4;p203">
            <a:extLst>
              <a:ext uri="{FF2B5EF4-FFF2-40B4-BE49-F238E27FC236}">
                <a16:creationId xmlns:a16="http://schemas.microsoft.com/office/drawing/2014/main" id="{E6D8D86F-740A-E343-89B3-377C6DDA27CF}"/>
              </a:ext>
            </a:extLst>
          </p:cNvPr>
          <p:cNvSpPr/>
          <p:nvPr/>
        </p:nvSpPr>
        <p:spPr>
          <a:xfrm>
            <a:off x="7796708" y="2937550"/>
            <a:ext cx="1155600" cy="115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4EBB11-2583-6D4F-BE36-B79D15A994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4325" y="-1625600"/>
            <a:ext cx="3267075" cy="60896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41988" y="3916058"/>
            <a:ext cx="4433856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80073" y="1540551"/>
            <a:ext cx="4522435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1113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US" sz="3800" b="0" i="1" u="none" kern="1200" spc="0" baseline="0" dirty="0">
                <a:solidFill>
                  <a:schemeClr val="bg2"/>
                </a:solidFill>
                <a:latin typeface="+mj-lt"/>
                <a:ea typeface="CiscoSansTT Thin" charset="0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Google Shape;1070;p203">
            <a:extLst>
              <a:ext uri="{FF2B5EF4-FFF2-40B4-BE49-F238E27FC236}">
                <a16:creationId xmlns:a16="http://schemas.microsoft.com/office/drawing/2014/main" id="{5F97D9B8-48FC-0A4F-8980-F430E524796A}"/>
              </a:ext>
            </a:extLst>
          </p:cNvPr>
          <p:cNvSpPr/>
          <p:nvPr/>
        </p:nvSpPr>
        <p:spPr>
          <a:xfrm>
            <a:off x="4957239" y="128600"/>
            <a:ext cx="876300" cy="876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E4881-E4E5-8F4A-B1C4-BEBA4B41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2146700"/>
            <a:ext cx="1612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828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5B0A1-2004-2747-AC1C-AC708122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26" y="2293353"/>
            <a:ext cx="3805548" cy="5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Google Shape;903;p191">
            <a:extLst>
              <a:ext uri="{FF2B5EF4-FFF2-40B4-BE49-F238E27FC236}">
                <a16:creationId xmlns:a16="http://schemas.microsoft.com/office/drawing/2014/main" id="{5EAF21CB-87DD-014F-99FF-D22585949484}"/>
              </a:ext>
            </a:extLst>
          </p:cNvPr>
          <p:cNvSpPr/>
          <p:nvPr/>
        </p:nvSpPr>
        <p:spPr>
          <a:xfrm>
            <a:off x="-374825" y="-495400"/>
            <a:ext cx="1302600" cy="130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06;p191">
            <a:extLst>
              <a:ext uri="{FF2B5EF4-FFF2-40B4-BE49-F238E27FC236}">
                <a16:creationId xmlns:a16="http://schemas.microsoft.com/office/drawing/2014/main" id="{3074AC34-2185-8146-9D94-209BA133953E}"/>
              </a:ext>
            </a:extLst>
          </p:cNvPr>
          <p:cNvSpPr/>
          <p:nvPr/>
        </p:nvSpPr>
        <p:spPr>
          <a:xfrm>
            <a:off x="7604826" y="3769191"/>
            <a:ext cx="2088600" cy="208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908;p191">
            <a:extLst>
              <a:ext uri="{FF2B5EF4-FFF2-40B4-BE49-F238E27FC236}">
                <a16:creationId xmlns:a16="http://schemas.microsoft.com/office/drawing/2014/main" id="{A4FFEDDD-D6A3-2646-95F2-E8AC58C17D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84" r="75161"/>
          <a:stretch/>
        </p:blipFill>
        <p:spPr>
          <a:xfrm>
            <a:off x="8027645" y="4307055"/>
            <a:ext cx="972297" cy="643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Google Shape;903;p191">
            <a:extLst>
              <a:ext uri="{FF2B5EF4-FFF2-40B4-BE49-F238E27FC236}">
                <a16:creationId xmlns:a16="http://schemas.microsoft.com/office/drawing/2014/main" id="{5EAF21CB-87DD-014F-99FF-D22585949484}"/>
              </a:ext>
            </a:extLst>
          </p:cNvPr>
          <p:cNvSpPr/>
          <p:nvPr/>
        </p:nvSpPr>
        <p:spPr>
          <a:xfrm>
            <a:off x="-374825" y="-495400"/>
            <a:ext cx="1302600" cy="130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06;p191">
            <a:extLst>
              <a:ext uri="{FF2B5EF4-FFF2-40B4-BE49-F238E27FC236}">
                <a16:creationId xmlns:a16="http://schemas.microsoft.com/office/drawing/2014/main" id="{3074AC34-2185-8146-9D94-209BA133953E}"/>
              </a:ext>
            </a:extLst>
          </p:cNvPr>
          <p:cNvSpPr/>
          <p:nvPr/>
        </p:nvSpPr>
        <p:spPr>
          <a:xfrm>
            <a:off x="7604826" y="3769191"/>
            <a:ext cx="2088600" cy="208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908;p191">
            <a:extLst>
              <a:ext uri="{FF2B5EF4-FFF2-40B4-BE49-F238E27FC236}">
                <a16:creationId xmlns:a16="http://schemas.microsoft.com/office/drawing/2014/main" id="{A4FFEDDD-D6A3-2646-95F2-E8AC58C17D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84" r="75161"/>
          <a:stretch/>
        </p:blipFill>
        <p:spPr>
          <a:xfrm>
            <a:off x="8027645" y="4307055"/>
            <a:ext cx="972297" cy="643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96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41F690-954E-2B4D-8C1B-10AFD21F17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6400" y="1"/>
            <a:ext cx="8717740" cy="5143500"/>
          </a:xfrm>
          <a:prstGeom prst="rect">
            <a:avLst/>
          </a:prstGeom>
        </p:spPr>
        <p:txBody>
          <a:bodyPr anchor="ctr"/>
          <a:lstStyle>
            <a:lvl1pPr marL="468313" indent="0" algn="ctr"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4709975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5" name="Google Shape;1031;p200">
            <a:extLst>
              <a:ext uri="{FF2B5EF4-FFF2-40B4-BE49-F238E27FC236}">
                <a16:creationId xmlns:a16="http://schemas.microsoft.com/office/drawing/2014/main" id="{1E1413F2-B18D-384E-9D2F-3CAA6B98AB39}"/>
              </a:ext>
            </a:extLst>
          </p:cNvPr>
          <p:cNvSpPr/>
          <p:nvPr/>
        </p:nvSpPr>
        <p:spPr>
          <a:xfrm>
            <a:off x="5126400" y="3814375"/>
            <a:ext cx="1155600" cy="11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gue_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4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4035" r:id="rId2"/>
    <p:sldLayoutId id="2147484034" r:id="rId3"/>
    <p:sldLayoutId id="2147484036" r:id="rId4"/>
    <p:sldLayoutId id="2147483876" r:id="rId5"/>
    <p:sldLayoutId id="2147484040" r:id="rId6"/>
    <p:sldLayoutId id="2147484013" r:id="rId7"/>
    <p:sldLayoutId id="2147484033" r:id="rId8"/>
    <p:sldLayoutId id="2147483982" r:id="rId9"/>
    <p:sldLayoutId id="2147484014" r:id="rId10"/>
    <p:sldLayoutId id="2147483978" r:id="rId11"/>
    <p:sldLayoutId id="2147483979" r:id="rId12"/>
    <p:sldLayoutId id="2147483980" r:id="rId13"/>
    <p:sldLayoutId id="2147483981" r:id="rId14"/>
    <p:sldLayoutId id="2147483879" r:id="rId15"/>
    <p:sldLayoutId id="2147483976" r:id="rId16"/>
    <p:sldLayoutId id="2147483885" r:id="rId17"/>
    <p:sldLayoutId id="2147484011" r:id="rId18"/>
    <p:sldLayoutId id="2147483985" r:id="rId19"/>
    <p:sldLayoutId id="2147483986" r:id="rId20"/>
    <p:sldLayoutId id="2147484012" r:id="rId21"/>
    <p:sldLayoutId id="2147483969" r:id="rId22"/>
    <p:sldLayoutId id="2147484018" r:id="rId23"/>
    <p:sldLayoutId id="2147483968" r:id="rId24"/>
    <p:sldLayoutId id="2147484022" r:id="rId25"/>
    <p:sldLayoutId id="2147484023" r:id="rId26"/>
    <p:sldLayoutId id="2147484024" r:id="rId27"/>
    <p:sldLayoutId id="2147484025" r:id="rId28"/>
    <p:sldLayoutId id="2147483973" r:id="rId29"/>
    <p:sldLayoutId id="2147484026" r:id="rId30"/>
    <p:sldLayoutId id="2147484027" r:id="rId31"/>
    <p:sldLayoutId id="2147484028" r:id="rId32"/>
    <p:sldLayoutId id="2147484029" r:id="rId33"/>
    <p:sldLayoutId id="2147484030" r:id="rId34"/>
    <p:sldLayoutId id="2147484031" r:id="rId35"/>
    <p:sldLayoutId id="2147484020" r:id="rId36"/>
    <p:sldLayoutId id="2147484021" r:id="rId37"/>
    <p:sldLayoutId id="2147483897" r:id="rId38"/>
    <p:sldLayoutId id="2147484038" r:id="rId39"/>
    <p:sldLayoutId id="2147484039" r:id="rId40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2DF61-6089-B634-D5BD-9EB8DDC55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Endpoint Discovery Script</a:t>
            </a:r>
          </a:p>
        </p:txBody>
      </p:sp>
    </p:spTree>
    <p:extLst>
      <p:ext uri="{BB962C8B-B14F-4D97-AF65-F5344CB8AC3E}">
        <p14:creationId xmlns:p14="http://schemas.microsoft.com/office/powerpoint/2010/main" val="363679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9BDE-C4AE-72E3-68B1-B802BAFF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Use Webex integration to publish reports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2C899-1AAB-5472-EA30-AA8AE185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7" y="1405799"/>
            <a:ext cx="7772400" cy="545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C0BA53-913B-6D0F-0334-9074A42E0E45}"/>
              </a:ext>
            </a:extLst>
          </p:cNvPr>
          <p:cNvSpPr txBox="1"/>
          <p:nvPr/>
        </p:nvSpPr>
        <p:spPr>
          <a:xfrm>
            <a:off x="296917" y="2243793"/>
            <a:ext cx="63000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n-lt"/>
              </a:rPr>
              <a:t>python3 </a:t>
            </a:r>
            <a:r>
              <a:rPr lang="en-US" sz="1100" dirty="0" err="1">
                <a:latin typeface="+mn-lt"/>
              </a:rPr>
              <a:t>discover.py</a:t>
            </a:r>
            <a:r>
              <a:rPr lang="en-US" sz="1100" dirty="0">
                <a:latin typeface="+mn-lt"/>
              </a:rPr>
              <a:t> --site </a:t>
            </a:r>
            <a:r>
              <a:rPr lang="en-US" sz="1100" dirty="0" err="1">
                <a:latin typeface="+mn-lt"/>
              </a:rPr>
              <a:t>cml_lab</a:t>
            </a:r>
            <a:r>
              <a:rPr lang="en-US" sz="1100" dirty="0">
                <a:latin typeface="+mn-lt"/>
              </a:rPr>
              <a:t> --file </a:t>
            </a:r>
            <a:r>
              <a:rPr lang="en-US" sz="1100" dirty="0" err="1">
                <a:latin typeface="+mn-lt"/>
              </a:rPr>
              <a:t>cml_lab_seed.xlsx</a:t>
            </a:r>
            <a:r>
              <a:rPr lang="en-US" sz="1100" dirty="0">
                <a:latin typeface="+mn-lt"/>
              </a:rPr>
              <a:t> --</a:t>
            </a:r>
            <a:r>
              <a:rPr lang="en-US" sz="1100" dirty="0" err="1">
                <a:latin typeface="+mn-lt"/>
              </a:rPr>
              <a:t>webex</a:t>
            </a:r>
            <a:r>
              <a:rPr lang="en-US" sz="1100" dirty="0">
                <a:latin typeface="+mn-lt"/>
              </a:rPr>
              <a:t> </a:t>
            </a:r>
            <a:r>
              <a:rPr lang="en-US" sz="1100" dirty="0" err="1">
                <a:latin typeface="+mn-lt"/>
              </a:rPr>
              <a:t>webex.yaml</a:t>
            </a:r>
            <a:r>
              <a:rPr lang="en-US" sz="1100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AB513-8D45-5B49-175C-DE5E9BE9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129" y="2892849"/>
            <a:ext cx="4708416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5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BB8-FF4F-9C73-8BCE-A3ACC7A7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– For devices with old ciphers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A1CD6-49CC-362D-8B2C-E35841BFA608}"/>
              </a:ext>
            </a:extLst>
          </p:cNvPr>
          <p:cNvSpPr txBox="1"/>
          <p:nvPr/>
        </p:nvSpPr>
        <p:spPr>
          <a:xfrm>
            <a:off x="168165" y="1498174"/>
            <a:ext cx="83454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python3 </a:t>
            </a:r>
            <a:r>
              <a:rPr lang="en-US" sz="1100" dirty="0" err="1"/>
              <a:t>discover.py</a:t>
            </a:r>
            <a:r>
              <a:rPr lang="en-US" sz="1100" dirty="0"/>
              <a:t> --site </a:t>
            </a:r>
            <a:r>
              <a:rPr lang="en-US" sz="1100" dirty="0" err="1"/>
              <a:t>test_site</a:t>
            </a:r>
            <a:r>
              <a:rPr lang="en-US" sz="1100" dirty="0"/>
              <a:t> --file </a:t>
            </a:r>
            <a:r>
              <a:rPr lang="en-US" sz="1100" dirty="0" err="1"/>
              <a:t>test_lab.xlsx</a:t>
            </a:r>
            <a:r>
              <a:rPr lang="en-US" sz="1100" dirty="0"/>
              <a:t>  -</a:t>
            </a:r>
            <a:r>
              <a:rPr lang="en-US" sz="1100" b="1" dirty="0"/>
              <a:t>-</a:t>
            </a:r>
            <a:r>
              <a:rPr lang="en-US" sz="1100" b="1" dirty="0" err="1"/>
              <a:t>ssh_options</a:t>
            </a:r>
            <a:r>
              <a:rPr lang="en-US" sz="1100" b="1" dirty="0"/>
              <a:t> " -o </a:t>
            </a:r>
            <a:r>
              <a:rPr lang="en-US" sz="1100" b="1" dirty="0" err="1"/>
              <a:t>KexAlgorithms</a:t>
            </a:r>
            <a:r>
              <a:rPr lang="en-US" sz="1100" b="1" dirty="0"/>
              <a:t>=+diffie-hellman-group-exchange-sha1,diffie-hellman-group14-sha1,diffie-hellman-group1-sha1 -o </a:t>
            </a:r>
            <a:r>
              <a:rPr lang="en-US" sz="1100" b="1" dirty="0" err="1"/>
              <a:t>HostkeyAlgorithms</a:t>
            </a:r>
            <a:r>
              <a:rPr lang="en-US" sz="1100" b="1" dirty="0"/>
              <a:t>=+</a:t>
            </a:r>
            <a:r>
              <a:rPr lang="en-US" sz="1100" b="1" dirty="0" err="1"/>
              <a:t>ssh-rsa</a:t>
            </a:r>
            <a:r>
              <a:rPr lang="en-US" sz="1100" b="1" dirty="0"/>
              <a:t>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23112-3F93-6EBD-A7F7-6D1A98805C81}"/>
              </a:ext>
            </a:extLst>
          </p:cNvPr>
          <p:cNvSpPr txBox="1"/>
          <p:nvPr/>
        </p:nvSpPr>
        <p:spPr>
          <a:xfrm>
            <a:off x="168165" y="2571750"/>
            <a:ext cx="5567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Find a combination which works for you with trial and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above combination was required to connect to nexus and </a:t>
            </a:r>
            <a:r>
              <a:rPr lang="en-US" sz="1100" dirty="0" err="1">
                <a:latin typeface="+mn-lt"/>
              </a:rPr>
              <a:t>ios</a:t>
            </a:r>
            <a:r>
              <a:rPr lang="en-US" sz="1100" dirty="0">
                <a:latin typeface="+mn-lt"/>
              </a:rPr>
              <a:t> devices in CML</a:t>
            </a:r>
          </a:p>
        </p:txBody>
      </p:sp>
    </p:spTree>
    <p:extLst>
      <p:ext uri="{BB962C8B-B14F-4D97-AF65-F5344CB8AC3E}">
        <p14:creationId xmlns:p14="http://schemas.microsoft.com/office/powerpoint/2010/main" val="87782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7674-EECA-5EDE-1BC2-737F0D5A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endpoint-discovery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18766-2F21-E48D-F4B0-B90F50C82FE8}"/>
              </a:ext>
            </a:extLst>
          </p:cNvPr>
          <p:cNvSpPr txBox="1"/>
          <p:nvPr/>
        </p:nvSpPr>
        <p:spPr>
          <a:xfrm>
            <a:off x="437766" y="1073150"/>
            <a:ext cx="45914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script tries to capture outputs from network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016A-5793-63E4-BA11-3BBE2C98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1" y="182616"/>
            <a:ext cx="8345488" cy="731837"/>
          </a:xfrm>
        </p:spPr>
        <p:txBody>
          <a:bodyPr/>
          <a:lstStyle/>
          <a:p>
            <a:r>
              <a:rPr lang="en-US" dirty="0"/>
              <a:t>Scenario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53617-6260-3C94-A167-3B76187E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92" y="1073150"/>
            <a:ext cx="4945037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581BE9-7DE5-E365-97FE-C884CFB75ADC}"/>
              </a:ext>
            </a:extLst>
          </p:cNvPr>
          <p:cNvSpPr txBox="1"/>
          <p:nvPr/>
        </p:nvSpPr>
        <p:spPr>
          <a:xfrm>
            <a:off x="213601" y="1073150"/>
            <a:ext cx="298735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A site needs to be migrated to SDA as part of network transformation project</a:t>
            </a:r>
          </a:p>
        </p:txBody>
      </p:sp>
    </p:spTree>
    <p:extLst>
      <p:ext uri="{BB962C8B-B14F-4D97-AF65-F5344CB8AC3E}">
        <p14:creationId xmlns:p14="http://schemas.microsoft.com/office/powerpoint/2010/main" val="318815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263E-C0A4-F474-EBE9-AB7C3414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F9FBD-BAA6-7FFF-4AF9-0AB69392972B}"/>
              </a:ext>
            </a:extLst>
          </p:cNvPr>
          <p:cNvSpPr txBox="1"/>
          <p:nvPr/>
        </p:nvSpPr>
        <p:spPr>
          <a:xfrm>
            <a:off x="298280" y="1394847"/>
            <a:ext cx="5567827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pPr lvl="1"/>
            <a:r>
              <a:rPr lang="en-US" sz="1100" dirty="0">
                <a:latin typeface="+mn-lt"/>
                <a:ea typeface="ＭＳ Ｐゴシック"/>
              </a:rPr>
              <a:t>Step 1. Use git to pull the repo from internal Cisco </a:t>
            </a:r>
            <a:r>
              <a:rPr lang="en-US" sz="1100" dirty="0" err="1">
                <a:latin typeface="+mn-lt"/>
                <a:ea typeface="ＭＳ Ｐゴシック"/>
              </a:rPr>
              <a:t>github</a:t>
            </a:r>
            <a:br>
              <a:rPr lang="en-US" sz="1100" dirty="0">
                <a:latin typeface="+mn-lt"/>
                <a:ea typeface="ＭＳ Ｐゴシック"/>
              </a:rPr>
            </a:br>
            <a:r>
              <a:rPr lang="en-US" sz="1100" dirty="0">
                <a:latin typeface="+mn-lt"/>
                <a:ea typeface="ＭＳ Ｐゴシック"/>
              </a:rPr>
              <a:t>    </a:t>
            </a:r>
            <a:br>
              <a:rPr lang="en-US" sz="1100" dirty="0">
                <a:latin typeface="+mn-lt"/>
                <a:ea typeface="ＭＳ Ｐゴシック"/>
              </a:rPr>
            </a:br>
            <a:br>
              <a:rPr lang="en-US" sz="1100" dirty="0">
                <a:latin typeface="+mn-lt"/>
                <a:ea typeface="ＭＳ Ｐゴシック"/>
              </a:rPr>
            </a:br>
            <a:r>
              <a:rPr lang="en-US" sz="1100" dirty="0">
                <a:latin typeface="+mn-lt"/>
                <a:ea typeface="ＭＳ Ｐゴシック"/>
              </a:rPr>
              <a:t>  git clone </a:t>
            </a:r>
            <a:r>
              <a:rPr lang="en-US" sz="1100" dirty="0">
                <a:latin typeface="Arial"/>
                <a:ea typeface="ＭＳ Ｐゴシック"/>
                <a:cs typeface="Arial"/>
              </a:rPr>
              <a:t>https://</a:t>
            </a:r>
            <a:r>
              <a:rPr lang="en-US" sz="1100" dirty="0" err="1">
                <a:latin typeface="Arial"/>
                <a:ea typeface="ＭＳ Ｐゴシック"/>
                <a:cs typeface="Arial"/>
              </a:rPr>
              <a:t>wwwin-github.cisco.com</a:t>
            </a:r>
            <a:r>
              <a:rPr lang="en-US" sz="1100" dirty="0">
                <a:latin typeface="Arial"/>
                <a:ea typeface="ＭＳ Ｐゴシック"/>
                <a:cs typeface="Arial"/>
              </a:rPr>
              <a:t>/</a:t>
            </a:r>
            <a:r>
              <a:rPr lang="en-US" sz="1100" dirty="0" err="1">
                <a:latin typeface="Arial"/>
                <a:ea typeface="ＭＳ Ｐゴシック"/>
                <a:cs typeface="Arial"/>
              </a:rPr>
              <a:t>umahar</a:t>
            </a:r>
            <a:r>
              <a:rPr lang="en-US" sz="1100" dirty="0">
                <a:latin typeface="Arial"/>
                <a:ea typeface="ＭＳ Ｐゴシック"/>
                <a:cs typeface="Arial"/>
              </a:rPr>
              <a:t>/endpoint-</a:t>
            </a:r>
            <a:r>
              <a:rPr lang="en-US" sz="1100" dirty="0" err="1">
                <a:latin typeface="Arial"/>
                <a:ea typeface="ＭＳ Ｐゴシック"/>
                <a:cs typeface="Arial"/>
              </a:rPr>
              <a:t>discovery.git</a:t>
            </a:r>
            <a:endParaRPr lang="en-US" sz="1100" dirty="0">
              <a:latin typeface="+mn-lt"/>
            </a:endParaRPr>
          </a:p>
          <a:p>
            <a:pPr lvl="1"/>
            <a:endParaRPr lang="en-US" sz="1100" dirty="0">
              <a:latin typeface="+mn-lt"/>
            </a:endParaRPr>
          </a:p>
          <a:p>
            <a:pPr lvl="1"/>
            <a:endParaRPr lang="en-US" sz="1100" dirty="0">
              <a:latin typeface="+mn-lt"/>
            </a:endParaRPr>
          </a:p>
          <a:p>
            <a:pPr lvl="1"/>
            <a:endParaRPr lang="en-US" sz="1100" dirty="0">
              <a:latin typeface="+mn-lt"/>
            </a:endParaRPr>
          </a:p>
          <a:p>
            <a:pPr lvl="1"/>
            <a:endParaRPr lang="en-US" sz="1100" dirty="0">
              <a:latin typeface="+mn-lt"/>
            </a:endParaRPr>
          </a:p>
          <a:p>
            <a:pPr lvl="1"/>
            <a:r>
              <a:rPr lang="en-US" sz="1100" dirty="0">
                <a:latin typeface="+mn-lt"/>
              </a:rPr>
              <a:t>Step 2. Install the required python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Arial"/>
              <a:ea typeface="ＭＳ Ｐゴシック"/>
              <a:cs typeface="Arial"/>
            </a:endParaRPr>
          </a:p>
          <a:p>
            <a:r>
              <a:rPr lang="en-US" sz="1100" dirty="0">
                <a:latin typeface="Arial"/>
                <a:ea typeface="ＭＳ Ｐゴシック"/>
                <a:cs typeface="Arial"/>
              </a:rPr>
              <a:t>              python3 -m </a:t>
            </a:r>
            <a:r>
              <a:rPr lang="en-US" sz="1100" dirty="0" err="1">
                <a:latin typeface="Arial"/>
                <a:ea typeface="ＭＳ Ｐゴシック"/>
                <a:cs typeface="Arial"/>
              </a:rPr>
              <a:t>venv</a:t>
            </a:r>
            <a:r>
              <a:rPr lang="en-US" sz="1100" dirty="0">
                <a:latin typeface="Arial"/>
                <a:ea typeface="ＭＳ Ｐゴシック"/>
                <a:cs typeface="Arial"/>
              </a:rPr>
              <a:t> endpoint-discovery</a:t>
            </a:r>
          </a:p>
          <a:p>
            <a:r>
              <a:rPr lang="en-US" sz="1100" dirty="0">
                <a:latin typeface="Arial"/>
                <a:ea typeface="ＭＳ Ｐゴシック"/>
                <a:cs typeface="Arial"/>
              </a:rPr>
              <a:t>              source endpoint-discovery/bin/activate</a:t>
            </a:r>
            <a:endParaRPr lang="en-US" dirty="0"/>
          </a:p>
          <a:p>
            <a:r>
              <a:rPr lang="en-US" sz="1100" dirty="0">
                <a:latin typeface="Arial"/>
                <a:ea typeface="ＭＳ Ｐゴシック"/>
                <a:cs typeface="Arial"/>
              </a:rPr>
              <a:t>              pip3 install -r </a:t>
            </a:r>
            <a:r>
              <a:rPr lang="en-US" sz="1100" dirty="0" err="1">
                <a:latin typeface="Arial"/>
                <a:ea typeface="ＭＳ Ｐゴシック"/>
                <a:cs typeface="Arial"/>
              </a:rPr>
              <a:t>requirements.txt</a:t>
            </a:r>
            <a:r>
              <a:rPr lang="en-US" sz="1100" dirty="0">
                <a:latin typeface="Arial"/>
                <a:ea typeface="ＭＳ Ｐゴシック"/>
                <a:cs typeface="Arial"/>
              </a:rPr>
              <a:t> </a:t>
            </a:r>
            <a:endParaRPr lang="en-US" sz="11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72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E165-7C0A-2D1E-6063-ED99597E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A1F36-C5B7-7B16-F6A1-3C412F76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42" y="1073150"/>
            <a:ext cx="6497664" cy="2573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9CE915-C92C-519C-6814-E34D391E3D21}"/>
              </a:ext>
            </a:extLst>
          </p:cNvPr>
          <p:cNvSpPr txBox="1"/>
          <p:nvPr/>
        </p:nvSpPr>
        <p:spPr>
          <a:xfrm>
            <a:off x="631494" y="3852787"/>
            <a:ext cx="55678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Use the above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The file extension should be .xlsx </a:t>
            </a:r>
          </a:p>
        </p:txBody>
      </p:sp>
    </p:spTree>
    <p:extLst>
      <p:ext uri="{BB962C8B-B14F-4D97-AF65-F5344CB8AC3E}">
        <p14:creationId xmlns:p14="http://schemas.microsoft.com/office/powerpoint/2010/main" val="392837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799E-154F-B1B9-55F1-C6DCC1C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77C5B-9E7F-24EA-05E6-3CDB6F1C798D}"/>
              </a:ext>
            </a:extLst>
          </p:cNvPr>
          <p:cNvSpPr txBox="1"/>
          <p:nvPr/>
        </p:nvSpPr>
        <p:spPr>
          <a:xfrm>
            <a:off x="612183" y="1286359"/>
            <a:ext cx="55793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umahar@UMAHAR-M-YYT9 endpoint-discovery % python3 </a:t>
            </a:r>
            <a:r>
              <a:rPr lang="en-US" sz="1000" dirty="0" err="1">
                <a:latin typeface="+mn-lt"/>
              </a:rPr>
              <a:t>discover.py</a:t>
            </a:r>
            <a:r>
              <a:rPr lang="en-US" sz="1000" dirty="0">
                <a:latin typeface="+mn-lt"/>
              </a:rPr>
              <a:t> -h</a:t>
            </a:r>
          </a:p>
          <a:p>
            <a:r>
              <a:rPr lang="en-US" sz="1000" dirty="0">
                <a:latin typeface="+mn-lt"/>
              </a:rPr>
              <a:t>usage: </a:t>
            </a:r>
            <a:r>
              <a:rPr lang="en-US" sz="1000" dirty="0" err="1">
                <a:latin typeface="+mn-lt"/>
              </a:rPr>
              <a:t>discover.py</a:t>
            </a:r>
            <a:r>
              <a:rPr lang="en-US" sz="1000" dirty="0">
                <a:latin typeface="+mn-lt"/>
              </a:rPr>
              <a:t> [-h] --site SITE --file FILE [--</a:t>
            </a:r>
            <a:r>
              <a:rPr lang="en-US" sz="1000" dirty="0" err="1">
                <a:latin typeface="+mn-lt"/>
              </a:rPr>
              <a:t>webex</a:t>
            </a:r>
            <a:r>
              <a:rPr lang="en-US" sz="1000" dirty="0">
                <a:latin typeface="+mn-lt"/>
              </a:rPr>
              <a:t> WEBEX] [--</a:t>
            </a:r>
            <a:r>
              <a:rPr lang="en-US" sz="1000" dirty="0" err="1">
                <a:latin typeface="+mn-lt"/>
              </a:rPr>
              <a:t>ssh_options</a:t>
            </a:r>
            <a:r>
              <a:rPr lang="en-US" sz="1000" dirty="0">
                <a:latin typeface="+mn-lt"/>
              </a:rPr>
              <a:t> SSH_OPTIONS] [--offline]</a:t>
            </a:r>
          </a:p>
          <a:p>
            <a:endParaRPr lang="en-US" sz="1000" dirty="0">
              <a:latin typeface="+mn-lt"/>
            </a:endParaRPr>
          </a:p>
          <a:p>
            <a:r>
              <a:rPr lang="en-US" sz="1000" dirty="0">
                <a:latin typeface="+mn-lt"/>
              </a:rPr>
              <a:t>options:</a:t>
            </a:r>
          </a:p>
          <a:p>
            <a:r>
              <a:rPr lang="en-US" sz="1000" dirty="0">
                <a:latin typeface="+mn-lt"/>
              </a:rPr>
              <a:t>  -h, --help                                         show this help message and exit</a:t>
            </a:r>
          </a:p>
          <a:p>
            <a:r>
              <a:rPr lang="en-US" sz="1000" dirty="0">
                <a:latin typeface="+mn-lt"/>
              </a:rPr>
              <a:t>  --site SITE                                        Site name</a:t>
            </a:r>
          </a:p>
          <a:p>
            <a:r>
              <a:rPr lang="en-US" sz="1000" dirty="0">
                <a:latin typeface="+mn-lt"/>
              </a:rPr>
              <a:t>  --file FILE                                         Input filename</a:t>
            </a:r>
          </a:p>
          <a:p>
            <a:r>
              <a:rPr lang="en-US" sz="1000" dirty="0">
                <a:latin typeface="+mn-lt"/>
              </a:rPr>
              <a:t>  --</a:t>
            </a:r>
            <a:r>
              <a:rPr lang="en-US" sz="1000" dirty="0" err="1">
                <a:latin typeface="+mn-lt"/>
              </a:rPr>
              <a:t>webex</a:t>
            </a:r>
            <a:r>
              <a:rPr lang="en-US" sz="1000" dirty="0">
                <a:latin typeface="+mn-lt"/>
              </a:rPr>
              <a:t> WEBEX                             Webex file for publishing</a:t>
            </a:r>
          </a:p>
          <a:p>
            <a:r>
              <a:rPr lang="en-US" sz="1000" dirty="0">
                <a:latin typeface="+mn-lt"/>
              </a:rPr>
              <a:t>  --</a:t>
            </a:r>
            <a:r>
              <a:rPr lang="en-US" sz="1000" dirty="0" err="1">
                <a:latin typeface="+mn-lt"/>
              </a:rPr>
              <a:t>ssh_options</a:t>
            </a:r>
            <a:r>
              <a:rPr lang="en-US" sz="1000" dirty="0">
                <a:latin typeface="+mn-lt"/>
              </a:rPr>
              <a:t>  SSH_OPTIONS      SSH Options for old ciphers</a:t>
            </a:r>
          </a:p>
          <a:p>
            <a:r>
              <a:rPr lang="en-US" sz="1000" dirty="0">
                <a:latin typeface="+mn-lt"/>
              </a:rPr>
              <a:t>  --offline                                           Offline sites</a:t>
            </a:r>
          </a:p>
        </p:txBody>
      </p:sp>
    </p:spTree>
    <p:extLst>
      <p:ext uri="{BB962C8B-B14F-4D97-AF65-F5344CB8AC3E}">
        <p14:creationId xmlns:p14="http://schemas.microsoft.com/office/powerpoint/2010/main" val="71868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78B0-7D1A-4722-C264-3B2C958D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SSH available to all the switches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338A7-470D-9A28-816C-2EA3A0A874BE}"/>
              </a:ext>
            </a:extLst>
          </p:cNvPr>
          <p:cNvSpPr txBox="1"/>
          <p:nvPr/>
        </p:nvSpPr>
        <p:spPr>
          <a:xfrm>
            <a:off x="495947" y="1232325"/>
            <a:ext cx="606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python3 </a:t>
            </a:r>
            <a:r>
              <a:rPr lang="en-US" sz="1100" dirty="0" err="1">
                <a:latin typeface="+mn-lt"/>
              </a:rPr>
              <a:t>discover.py</a:t>
            </a:r>
            <a:r>
              <a:rPr lang="en-US" sz="1100" dirty="0">
                <a:latin typeface="+mn-lt"/>
              </a:rPr>
              <a:t> --site </a:t>
            </a:r>
            <a:r>
              <a:rPr lang="en-US" sz="1100" dirty="0" err="1">
                <a:latin typeface="+mn-lt"/>
              </a:rPr>
              <a:t>cml_lab</a:t>
            </a:r>
            <a:r>
              <a:rPr lang="en-US" sz="1100" dirty="0">
                <a:latin typeface="+mn-lt"/>
              </a:rPr>
              <a:t> --file </a:t>
            </a:r>
            <a:r>
              <a:rPr lang="en-US" sz="1100" dirty="0" err="1">
                <a:latin typeface="+mn-lt"/>
              </a:rPr>
              <a:t>cml_lab_seed.xlsx</a:t>
            </a:r>
            <a:r>
              <a:rPr lang="en-US" sz="1100" dirty="0"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FC90B-A418-32D1-160A-763216A2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2108781"/>
            <a:ext cx="7772400" cy="2693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2EE5D3-C4E8-5079-82FB-4EE853ED359D}"/>
              </a:ext>
            </a:extLst>
          </p:cNvPr>
          <p:cNvSpPr txBox="1"/>
          <p:nvPr/>
        </p:nvSpPr>
        <p:spPr>
          <a:xfrm>
            <a:off x="437766" y="1722513"/>
            <a:ext cx="606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+mn-lt"/>
              </a:rPr>
              <a:t>Endpoint Report </a:t>
            </a:r>
          </a:p>
        </p:txBody>
      </p:sp>
    </p:spTree>
    <p:extLst>
      <p:ext uri="{BB962C8B-B14F-4D97-AF65-F5344CB8AC3E}">
        <p14:creationId xmlns:p14="http://schemas.microsoft.com/office/powerpoint/2010/main" val="196632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A2B3-3991-EE53-94CA-F9BAF645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SSH available to all the switches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A4B8B-C737-DFC9-DDFD-2F0D0E74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1782982"/>
            <a:ext cx="7772400" cy="3175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A89670-35D6-862B-C31F-69999AB41D6C}"/>
              </a:ext>
            </a:extLst>
          </p:cNvPr>
          <p:cNvSpPr txBox="1"/>
          <p:nvPr/>
        </p:nvSpPr>
        <p:spPr>
          <a:xfrm>
            <a:off x="437766" y="1407203"/>
            <a:ext cx="606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+mn-lt"/>
              </a:rPr>
              <a:t>L3 Interface report</a:t>
            </a:r>
          </a:p>
        </p:txBody>
      </p:sp>
    </p:spTree>
    <p:extLst>
      <p:ext uri="{BB962C8B-B14F-4D97-AF65-F5344CB8AC3E}">
        <p14:creationId xmlns:p14="http://schemas.microsoft.com/office/powerpoint/2010/main" val="401288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637D-467C-6287-2754-0E6F39DD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Script can’t be deployed in the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7607E-6D89-E4A1-0713-00B0ADC086CD}"/>
              </a:ext>
            </a:extLst>
          </p:cNvPr>
          <p:cNvSpPr txBox="1"/>
          <p:nvPr/>
        </p:nvSpPr>
        <p:spPr>
          <a:xfrm>
            <a:off x="371960" y="1311905"/>
            <a:ext cx="63000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n-lt"/>
              </a:rPr>
              <a:t>python3 </a:t>
            </a:r>
            <a:r>
              <a:rPr lang="en-US" sz="1100" dirty="0" err="1">
                <a:latin typeface="+mn-lt"/>
              </a:rPr>
              <a:t>discover.py</a:t>
            </a:r>
            <a:r>
              <a:rPr lang="en-US" sz="1100" dirty="0">
                <a:latin typeface="+mn-lt"/>
              </a:rPr>
              <a:t> --site </a:t>
            </a:r>
            <a:r>
              <a:rPr lang="en-US" sz="1100" dirty="0" err="1">
                <a:latin typeface="+mn-lt"/>
              </a:rPr>
              <a:t>cml_lab</a:t>
            </a:r>
            <a:r>
              <a:rPr lang="en-US" sz="1100" dirty="0">
                <a:latin typeface="+mn-lt"/>
              </a:rPr>
              <a:t> --file </a:t>
            </a:r>
            <a:r>
              <a:rPr lang="en-US" sz="1100" dirty="0" err="1">
                <a:latin typeface="+mn-lt"/>
              </a:rPr>
              <a:t>cml_lab_seed.xlsx</a:t>
            </a:r>
            <a:r>
              <a:rPr lang="en-US" sz="1100" dirty="0">
                <a:latin typeface="+mn-lt"/>
              </a:rPr>
              <a:t> --offline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2B127-8308-F550-645C-CC1155C2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0" y="1812270"/>
            <a:ext cx="3784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77299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Theme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Theme" id="{051CAC12-378E-9A4E-BFBD-CC1D81A2A6FA}" vid="{2F6BBEC1-A07B-1A47-ADFD-76946D0148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Theme</Template>
  <TotalTime>2852</TotalTime>
  <Words>370</Words>
  <Application>Microsoft Macintosh PowerPoint</Application>
  <PresentationFormat>On-screen Show (16:9)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CiscoSansTT ExtraLight</vt:lpstr>
      <vt:lpstr>CiscoSansTT Light</vt:lpstr>
      <vt:lpstr>Helvetica Neue Light</vt:lpstr>
      <vt:lpstr>Cisco Theme</vt:lpstr>
      <vt:lpstr>PowerPoint Presentation</vt:lpstr>
      <vt:lpstr>endpoint-discovery script</vt:lpstr>
      <vt:lpstr>Scenario</vt:lpstr>
      <vt:lpstr>Install</vt:lpstr>
      <vt:lpstr>Input File </vt:lpstr>
      <vt:lpstr>Run</vt:lpstr>
      <vt:lpstr>Example 1 – SSH available to all the switches</vt:lpstr>
      <vt:lpstr>Example 1 – SSH available to all the switches</vt:lpstr>
      <vt:lpstr>Example 2 – Script can’t be deployed in the network</vt:lpstr>
      <vt:lpstr>Example 3 – Use Webex integration to publish reports</vt:lpstr>
      <vt:lpstr>Example 4 – For devices with old ciphers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Mahar (umahar)</dc:creator>
  <cp:lastModifiedBy>Utkarsh Mahar (umahar)</cp:lastModifiedBy>
  <cp:revision>14</cp:revision>
  <dcterms:created xsi:type="dcterms:W3CDTF">2023-11-08T20:12:01Z</dcterms:created>
  <dcterms:modified xsi:type="dcterms:W3CDTF">2023-12-06T14:41:46Z</dcterms:modified>
</cp:coreProperties>
</file>