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802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75" r:id="rId15"/>
    <p:sldId id="267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86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6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1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8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2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77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3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29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7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54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06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16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1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87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11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0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23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98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81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38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8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5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4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82048-0F58-4937-8E07-C2406B3C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8140"/>
            <a:ext cx="9144000" cy="938213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IN" sz="8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CC864D-54B1-4A8D-80B3-D0D59F81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064" y="4936213"/>
            <a:ext cx="3643703" cy="161803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GROUP-</a:t>
            </a:r>
            <a: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 runners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9655" y="2532185"/>
            <a:ext cx="10621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package contains all the </a:t>
            </a:r>
            <a:r>
              <a:rPr lang="en-IN" dirty="0" err="1" smtClean="0"/>
              <a:t>TestNG</a:t>
            </a:r>
            <a:r>
              <a:rPr lang="en-IN" dirty="0" smtClean="0"/>
              <a:t> test cases. These classes enables us to run any specific test case at a time. </a:t>
            </a:r>
          </a:p>
          <a:p>
            <a:r>
              <a:rPr lang="en-IN" dirty="0" smtClean="0"/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BMSLoginTest</a:t>
            </a:r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MoviesTestCase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SportsTestCase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1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Package utility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5926" y="2461846"/>
            <a:ext cx="104382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contains all the supporting classes required for our Test cases. The classes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ReadExcel</a:t>
            </a:r>
            <a:endParaRPr lang="en-IN" dirty="0" smtClean="0"/>
          </a:p>
          <a:p>
            <a:pPr lvl="1"/>
            <a:r>
              <a:rPr lang="en-IN" dirty="0" smtClean="0"/>
              <a:t>This handles the read and write operations on excel files using apache POI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GenerateReport</a:t>
            </a:r>
            <a:endParaRPr lang="en-IN" dirty="0" smtClean="0"/>
          </a:p>
          <a:p>
            <a:pPr lvl="1"/>
            <a:r>
              <a:rPr lang="en-IN" dirty="0" smtClean="0"/>
              <a:t>This class handles the logging of test status, info text and screenshot in the HTML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BaseClass</a:t>
            </a:r>
            <a:endParaRPr lang="en-IN" dirty="0" smtClean="0"/>
          </a:p>
          <a:p>
            <a:pPr lvl="1"/>
            <a:r>
              <a:rPr lang="en-IN" dirty="0" smtClean="0"/>
              <a:t>This class is the super class of all the runner classes and does the setup before the test and clean up and closing activities after the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Listners</a:t>
            </a:r>
            <a:endParaRPr lang="en-IN" dirty="0" smtClean="0"/>
          </a:p>
          <a:p>
            <a:pPr lvl="1"/>
            <a:r>
              <a:rPr lang="en-IN" dirty="0" smtClean="0"/>
              <a:t>This class catches all the events fired by </a:t>
            </a:r>
            <a:r>
              <a:rPr lang="en-IN" dirty="0" err="1" smtClean="0"/>
              <a:t>TestNG</a:t>
            </a:r>
            <a:r>
              <a:rPr lang="en-IN" dirty="0" smtClean="0"/>
              <a:t> tests and its results and implements the reporting according to the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Other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385" y="2574388"/>
            <a:ext cx="1055076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Pom.xml</a:t>
            </a:r>
            <a:r>
              <a:rPr lang="en-IN" dirty="0" smtClean="0"/>
              <a:t> : It helps us in setting up maven for our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Testng.xml</a:t>
            </a:r>
            <a:r>
              <a:rPr lang="en-IN" dirty="0" smtClean="0"/>
              <a:t>: It helps Us in running the creating test suite according to our needs.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 smtClean="0"/>
              <a:t>Test.xlx</a:t>
            </a:r>
            <a:r>
              <a:rPr lang="en-IN" b="1" dirty="0" smtClean="0"/>
              <a:t>:</a:t>
            </a:r>
            <a:r>
              <a:rPr lang="en-IN" dirty="0" smtClean="0"/>
              <a:t> It contains all the </a:t>
            </a:r>
            <a:r>
              <a:rPr lang="en-IN" dirty="0" err="1" smtClean="0"/>
              <a:t>TestData</a:t>
            </a:r>
            <a:r>
              <a:rPr lang="en-IN" dirty="0" smtClean="0"/>
              <a:t> of our Test.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Grid folder: </a:t>
            </a:r>
            <a:r>
              <a:rPr lang="en-IN" dirty="0" smtClean="0"/>
              <a:t>Contains grid server and batch files to setup hub and nodes.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 smtClean="0"/>
              <a:t>BrowserDrivers</a:t>
            </a:r>
            <a:r>
              <a:rPr lang="en-IN" b="1" dirty="0"/>
              <a:t> </a:t>
            </a:r>
            <a:r>
              <a:rPr lang="en-IN" b="1" dirty="0" smtClean="0"/>
              <a:t>folder:</a:t>
            </a:r>
            <a:r>
              <a:rPr lang="en-IN" dirty="0" smtClean="0"/>
              <a:t> This contains drivers for different browsers.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Screenshot:</a:t>
            </a:r>
            <a:r>
              <a:rPr lang="en-IN" dirty="0" smtClean="0"/>
              <a:t> Contains screenshot of the execution.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Reports:</a:t>
            </a:r>
            <a:r>
              <a:rPr lang="en-IN" dirty="0" smtClean="0"/>
              <a:t> Contains HTML reports for past Executions.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138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Excel File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31" y="3003909"/>
            <a:ext cx="2767914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75" y="2895909"/>
            <a:ext cx="2405181" cy="370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6092" y="2293034"/>
            <a:ext cx="265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Sheet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044375" y="2293034"/>
            <a:ext cx="265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 Time Screenshot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07" y="2406552"/>
            <a:ext cx="9305738" cy="4176000"/>
          </a:xfrm>
        </p:spPr>
      </p:pic>
    </p:spTree>
    <p:extLst>
      <p:ext uri="{BB962C8B-B14F-4D97-AF65-F5344CB8AC3E}">
        <p14:creationId xmlns:p14="http://schemas.microsoft.com/office/powerpoint/2010/main" val="27197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 Time Screenshot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62" y="2448755"/>
            <a:ext cx="9385960" cy="4212000"/>
          </a:xfrm>
        </p:spPr>
      </p:pic>
    </p:spTree>
    <p:extLst>
      <p:ext uri="{BB962C8B-B14F-4D97-AF65-F5344CB8AC3E}">
        <p14:creationId xmlns:p14="http://schemas.microsoft.com/office/powerpoint/2010/main" val="39857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B38039-C603-4B97-B890-280C6DC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465" y="2816165"/>
            <a:ext cx="4095973" cy="1280890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E19F34-B54E-4262-A7C6-8EC86513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AF129E-00ED-4E84-AFAD-64A6523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Rachit Manglik-915895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Diya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Maheshwari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Aishwarya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Singh-</a:t>
            </a: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Vivek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Muskan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1B1555-3B08-4361-ADB2-F3E9E0D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10497312" cy="139740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Title: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BookMyShow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198" y="2640650"/>
            <a:ext cx="79264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 Find the sports activities in your city for coming weekend, with lowest charges on top; Display the Name of the sports along with date.</a:t>
            </a:r>
            <a:br>
              <a:rPr lang="en-IN" dirty="0"/>
            </a:br>
            <a:r>
              <a:rPr lang="en-IN" dirty="0"/>
              <a:t>2. Extract all the languages for movies and store in a List; Display the same</a:t>
            </a:r>
            <a:br>
              <a:rPr lang="en-IN" dirty="0"/>
            </a:br>
            <a:r>
              <a:rPr lang="en-IN" dirty="0"/>
              <a:t>3. Try to 'Sign In' with </a:t>
            </a:r>
            <a:r>
              <a:rPr lang="en-IN" dirty="0" err="1"/>
              <a:t>google</a:t>
            </a:r>
            <a:r>
              <a:rPr lang="en-IN" dirty="0"/>
              <a:t>, give invalid account details &amp; capture the error message</a:t>
            </a:r>
            <a:br>
              <a:rPr lang="en-IN" dirty="0"/>
            </a:br>
            <a:r>
              <a:rPr lang="en-IN" dirty="0"/>
              <a:t>(Suggested Site: bookmyshow.com however you are free to use any other legitimate site)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39CA8F-201B-4B3F-ACE8-9DAD856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FF9D62-497C-4B60-A26C-23D4BDE5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Verify invalid Google login 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BookMyShow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login page</a:t>
            </a:r>
          </a:p>
          <a:p>
            <a:pPr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Fetch the languages available in the filter section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BookMyShow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movies page</a:t>
            </a:r>
          </a:p>
          <a:p>
            <a:pPr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Fetch the Sports detail for the upcoming weekend and sort them according to their prices.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45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89C17E9-D1F0-41B5-AB41-328C1DD5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58" y="2210834"/>
            <a:ext cx="10571377" cy="464716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High level Programming Language.</a:t>
            </a:r>
          </a:p>
          <a:p>
            <a:pPr algn="just">
              <a:lnSpc>
                <a:spcPct val="120000"/>
              </a:lnSpc>
            </a:pP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libraries for automating actions on Web UI.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Integrated Development Environment for various ‘Languages’.</a:t>
            </a:r>
          </a:p>
          <a:p>
            <a:pPr algn="just">
              <a:lnSpc>
                <a:spcPct val="120000"/>
              </a:lnSpc>
            </a:pPr>
            <a:r>
              <a:rPr lang="en-IN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Open source testing framework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N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Software and project Management Tool.</a:t>
            </a:r>
          </a:p>
          <a:p>
            <a:pPr algn="just">
              <a:lnSpc>
                <a:spcPct val="120000"/>
              </a:lnSpc>
            </a:pPr>
            <a:r>
              <a:rPr lang="en-IN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to Modularise Objects and Actions in a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design pattern.</a:t>
            </a:r>
          </a:p>
          <a:p>
            <a:pPr algn="just">
              <a:lnSpc>
                <a:spcPct val="120000"/>
              </a:lnSpc>
            </a:pPr>
            <a:r>
              <a:rPr lang="en-IN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 open source automation server for continuous integration</a:t>
            </a:r>
            <a:r>
              <a:rPr lang="en-I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IN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Tool use to distribute test to run test in parallel on multiple browser and machines</a:t>
            </a:r>
          </a:p>
          <a:p>
            <a:pPr algn="just">
              <a:lnSpc>
                <a:spcPct val="120000"/>
              </a:lnSpc>
            </a:pPr>
            <a:r>
              <a:rPr lang="en-IN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Poi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Open source Java library to handle data from Excel Sheets</a:t>
            </a:r>
          </a:p>
          <a:p>
            <a:pPr algn="just">
              <a:lnSpc>
                <a:spcPct val="120000"/>
              </a:lnSpc>
            </a:pPr>
            <a:r>
              <a:rPr lang="en-IN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 Report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Open source Libraries to create customized HTML test Report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431" y="940158"/>
            <a:ext cx="888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Tools and 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930061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BD7961-9080-43F2-8E8A-2F6ABDEB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16" y="2410317"/>
            <a:ext cx="3064292" cy="428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36" y="2410317"/>
            <a:ext cx="2996606" cy="428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-439" r="2074" b="1"/>
          <a:stretch/>
        </p:blipFill>
        <p:spPr>
          <a:xfrm>
            <a:off x="7154015" y="2391508"/>
            <a:ext cx="3354551" cy="43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Package- m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anagers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129" y="2644726"/>
            <a:ext cx="9284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Package contains all three classes which help us in managing other classes in the framework as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ConfigFileManager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It helps us in getting data from </a:t>
            </a:r>
            <a:r>
              <a:rPr lang="en-IN" dirty="0" err="1" smtClean="0"/>
              <a:t>config.properties</a:t>
            </a:r>
            <a:r>
              <a:rPr lang="en-IN" dirty="0" smtClean="0"/>
              <a:t> file and manage all the </a:t>
            </a:r>
            <a:r>
              <a:rPr lang="en-IN" dirty="0" err="1" smtClean="0"/>
              <a:t>getProperty</a:t>
            </a:r>
            <a:r>
              <a:rPr lang="en-IN" dirty="0" smtClean="0"/>
              <a:t> methods in a single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WebDriverManager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It help us in creating the desired driver and get the driver all across the framework by using </a:t>
            </a:r>
            <a:r>
              <a:rPr lang="en-IN" dirty="0" err="1" smtClean="0"/>
              <a:t>getDriver</a:t>
            </a:r>
            <a:r>
              <a:rPr lang="en-IN" dirty="0" smtClean="0"/>
              <a:t>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PageObjectManager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This class manages all the </a:t>
            </a:r>
            <a:r>
              <a:rPr lang="en-IN" dirty="0" err="1" smtClean="0"/>
              <a:t>PageObject</a:t>
            </a:r>
            <a:r>
              <a:rPr lang="en-IN" dirty="0" smtClean="0"/>
              <a:t> and </a:t>
            </a:r>
            <a:r>
              <a:rPr lang="en-IN" dirty="0" err="1" smtClean="0"/>
              <a:t>PageAction</a:t>
            </a:r>
            <a:r>
              <a:rPr lang="en-IN" dirty="0" smtClean="0"/>
              <a:t> classes which help us in removing redundant POM objects in our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1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Package-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pageactions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46" y="2672862"/>
            <a:ext cx="10691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package contains all the </a:t>
            </a:r>
            <a:r>
              <a:rPr lang="en-IN" dirty="0" err="1" smtClean="0"/>
              <a:t>pageaction</a:t>
            </a:r>
            <a:r>
              <a:rPr lang="en-IN" dirty="0" smtClean="0"/>
              <a:t> classes in our framework. These page action classes contains all the reusable method(actions) written for any webpage. This contains below classes: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SportsPageActions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MoviesPageActions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BmsHomePageActions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Package-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pageobjects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197" y="2363372"/>
            <a:ext cx="10578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contains the classes which stores the web elements in any specific webpage and these </a:t>
            </a:r>
            <a:r>
              <a:rPr lang="en-IN" dirty="0" err="1" smtClean="0"/>
              <a:t>webelements</a:t>
            </a:r>
            <a:r>
              <a:rPr lang="en-IN" dirty="0" smtClean="0"/>
              <a:t> can be re used multiple time anywhere in side the framework. This also significantly decreases the maintenance timing.</a:t>
            </a:r>
          </a:p>
          <a:p>
            <a:r>
              <a:rPr lang="en-IN" dirty="0" smtClean="0"/>
              <a:t>Classes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BmsHomePageObjects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MoviesPageObjects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SportsPageObjects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9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428</TotalTime>
  <Words>598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Ion Boardroom</vt:lpstr>
      <vt:lpstr>Project</vt:lpstr>
      <vt:lpstr>Team Members</vt:lpstr>
      <vt:lpstr>      Project Title: BookMyShow      </vt:lpstr>
      <vt:lpstr>Detailed description</vt:lpstr>
      <vt:lpstr>PowerPoint Presentation</vt:lpstr>
      <vt:lpstr>Project structure</vt:lpstr>
      <vt:lpstr>Package- managers</vt:lpstr>
      <vt:lpstr>Package- pageactions</vt:lpstr>
      <vt:lpstr>Package- pageobjects</vt:lpstr>
      <vt:lpstr>Package runners</vt:lpstr>
      <vt:lpstr>Package utility</vt:lpstr>
      <vt:lpstr>Other Files</vt:lpstr>
      <vt:lpstr>Excel File</vt:lpstr>
      <vt:lpstr>Real Time Screenshot</vt:lpstr>
      <vt:lpstr>Real Time Screenshot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Prakhar Bhagwat</dc:creator>
  <cp:lastModifiedBy>rachit</cp:lastModifiedBy>
  <cp:revision>43</cp:revision>
  <dcterms:created xsi:type="dcterms:W3CDTF">2020-12-09T07:35:11Z</dcterms:created>
  <dcterms:modified xsi:type="dcterms:W3CDTF">2021-06-21T19:16:36Z</dcterms:modified>
</cp:coreProperties>
</file>