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83" d="100"/>
          <a:sy n="83" d="100"/>
        </p:scale>
        <p:origin x="3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3A3A-2982-B72D-B2BD-BC11CFCE84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75BB97-CB7E-8CB4-42DD-EBA36AAD01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C6208A-F06D-3082-5783-36E7DADD5C02}"/>
              </a:ext>
            </a:extLst>
          </p:cNvPr>
          <p:cNvSpPr>
            <a:spLocks noGrp="1"/>
          </p:cNvSpPr>
          <p:nvPr>
            <p:ph type="dt" sz="half" idx="10"/>
          </p:nvPr>
        </p:nvSpPr>
        <p:spPr/>
        <p:txBody>
          <a:bodyPr/>
          <a:lstStyle/>
          <a:p>
            <a:fld id="{742B23E8-E8D4-4BF1-895E-FF7451338B30}" type="datetimeFigureOut">
              <a:rPr lang="en-US" smtClean="0"/>
              <a:t>5/24/2023</a:t>
            </a:fld>
            <a:endParaRPr lang="en-US"/>
          </a:p>
        </p:txBody>
      </p:sp>
      <p:sp>
        <p:nvSpPr>
          <p:cNvPr id="5" name="Footer Placeholder 4">
            <a:extLst>
              <a:ext uri="{FF2B5EF4-FFF2-40B4-BE49-F238E27FC236}">
                <a16:creationId xmlns:a16="http://schemas.microsoft.com/office/drawing/2014/main" id="{BD83FEEB-D2D3-D50C-36A8-19E4A3D4DE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3AF89F-8747-7F7D-E1C3-BC37FA615978}"/>
              </a:ext>
            </a:extLst>
          </p:cNvPr>
          <p:cNvSpPr>
            <a:spLocks noGrp="1"/>
          </p:cNvSpPr>
          <p:nvPr>
            <p:ph type="sldNum" sz="quarter" idx="12"/>
          </p:nvPr>
        </p:nvSpPr>
        <p:spPr/>
        <p:txBody>
          <a:bodyPr/>
          <a:lstStyle/>
          <a:p>
            <a:fld id="{A42EE21C-07FA-4C0E-906C-B9B413A81FA4}" type="slidenum">
              <a:rPr lang="en-US" smtClean="0"/>
              <a:t>‹#›</a:t>
            </a:fld>
            <a:endParaRPr lang="en-US"/>
          </a:p>
        </p:txBody>
      </p:sp>
    </p:spTree>
    <p:extLst>
      <p:ext uri="{BB962C8B-B14F-4D97-AF65-F5344CB8AC3E}">
        <p14:creationId xmlns:p14="http://schemas.microsoft.com/office/powerpoint/2010/main" val="21473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1EE5D-173D-5014-C1B3-923F3B9251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8D5BE9-B2E7-B9A1-5C91-94BA1478FA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705191-E824-599D-A84F-65B98DD041A6}"/>
              </a:ext>
            </a:extLst>
          </p:cNvPr>
          <p:cNvSpPr>
            <a:spLocks noGrp="1"/>
          </p:cNvSpPr>
          <p:nvPr>
            <p:ph type="dt" sz="half" idx="10"/>
          </p:nvPr>
        </p:nvSpPr>
        <p:spPr/>
        <p:txBody>
          <a:bodyPr/>
          <a:lstStyle/>
          <a:p>
            <a:fld id="{742B23E8-E8D4-4BF1-895E-FF7451338B30}" type="datetimeFigureOut">
              <a:rPr lang="en-US" smtClean="0"/>
              <a:t>5/24/2023</a:t>
            </a:fld>
            <a:endParaRPr lang="en-US"/>
          </a:p>
        </p:txBody>
      </p:sp>
      <p:sp>
        <p:nvSpPr>
          <p:cNvPr id="5" name="Footer Placeholder 4">
            <a:extLst>
              <a:ext uri="{FF2B5EF4-FFF2-40B4-BE49-F238E27FC236}">
                <a16:creationId xmlns:a16="http://schemas.microsoft.com/office/drawing/2014/main" id="{57AF762F-A9DD-6421-9160-A6B9373CAD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9C68F6-60EB-6BDD-4112-EEEAEF096F9A}"/>
              </a:ext>
            </a:extLst>
          </p:cNvPr>
          <p:cNvSpPr>
            <a:spLocks noGrp="1"/>
          </p:cNvSpPr>
          <p:nvPr>
            <p:ph type="sldNum" sz="quarter" idx="12"/>
          </p:nvPr>
        </p:nvSpPr>
        <p:spPr/>
        <p:txBody>
          <a:bodyPr/>
          <a:lstStyle/>
          <a:p>
            <a:fld id="{A42EE21C-07FA-4C0E-906C-B9B413A81FA4}" type="slidenum">
              <a:rPr lang="en-US" smtClean="0"/>
              <a:t>‹#›</a:t>
            </a:fld>
            <a:endParaRPr lang="en-US"/>
          </a:p>
        </p:txBody>
      </p:sp>
    </p:spTree>
    <p:extLst>
      <p:ext uri="{BB962C8B-B14F-4D97-AF65-F5344CB8AC3E}">
        <p14:creationId xmlns:p14="http://schemas.microsoft.com/office/powerpoint/2010/main" val="4269785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F59C73-4516-75B4-76C9-EB815CE374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05BC9C2-876C-B611-4079-0A19798541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2CB013-0180-E673-C95F-E252F997F99A}"/>
              </a:ext>
            </a:extLst>
          </p:cNvPr>
          <p:cNvSpPr>
            <a:spLocks noGrp="1"/>
          </p:cNvSpPr>
          <p:nvPr>
            <p:ph type="dt" sz="half" idx="10"/>
          </p:nvPr>
        </p:nvSpPr>
        <p:spPr/>
        <p:txBody>
          <a:bodyPr/>
          <a:lstStyle/>
          <a:p>
            <a:fld id="{742B23E8-E8D4-4BF1-895E-FF7451338B30}" type="datetimeFigureOut">
              <a:rPr lang="en-US" smtClean="0"/>
              <a:t>5/24/2023</a:t>
            </a:fld>
            <a:endParaRPr lang="en-US"/>
          </a:p>
        </p:txBody>
      </p:sp>
      <p:sp>
        <p:nvSpPr>
          <p:cNvPr id="5" name="Footer Placeholder 4">
            <a:extLst>
              <a:ext uri="{FF2B5EF4-FFF2-40B4-BE49-F238E27FC236}">
                <a16:creationId xmlns:a16="http://schemas.microsoft.com/office/drawing/2014/main" id="{495BEDFE-0F9F-304F-A460-17092C85CA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7A59B-F1E6-2301-64ED-F30080EB66E8}"/>
              </a:ext>
            </a:extLst>
          </p:cNvPr>
          <p:cNvSpPr>
            <a:spLocks noGrp="1"/>
          </p:cNvSpPr>
          <p:nvPr>
            <p:ph type="sldNum" sz="quarter" idx="12"/>
          </p:nvPr>
        </p:nvSpPr>
        <p:spPr/>
        <p:txBody>
          <a:bodyPr/>
          <a:lstStyle/>
          <a:p>
            <a:fld id="{A42EE21C-07FA-4C0E-906C-B9B413A81FA4}" type="slidenum">
              <a:rPr lang="en-US" smtClean="0"/>
              <a:t>‹#›</a:t>
            </a:fld>
            <a:endParaRPr lang="en-US"/>
          </a:p>
        </p:txBody>
      </p:sp>
    </p:spTree>
    <p:extLst>
      <p:ext uri="{BB962C8B-B14F-4D97-AF65-F5344CB8AC3E}">
        <p14:creationId xmlns:p14="http://schemas.microsoft.com/office/powerpoint/2010/main" val="1910771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F154-43A1-1A13-9B53-B7B7911FF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58F53B-46D4-EBC0-5BD7-54E20A6A3D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C039EF-0CCD-E3D1-897D-AEB6B87D09F3}"/>
              </a:ext>
            </a:extLst>
          </p:cNvPr>
          <p:cNvSpPr>
            <a:spLocks noGrp="1"/>
          </p:cNvSpPr>
          <p:nvPr>
            <p:ph type="dt" sz="half" idx="10"/>
          </p:nvPr>
        </p:nvSpPr>
        <p:spPr/>
        <p:txBody>
          <a:bodyPr/>
          <a:lstStyle/>
          <a:p>
            <a:fld id="{742B23E8-E8D4-4BF1-895E-FF7451338B30}" type="datetimeFigureOut">
              <a:rPr lang="en-US" smtClean="0"/>
              <a:t>5/24/2023</a:t>
            </a:fld>
            <a:endParaRPr lang="en-US"/>
          </a:p>
        </p:txBody>
      </p:sp>
      <p:sp>
        <p:nvSpPr>
          <p:cNvPr id="5" name="Footer Placeholder 4">
            <a:extLst>
              <a:ext uri="{FF2B5EF4-FFF2-40B4-BE49-F238E27FC236}">
                <a16:creationId xmlns:a16="http://schemas.microsoft.com/office/drawing/2014/main" id="{D809E7DA-9697-F3CF-8055-0CE7CCE82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E592F6-FD5A-B8FB-C7AB-8A60E30A181C}"/>
              </a:ext>
            </a:extLst>
          </p:cNvPr>
          <p:cNvSpPr>
            <a:spLocks noGrp="1"/>
          </p:cNvSpPr>
          <p:nvPr>
            <p:ph type="sldNum" sz="quarter" idx="12"/>
          </p:nvPr>
        </p:nvSpPr>
        <p:spPr/>
        <p:txBody>
          <a:bodyPr/>
          <a:lstStyle/>
          <a:p>
            <a:fld id="{A42EE21C-07FA-4C0E-906C-B9B413A81FA4}" type="slidenum">
              <a:rPr lang="en-US" smtClean="0"/>
              <a:t>‹#›</a:t>
            </a:fld>
            <a:endParaRPr lang="en-US"/>
          </a:p>
        </p:txBody>
      </p:sp>
    </p:spTree>
    <p:extLst>
      <p:ext uri="{BB962C8B-B14F-4D97-AF65-F5344CB8AC3E}">
        <p14:creationId xmlns:p14="http://schemas.microsoft.com/office/powerpoint/2010/main" val="161037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F859-6C55-275C-C0F5-7975A279F5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AAA257-1091-1629-CAA3-8C5DD65D61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26F561-9FC1-BF57-2E13-AD7A41963425}"/>
              </a:ext>
            </a:extLst>
          </p:cNvPr>
          <p:cNvSpPr>
            <a:spLocks noGrp="1"/>
          </p:cNvSpPr>
          <p:nvPr>
            <p:ph type="dt" sz="half" idx="10"/>
          </p:nvPr>
        </p:nvSpPr>
        <p:spPr/>
        <p:txBody>
          <a:bodyPr/>
          <a:lstStyle/>
          <a:p>
            <a:fld id="{742B23E8-E8D4-4BF1-895E-FF7451338B30}" type="datetimeFigureOut">
              <a:rPr lang="en-US" smtClean="0"/>
              <a:t>5/24/2023</a:t>
            </a:fld>
            <a:endParaRPr lang="en-US"/>
          </a:p>
        </p:txBody>
      </p:sp>
      <p:sp>
        <p:nvSpPr>
          <p:cNvPr id="5" name="Footer Placeholder 4">
            <a:extLst>
              <a:ext uri="{FF2B5EF4-FFF2-40B4-BE49-F238E27FC236}">
                <a16:creationId xmlns:a16="http://schemas.microsoft.com/office/drawing/2014/main" id="{F46F2221-8F89-CBAE-AD57-FF1DF959F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BCA14C-D031-FC84-E6D8-9DD406C039B4}"/>
              </a:ext>
            </a:extLst>
          </p:cNvPr>
          <p:cNvSpPr>
            <a:spLocks noGrp="1"/>
          </p:cNvSpPr>
          <p:nvPr>
            <p:ph type="sldNum" sz="quarter" idx="12"/>
          </p:nvPr>
        </p:nvSpPr>
        <p:spPr/>
        <p:txBody>
          <a:bodyPr/>
          <a:lstStyle/>
          <a:p>
            <a:fld id="{A42EE21C-07FA-4C0E-906C-B9B413A81FA4}" type="slidenum">
              <a:rPr lang="en-US" smtClean="0"/>
              <a:t>‹#›</a:t>
            </a:fld>
            <a:endParaRPr lang="en-US"/>
          </a:p>
        </p:txBody>
      </p:sp>
    </p:spTree>
    <p:extLst>
      <p:ext uri="{BB962C8B-B14F-4D97-AF65-F5344CB8AC3E}">
        <p14:creationId xmlns:p14="http://schemas.microsoft.com/office/powerpoint/2010/main" val="1951434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7A50-2622-4354-1819-6A196CFF46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AB12FE-FBDF-D4AE-989F-33473F2A35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04F65-51B3-6E7D-E09E-345D2551B2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DBE934-0EA3-95D9-64F0-0BEF1AEC2820}"/>
              </a:ext>
            </a:extLst>
          </p:cNvPr>
          <p:cNvSpPr>
            <a:spLocks noGrp="1"/>
          </p:cNvSpPr>
          <p:nvPr>
            <p:ph type="dt" sz="half" idx="10"/>
          </p:nvPr>
        </p:nvSpPr>
        <p:spPr/>
        <p:txBody>
          <a:bodyPr/>
          <a:lstStyle/>
          <a:p>
            <a:fld id="{742B23E8-E8D4-4BF1-895E-FF7451338B30}" type="datetimeFigureOut">
              <a:rPr lang="en-US" smtClean="0"/>
              <a:t>5/24/2023</a:t>
            </a:fld>
            <a:endParaRPr lang="en-US"/>
          </a:p>
        </p:txBody>
      </p:sp>
      <p:sp>
        <p:nvSpPr>
          <p:cNvPr id="6" name="Footer Placeholder 5">
            <a:extLst>
              <a:ext uri="{FF2B5EF4-FFF2-40B4-BE49-F238E27FC236}">
                <a16:creationId xmlns:a16="http://schemas.microsoft.com/office/drawing/2014/main" id="{FA4DB963-C210-884F-F0FB-D2D99A9D97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1DEA2E-4ABD-E402-CCD5-AB7E8C1EC80D}"/>
              </a:ext>
            </a:extLst>
          </p:cNvPr>
          <p:cNvSpPr>
            <a:spLocks noGrp="1"/>
          </p:cNvSpPr>
          <p:nvPr>
            <p:ph type="sldNum" sz="quarter" idx="12"/>
          </p:nvPr>
        </p:nvSpPr>
        <p:spPr/>
        <p:txBody>
          <a:bodyPr/>
          <a:lstStyle/>
          <a:p>
            <a:fld id="{A42EE21C-07FA-4C0E-906C-B9B413A81FA4}" type="slidenum">
              <a:rPr lang="en-US" smtClean="0"/>
              <a:t>‹#›</a:t>
            </a:fld>
            <a:endParaRPr lang="en-US"/>
          </a:p>
        </p:txBody>
      </p:sp>
    </p:spTree>
    <p:extLst>
      <p:ext uri="{BB962C8B-B14F-4D97-AF65-F5344CB8AC3E}">
        <p14:creationId xmlns:p14="http://schemas.microsoft.com/office/powerpoint/2010/main" val="4131357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3E39-96D0-4592-37A3-FA642947DE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B3416F-B297-6207-56E5-3A4E63CB54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23C434-C7CA-3EC8-1FC4-0B18D43467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C8F130-2647-A245-0CC8-A714DFDF62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C6AA35-FF05-DFA0-105B-8E0F5EC7CF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5F58FB-F265-F68F-2B43-4427584C7B51}"/>
              </a:ext>
            </a:extLst>
          </p:cNvPr>
          <p:cNvSpPr>
            <a:spLocks noGrp="1"/>
          </p:cNvSpPr>
          <p:nvPr>
            <p:ph type="dt" sz="half" idx="10"/>
          </p:nvPr>
        </p:nvSpPr>
        <p:spPr/>
        <p:txBody>
          <a:bodyPr/>
          <a:lstStyle/>
          <a:p>
            <a:fld id="{742B23E8-E8D4-4BF1-895E-FF7451338B30}" type="datetimeFigureOut">
              <a:rPr lang="en-US" smtClean="0"/>
              <a:t>5/24/2023</a:t>
            </a:fld>
            <a:endParaRPr lang="en-US"/>
          </a:p>
        </p:txBody>
      </p:sp>
      <p:sp>
        <p:nvSpPr>
          <p:cNvPr id="8" name="Footer Placeholder 7">
            <a:extLst>
              <a:ext uri="{FF2B5EF4-FFF2-40B4-BE49-F238E27FC236}">
                <a16:creationId xmlns:a16="http://schemas.microsoft.com/office/drawing/2014/main" id="{67AD9C3A-DF01-8B22-70DC-BD9C7D7D93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D20DE6-3C0A-7745-46B7-0B558E9BD7FF}"/>
              </a:ext>
            </a:extLst>
          </p:cNvPr>
          <p:cNvSpPr>
            <a:spLocks noGrp="1"/>
          </p:cNvSpPr>
          <p:nvPr>
            <p:ph type="sldNum" sz="quarter" idx="12"/>
          </p:nvPr>
        </p:nvSpPr>
        <p:spPr/>
        <p:txBody>
          <a:bodyPr/>
          <a:lstStyle/>
          <a:p>
            <a:fld id="{A42EE21C-07FA-4C0E-906C-B9B413A81FA4}" type="slidenum">
              <a:rPr lang="en-US" smtClean="0"/>
              <a:t>‹#›</a:t>
            </a:fld>
            <a:endParaRPr lang="en-US"/>
          </a:p>
        </p:txBody>
      </p:sp>
    </p:spTree>
    <p:extLst>
      <p:ext uri="{BB962C8B-B14F-4D97-AF65-F5344CB8AC3E}">
        <p14:creationId xmlns:p14="http://schemas.microsoft.com/office/powerpoint/2010/main" val="3302076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D24BB-87CF-909F-0DFA-6005CFBC18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C3A409-8D40-36C9-4E47-D36B0DB7179A}"/>
              </a:ext>
            </a:extLst>
          </p:cNvPr>
          <p:cNvSpPr>
            <a:spLocks noGrp="1"/>
          </p:cNvSpPr>
          <p:nvPr>
            <p:ph type="dt" sz="half" idx="10"/>
          </p:nvPr>
        </p:nvSpPr>
        <p:spPr/>
        <p:txBody>
          <a:bodyPr/>
          <a:lstStyle/>
          <a:p>
            <a:fld id="{742B23E8-E8D4-4BF1-895E-FF7451338B30}" type="datetimeFigureOut">
              <a:rPr lang="en-US" smtClean="0"/>
              <a:t>5/24/2023</a:t>
            </a:fld>
            <a:endParaRPr lang="en-US"/>
          </a:p>
        </p:txBody>
      </p:sp>
      <p:sp>
        <p:nvSpPr>
          <p:cNvPr id="4" name="Footer Placeholder 3">
            <a:extLst>
              <a:ext uri="{FF2B5EF4-FFF2-40B4-BE49-F238E27FC236}">
                <a16:creationId xmlns:a16="http://schemas.microsoft.com/office/drawing/2014/main" id="{0C5A9CCF-F8EB-341A-33F8-C46590A8182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FEF796-8A54-B0F6-D3F7-47336941035F}"/>
              </a:ext>
            </a:extLst>
          </p:cNvPr>
          <p:cNvSpPr>
            <a:spLocks noGrp="1"/>
          </p:cNvSpPr>
          <p:nvPr>
            <p:ph type="sldNum" sz="quarter" idx="12"/>
          </p:nvPr>
        </p:nvSpPr>
        <p:spPr/>
        <p:txBody>
          <a:bodyPr/>
          <a:lstStyle/>
          <a:p>
            <a:fld id="{A42EE21C-07FA-4C0E-906C-B9B413A81FA4}" type="slidenum">
              <a:rPr lang="en-US" smtClean="0"/>
              <a:t>‹#›</a:t>
            </a:fld>
            <a:endParaRPr lang="en-US"/>
          </a:p>
        </p:txBody>
      </p:sp>
    </p:spTree>
    <p:extLst>
      <p:ext uri="{BB962C8B-B14F-4D97-AF65-F5344CB8AC3E}">
        <p14:creationId xmlns:p14="http://schemas.microsoft.com/office/powerpoint/2010/main" val="701276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E9993A-4585-D45E-4B66-E9E4DA30E228}"/>
              </a:ext>
            </a:extLst>
          </p:cNvPr>
          <p:cNvSpPr>
            <a:spLocks noGrp="1"/>
          </p:cNvSpPr>
          <p:nvPr>
            <p:ph type="dt" sz="half" idx="10"/>
          </p:nvPr>
        </p:nvSpPr>
        <p:spPr/>
        <p:txBody>
          <a:bodyPr/>
          <a:lstStyle/>
          <a:p>
            <a:fld id="{742B23E8-E8D4-4BF1-895E-FF7451338B30}" type="datetimeFigureOut">
              <a:rPr lang="en-US" smtClean="0"/>
              <a:t>5/24/2023</a:t>
            </a:fld>
            <a:endParaRPr lang="en-US"/>
          </a:p>
        </p:txBody>
      </p:sp>
      <p:sp>
        <p:nvSpPr>
          <p:cNvPr id="3" name="Footer Placeholder 2">
            <a:extLst>
              <a:ext uri="{FF2B5EF4-FFF2-40B4-BE49-F238E27FC236}">
                <a16:creationId xmlns:a16="http://schemas.microsoft.com/office/drawing/2014/main" id="{8636F522-F11C-D999-8CDB-62331A2C9B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718FE5-5A7E-0A45-39BC-F40082DE2B3F}"/>
              </a:ext>
            </a:extLst>
          </p:cNvPr>
          <p:cNvSpPr>
            <a:spLocks noGrp="1"/>
          </p:cNvSpPr>
          <p:nvPr>
            <p:ph type="sldNum" sz="quarter" idx="12"/>
          </p:nvPr>
        </p:nvSpPr>
        <p:spPr/>
        <p:txBody>
          <a:bodyPr/>
          <a:lstStyle/>
          <a:p>
            <a:fld id="{A42EE21C-07FA-4C0E-906C-B9B413A81FA4}" type="slidenum">
              <a:rPr lang="en-US" smtClean="0"/>
              <a:t>‹#›</a:t>
            </a:fld>
            <a:endParaRPr lang="en-US"/>
          </a:p>
        </p:txBody>
      </p:sp>
    </p:spTree>
    <p:extLst>
      <p:ext uri="{BB962C8B-B14F-4D97-AF65-F5344CB8AC3E}">
        <p14:creationId xmlns:p14="http://schemas.microsoft.com/office/powerpoint/2010/main" val="4195714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0C803-68C3-B13A-B20E-55B81690EC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82E441-B353-5908-FE34-620AC3CAF3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8AFF54-1E4F-630E-89DA-2F55ABCBF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C17503-8597-165D-D53E-2E2CF30F2CE2}"/>
              </a:ext>
            </a:extLst>
          </p:cNvPr>
          <p:cNvSpPr>
            <a:spLocks noGrp="1"/>
          </p:cNvSpPr>
          <p:nvPr>
            <p:ph type="dt" sz="half" idx="10"/>
          </p:nvPr>
        </p:nvSpPr>
        <p:spPr/>
        <p:txBody>
          <a:bodyPr/>
          <a:lstStyle/>
          <a:p>
            <a:fld id="{742B23E8-E8D4-4BF1-895E-FF7451338B30}" type="datetimeFigureOut">
              <a:rPr lang="en-US" smtClean="0"/>
              <a:t>5/24/2023</a:t>
            </a:fld>
            <a:endParaRPr lang="en-US"/>
          </a:p>
        </p:txBody>
      </p:sp>
      <p:sp>
        <p:nvSpPr>
          <p:cNvPr id="6" name="Footer Placeholder 5">
            <a:extLst>
              <a:ext uri="{FF2B5EF4-FFF2-40B4-BE49-F238E27FC236}">
                <a16:creationId xmlns:a16="http://schemas.microsoft.com/office/drawing/2014/main" id="{EE9DE8DA-55DF-E7C1-C919-480AE33026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64F73-6B1D-9D82-D151-25565DC5E90D}"/>
              </a:ext>
            </a:extLst>
          </p:cNvPr>
          <p:cNvSpPr>
            <a:spLocks noGrp="1"/>
          </p:cNvSpPr>
          <p:nvPr>
            <p:ph type="sldNum" sz="quarter" idx="12"/>
          </p:nvPr>
        </p:nvSpPr>
        <p:spPr/>
        <p:txBody>
          <a:bodyPr/>
          <a:lstStyle/>
          <a:p>
            <a:fld id="{A42EE21C-07FA-4C0E-906C-B9B413A81FA4}" type="slidenum">
              <a:rPr lang="en-US" smtClean="0"/>
              <a:t>‹#›</a:t>
            </a:fld>
            <a:endParaRPr lang="en-US"/>
          </a:p>
        </p:txBody>
      </p:sp>
    </p:spTree>
    <p:extLst>
      <p:ext uri="{BB962C8B-B14F-4D97-AF65-F5344CB8AC3E}">
        <p14:creationId xmlns:p14="http://schemas.microsoft.com/office/powerpoint/2010/main" val="3979472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5E3C-C9D0-28A4-50E4-726EE28EA5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00024F-6749-89D7-AFE5-9A443DA6A3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620300-AFAB-DBC1-14BC-6869DCC64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04134D-8F35-860F-ECB3-91E5027EC259}"/>
              </a:ext>
            </a:extLst>
          </p:cNvPr>
          <p:cNvSpPr>
            <a:spLocks noGrp="1"/>
          </p:cNvSpPr>
          <p:nvPr>
            <p:ph type="dt" sz="half" idx="10"/>
          </p:nvPr>
        </p:nvSpPr>
        <p:spPr/>
        <p:txBody>
          <a:bodyPr/>
          <a:lstStyle/>
          <a:p>
            <a:fld id="{742B23E8-E8D4-4BF1-895E-FF7451338B30}" type="datetimeFigureOut">
              <a:rPr lang="en-US" smtClean="0"/>
              <a:t>5/24/2023</a:t>
            </a:fld>
            <a:endParaRPr lang="en-US"/>
          </a:p>
        </p:txBody>
      </p:sp>
      <p:sp>
        <p:nvSpPr>
          <p:cNvPr id="6" name="Footer Placeholder 5">
            <a:extLst>
              <a:ext uri="{FF2B5EF4-FFF2-40B4-BE49-F238E27FC236}">
                <a16:creationId xmlns:a16="http://schemas.microsoft.com/office/drawing/2014/main" id="{C44F864A-268B-D796-14CC-C5EB0A6468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F282A6-7236-88A7-92E4-C99A88B286E0}"/>
              </a:ext>
            </a:extLst>
          </p:cNvPr>
          <p:cNvSpPr>
            <a:spLocks noGrp="1"/>
          </p:cNvSpPr>
          <p:nvPr>
            <p:ph type="sldNum" sz="quarter" idx="12"/>
          </p:nvPr>
        </p:nvSpPr>
        <p:spPr/>
        <p:txBody>
          <a:bodyPr/>
          <a:lstStyle/>
          <a:p>
            <a:fld id="{A42EE21C-07FA-4C0E-906C-B9B413A81FA4}" type="slidenum">
              <a:rPr lang="en-US" smtClean="0"/>
              <a:t>‹#›</a:t>
            </a:fld>
            <a:endParaRPr lang="en-US"/>
          </a:p>
        </p:txBody>
      </p:sp>
    </p:spTree>
    <p:extLst>
      <p:ext uri="{BB962C8B-B14F-4D97-AF65-F5344CB8AC3E}">
        <p14:creationId xmlns:p14="http://schemas.microsoft.com/office/powerpoint/2010/main" val="2414872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CF28B1-7EE9-E3E7-5ACA-4D970A3794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653407-03BC-3D03-D540-A2C8498AE2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555AF2-32E8-1C33-DE01-EBC421D178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2B23E8-E8D4-4BF1-895E-FF7451338B30}" type="datetimeFigureOut">
              <a:rPr lang="en-US" smtClean="0"/>
              <a:t>5/24/2023</a:t>
            </a:fld>
            <a:endParaRPr lang="en-US"/>
          </a:p>
        </p:txBody>
      </p:sp>
      <p:sp>
        <p:nvSpPr>
          <p:cNvPr id="5" name="Footer Placeholder 4">
            <a:extLst>
              <a:ext uri="{FF2B5EF4-FFF2-40B4-BE49-F238E27FC236}">
                <a16:creationId xmlns:a16="http://schemas.microsoft.com/office/drawing/2014/main" id="{1A02F48D-A3A5-B2D5-BB23-1028144F22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9A0BD5-80FA-4378-69DF-0645C541E3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EE21C-07FA-4C0E-906C-B9B413A81FA4}" type="slidenum">
              <a:rPr lang="en-US" smtClean="0"/>
              <a:t>‹#›</a:t>
            </a:fld>
            <a:endParaRPr lang="en-US"/>
          </a:p>
        </p:txBody>
      </p:sp>
    </p:spTree>
    <p:extLst>
      <p:ext uri="{BB962C8B-B14F-4D97-AF65-F5344CB8AC3E}">
        <p14:creationId xmlns:p14="http://schemas.microsoft.com/office/powerpoint/2010/main" val="3198182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326909F-80BD-9EA8-2C67-940388EB43D8}"/>
              </a:ext>
            </a:extLst>
          </p:cNvPr>
          <p:cNvPicPr>
            <a:picLocks noChangeAspect="1"/>
          </p:cNvPicPr>
          <p:nvPr/>
        </p:nvPicPr>
        <p:blipFill>
          <a:blip r:embed="rId2"/>
          <a:stretch>
            <a:fillRect/>
          </a:stretch>
        </p:blipFill>
        <p:spPr>
          <a:xfrm>
            <a:off x="-370390" y="0"/>
            <a:ext cx="12562390" cy="7556967"/>
          </a:xfrm>
          <a:prstGeom prst="rect">
            <a:avLst/>
          </a:prstGeom>
        </p:spPr>
      </p:pic>
      <p:sp>
        <p:nvSpPr>
          <p:cNvPr id="2" name="Title 1">
            <a:extLst>
              <a:ext uri="{FF2B5EF4-FFF2-40B4-BE49-F238E27FC236}">
                <a16:creationId xmlns:a16="http://schemas.microsoft.com/office/drawing/2014/main" id="{59C90E2B-FB59-EF14-A60E-FEEFF5CBA855}"/>
              </a:ext>
            </a:extLst>
          </p:cNvPr>
          <p:cNvSpPr>
            <a:spLocks noGrp="1"/>
          </p:cNvSpPr>
          <p:nvPr>
            <p:ph type="ctrTitle"/>
          </p:nvPr>
        </p:nvSpPr>
        <p:spPr/>
        <p:txBody>
          <a:bodyPr/>
          <a:lstStyle/>
          <a:p>
            <a:r>
              <a:rPr lang="en-US" sz="6000" dirty="0">
                <a:latin typeface="Bahnschrift Condensed" panose="020B0502040204020203" pitchFamily="34" charset="0"/>
              </a:rPr>
              <a:t>What is information technology?</a:t>
            </a:r>
            <a:endParaRPr lang="en-US" dirty="0"/>
          </a:p>
        </p:txBody>
      </p:sp>
      <p:sp>
        <p:nvSpPr>
          <p:cNvPr id="3" name="Subtitle 2">
            <a:extLst>
              <a:ext uri="{FF2B5EF4-FFF2-40B4-BE49-F238E27FC236}">
                <a16:creationId xmlns:a16="http://schemas.microsoft.com/office/drawing/2014/main" id="{B4088B66-87A8-8E7B-ED93-F35BE2B2CD9A}"/>
              </a:ext>
            </a:extLst>
          </p:cNvPr>
          <p:cNvSpPr>
            <a:spLocks noGrp="1"/>
          </p:cNvSpPr>
          <p:nvPr>
            <p:ph type="subTitle" idx="1"/>
          </p:nvPr>
        </p:nvSpPr>
        <p:spPr/>
        <p:txBody>
          <a:bodyPr/>
          <a:lstStyle/>
          <a:p>
            <a:r>
              <a:rPr lang="en-US" sz="2400" dirty="0">
                <a:latin typeface="Bahnschrift Condensed" panose="020B0502040204020203" pitchFamily="34" charset="0"/>
              </a:rPr>
              <a:t>A beginner’s guide to the world of IT</a:t>
            </a:r>
          </a:p>
          <a:p>
            <a:endParaRPr lang="en-US" dirty="0"/>
          </a:p>
        </p:txBody>
      </p:sp>
    </p:spTree>
    <p:extLst>
      <p:ext uri="{BB962C8B-B14F-4D97-AF65-F5344CB8AC3E}">
        <p14:creationId xmlns:p14="http://schemas.microsoft.com/office/powerpoint/2010/main" val="19210041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4564B0-2A37-D72B-4626-2B8CBB5545E8}"/>
              </a:ext>
            </a:extLst>
          </p:cNvPr>
          <p:cNvPicPr>
            <a:picLocks noChangeAspect="1"/>
          </p:cNvPicPr>
          <p:nvPr/>
        </p:nvPicPr>
        <p:blipFill>
          <a:blip r:embed="rId2"/>
          <a:stretch>
            <a:fillRect/>
          </a:stretch>
        </p:blipFill>
        <p:spPr>
          <a:xfrm>
            <a:off x="0" y="0"/>
            <a:ext cx="12014522" cy="6858000"/>
          </a:xfrm>
          <a:prstGeom prst="rect">
            <a:avLst/>
          </a:prstGeom>
        </p:spPr>
      </p:pic>
      <p:sp>
        <p:nvSpPr>
          <p:cNvPr id="2" name="Title 1">
            <a:extLst>
              <a:ext uri="{FF2B5EF4-FFF2-40B4-BE49-F238E27FC236}">
                <a16:creationId xmlns:a16="http://schemas.microsoft.com/office/drawing/2014/main" id="{4DB334DA-DBE1-6A14-9D09-6D6FCC9B893D}"/>
              </a:ext>
            </a:extLst>
          </p:cNvPr>
          <p:cNvSpPr>
            <a:spLocks noGrp="1"/>
          </p:cNvSpPr>
          <p:nvPr>
            <p:ph type="title"/>
          </p:nvPr>
        </p:nvSpPr>
        <p:spPr/>
        <p:txBody>
          <a:bodyPr/>
          <a:lstStyle/>
          <a:p>
            <a:r>
              <a:rPr lang="en-US" sz="4400" b="1" strike="noStrike" dirty="0">
                <a:solidFill>
                  <a:schemeClr val="bg1"/>
                </a:solidFill>
                <a:effectLst>
                  <a:outerShdw blurRad="38100" dist="38100" dir="2700000" algn="tl">
                    <a:srgbClr val="000000">
                      <a:alpha val="43137"/>
                    </a:srgbClr>
                  </a:outerShdw>
                </a:effectLst>
                <a:latin typeface="Bahnschrift Condensed" panose="020B0502040204020203" pitchFamily="34" charset="0"/>
              </a:rPr>
              <a:t>What is information technology and what does it encompass?</a:t>
            </a:r>
            <a:endParaRPr lang="en-US" dirty="0"/>
          </a:p>
        </p:txBody>
      </p:sp>
      <p:sp>
        <p:nvSpPr>
          <p:cNvPr id="3" name="Content Placeholder 2">
            <a:extLst>
              <a:ext uri="{FF2B5EF4-FFF2-40B4-BE49-F238E27FC236}">
                <a16:creationId xmlns:a16="http://schemas.microsoft.com/office/drawing/2014/main" id="{924BA476-E8E4-35AE-AEB7-468BDCC1C10B}"/>
              </a:ext>
            </a:extLst>
          </p:cNvPr>
          <p:cNvSpPr>
            <a:spLocks noGrp="1"/>
          </p:cNvSpPr>
          <p:nvPr>
            <p:ph idx="1"/>
          </p:nvPr>
        </p:nvSpPr>
        <p:spPr/>
        <p:txBody>
          <a:bodyPr/>
          <a:lstStyle/>
          <a:p>
            <a:pPr algn="just" rtl="0">
              <a:spcBef>
                <a:spcPts val="0"/>
              </a:spcBef>
              <a:spcAft>
                <a:spcPts val="800"/>
              </a:spcAft>
            </a:pPr>
            <a:r>
              <a:rPr lang="en-US" sz="2800" b="0" i="0" u="none" strike="noStrike" dirty="0">
                <a:solidFill>
                  <a:schemeClr val="bg1"/>
                </a:solidFill>
                <a:effectLst/>
                <a:latin typeface="Bahnschrift Condensed" panose="020B0502040204020203" pitchFamily="34" charset="0"/>
              </a:rPr>
              <a:t>To enhance operational efficiency, many global companies compete for a workforce with salient technical skills and often hire network administration </a:t>
            </a:r>
            <a:endParaRPr lang="en-US" sz="2800" dirty="0">
              <a:solidFill>
                <a:srgbClr val="000000"/>
              </a:solidFill>
              <a:latin typeface="Calibri" panose="020F0502020204030204" pitchFamily="34" charset="0"/>
            </a:endParaRPr>
          </a:p>
          <a:p>
            <a:pPr algn="just" rtl="0">
              <a:spcBef>
                <a:spcPts val="0"/>
              </a:spcBef>
              <a:spcAft>
                <a:spcPts val="800"/>
              </a:spcAft>
            </a:pPr>
            <a:endParaRPr lang="en-US" sz="2800" b="0" i="0" u="none" strike="noStrike" dirty="0">
              <a:solidFill>
                <a:schemeClr val="bg1"/>
              </a:solidFill>
              <a:effectLst/>
              <a:latin typeface="Bahnschrift Condensed" panose="020B0502040204020203" pitchFamily="34" charset="0"/>
            </a:endParaRPr>
          </a:p>
          <a:p>
            <a:pPr algn="just" rtl="0">
              <a:spcBef>
                <a:spcPts val="0"/>
              </a:spcBef>
              <a:spcAft>
                <a:spcPts val="800"/>
              </a:spcAft>
            </a:pPr>
            <a:r>
              <a:rPr lang="en-US" sz="2800" b="0" i="0" u="none" strike="noStrike" dirty="0">
                <a:solidFill>
                  <a:schemeClr val="bg1"/>
                </a:solidFill>
                <a:effectLst/>
                <a:latin typeface="Bahnschrift Condensed" panose="020B0502040204020203" pitchFamily="34" charset="0"/>
              </a:rPr>
              <a:t>You might already know that an IT department serves to ensure that the computer network, computer hardware, computing devices, and other physical devices all function properly. However, there are three primary pillars of responsibility for an IT department:</a:t>
            </a:r>
            <a:endParaRPr lang="en-US" sz="2800" b="0" dirty="0">
              <a:solidFill>
                <a:schemeClr val="bg1"/>
              </a:solidFill>
              <a:effectLst/>
              <a:latin typeface="Bahnschrift Condensed" panose="020B0502040204020203" pitchFamily="34" charset="0"/>
            </a:endParaRPr>
          </a:p>
          <a:p>
            <a:endParaRPr lang="en-US" dirty="0"/>
          </a:p>
        </p:txBody>
      </p:sp>
    </p:spTree>
    <p:extLst>
      <p:ext uri="{BB962C8B-B14F-4D97-AF65-F5344CB8AC3E}">
        <p14:creationId xmlns:p14="http://schemas.microsoft.com/office/powerpoint/2010/main" val="127297334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technology">
            <a:extLst>
              <a:ext uri="{FF2B5EF4-FFF2-40B4-BE49-F238E27FC236}">
                <a16:creationId xmlns:a16="http://schemas.microsoft.com/office/drawing/2014/main" id="{1F673B43-0E1F-5864-540B-5C20F0111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3E0E883-D683-6ED8-B6EF-E3F130DC80BF}"/>
              </a:ext>
            </a:extLst>
          </p:cNvPr>
          <p:cNvSpPr>
            <a:spLocks noGrp="1"/>
          </p:cNvSpPr>
          <p:nvPr>
            <p:ph type="title"/>
          </p:nvPr>
        </p:nvSpPr>
        <p:spPr/>
        <p:txBody>
          <a:bodyPr/>
          <a:lstStyle/>
          <a:p>
            <a:r>
              <a:rPr lang="en-US" sz="4400" b="1" strike="noStrike" dirty="0">
                <a:solidFill>
                  <a:schemeClr val="bg1"/>
                </a:solidFill>
                <a:effectLst>
                  <a:outerShdw blurRad="38100" dist="38100" dir="2700000" algn="tl">
                    <a:srgbClr val="000000">
                      <a:alpha val="43137"/>
                    </a:srgbClr>
                  </a:outerShdw>
                </a:effectLst>
                <a:latin typeface="Bahnschrift Condensed" panose="020B0502040204020203" pitchFamily="34" charset="0"/>
              </a:rPr>
              <a:t>What is information technology and what does it encompass?</a:t>
            </a:r>
            <a:endParaRPr lang="en-US" dirty="0"/>
          </a:p>
        </p:txBody>
      </p:sp>
      <p:sp>
        <p:nvSpPr>
          <p:cNvPr id="3" name="Content Placeholder 2">
            <a:extLst>
              <a:ext uri="{FF2B5EF4-FFF2-40B4-BE49-F238E27FC236}">
                <a16:creationId xmlns:a16="http://schemas.microsoft.com/office/drawing/2014/main" id="{0F685A60-6C44-FC36-C314-C61C9CCF1DED}"/>
              </a:ext>
            </a:extLst>
          </p:cNvPr>
          <p:cNvSpPr>
            <a:spLocks noGrp="1"/>
          </p:cNvSpPr>
          <p:nvPr>
            <p:ph idx="1"/>
          </p:nvPr>
        </p:nvSpPr>
        <p:spPr/>
        <p:txBody>
          <a:bodyPr/>
          <a:lstStyle/>
          <a:p>
            <a:pPr algn="just" rtl="0">
              <a:spcBef>
                <a:spcPts val="0"/>
              </a:spcBef>
              <a:spcAft>
                <a:spcPts val="800"/>
              </a:spcAft>
            </a:pPr>
            <a:r>
              <a:rPr lang="en-US" sz="2800" b="0" i="0" u="none" strike="noStrike" dirty="0">
                <a:solidFill>
                  <a:schemeClr val="bg1"/>
                </a:solidFill>
                <a:effectLst/>
                <a:latin typeface="Bahnschrift Condensed" panose="020B0502040204020203" pitchFamily="34" charset="0"/>
              </a:rPr>
              <a:t>The most basic information technology definition is that it's the application of technology to solve business or organizational problems on a broad scale.</a:t>
            </a:r>
            <a:endParaRPr lang="en-US" sz="2800" b="0" dirty="0">
              <a:solidFill>
                <a:schemeClr val="bg1"/>
              </a:solidFill>
              <a:effectLst/>
              <a:latin typeface="Bahnschrift Condensed" panose="020B0502040204020203" pitchFamily="34" charset="0"/>
            </a:endParaRPr>
          </a:p>
          <a:p>
            <a:pPr algn="just" rtl="0">
              <a:spcBef>
                <a:spcPts val="0"/>
              </a:spcBef>
              <a:spcAft>
                <a:spcPts val="800"/>
              </a:spcAft>
            </a:pPr>
            <a:endParaRPr lang="en-US" sz="2400" b="0" i="0" u="none" strike="noStrike" dirty="0">
              <a:solidFill>
                <a:schemeClr val="bg1"/>
              </a:solidFill>
              <a:effectLst/>
              <a:latin typeface="Arial Rounded MT Bold" panose="020F0704030504030204" pitchFamily="34" charset="0"/>
            </a:endParaRPr>
          </a:p>
          <a:p>
            <a:pPr algn="just" rtl="0">
              <a:spcBef>
                <a:spcPts val="0"/>
              </a:spcBef>
              <a:spcAft>
                <a:spcPts val="800"/>
              </a:spcAft>
            </a:pPr>
            <a:endParaRPr lang="en-US" sz="2400" dirty="0">
              <a:solidFill>
                <a:schemeClr val="bg1"/>
              </a:solidFill>
              <a:latin typeface="Arial Rounded MT Bold" panose="020F0704030504030204" pitchFamily="34" charset="0"/>
            </a:endParaRPr>
          </a:p>
          <a:p>
            <a:pPr algn="just" rtl="0">
              <a:spcBef>
                <a:spcPts val="0"/>
              </a:spcBef>
              <a:spcAft>
                <a:spcPts val="800"/>
              </a:spcAft>
            </a:pPr>
            <a:r>
              <a:rPr lang="en-US" sz="2800" b="0" i="0" u="none" strike="noStrike" dirty="0">
                <a:solidFill>
                  <a:schemeClr val="bg1"/>
                </a:solidFill>
                <a:effectLst/>
                <a:latin typeface="Bahnschrift Condensed" panose="020B0502040204020203" pitchFamily="34" charset="0"/>
              </a:rPr>
              <a:t>No</a:t>
            </a:r>
            <a:r>
              <a:rPr lang="en-US" sz="2800" b="0" i="0" u="none" strike="noStrike" dirty="0">
                <a:solidFill>
                  <a:schemeClr val="bg1"/>
                </a:solidFill>
                <a:effectLst/>
                <a:latin typeface="Arial Rounded MT Bold" panose="020F0704030504030204" pitchFamily="34" charset="0"/>
              </a:rPr>
              <a:t> </a:t>
            </a:r>
            <a:r>
              <a:rPr lang="en-US" sz="2800" b="0" i="0" u="none" strike="noStrike" dirty="0">
                <a:solidFill>
                  <a:schemeClr val="bg1"/>
                </a:solidFill>
                <a:effectLst/>
                <a:latin typeface="Bahnschrift Condensed" panose="020B0502040204020203" pitchFamily="34" charset="0"/>
              </a:rPr>
              <a:t>matter their specific IT role, members of an IT department work with others to solve technology problems, both big and small. Information technology plays such a vital role in today's wireless world.</a:t>
            </a:r>
          </a:p>
          <a:p>
            <a:endParaRPr lang="en-US" dirty="0"/>
          </a:p>
        </p:txBody>
      </p:sp>
    </p:spTree>
    <p:extLst>
      <p:ext uri="{BB962C8B-B14F-4D97-AF65-F5344CB8AC3E}">
        <p14:creationId xmlns:p14="http://schemas.microsoft.com/office/powerpoint/2010/main" val="1124981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technology">
            <a:extLst>
              <a:ext uri="{FF2B5EF4-FFF2-40B4-BE49-F238E27FC236}">
                <a16:creationId xmlns:a16="http://schemas.microsoft.com/office/drawing/2014/main" id="{FFD74C40-6E2E-B721-677A-2F353A1397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CB17C94-9D97-BDA0-0913-20D51E59B5A0}"/>
              </a:ext>
            </a:extLst>
          </p:cNvPr>
          <p:cNvSpPr>
            <a:spLocks noGrp="1"/>
          </p:cNvSpPr>
          <p:nvPr>
            <p:ph type="title"/>
          </p:nvPr>
        </p:nvSpPr>
        <p:spPr/>
        <p:txBody>
          <a:bodyPr/>
          <a:lstStyle/>
          <a:p>
            <a:r>
              <a:rPr lang="en-US" sz="4400" dirty="0">
                <a:solidFill>
                  <a:schemeClr val="bg1"/>
                </a:solidFill>
                <a:effectLst>
                  <a:outerShdw blurRad="38100" dist="38100" dir="2700000" algn="tl">
                    <a:srgbClr val="000000">
                      <a:alpha val="43137"/>
                    </a:srgbClr>
                  </a:outerShdw>
                </a:effectLst>
                <a:latin typeface="Bahnschrift Condensed" panose="020B0502040204020203" pitchFamily="34" charset="0"/>
              </a:rPr>
              <a:t>Why is information technology is so important?</a:t>
            </a:r>
            <a:br>
              <a:rPr lang="en-US" sz="4400" dirty="0">
                <a:solidFill>
                  <a:schemeClr val="bg1"/>
                </a:solidFill>
                <a:effectLst>
                  <a:outerShdw blurRad="38100" dist="38100" dir="2700000" algn="tl">
                    <a:srgbClr val="000000">
                      <a:alpha val="43137"/>
                    </a:srgbClr>
                  </a:outerShdw>
                </a:effectLst>
                <a:latin typeface="Bahnschrift Condensed" panose="020B0502040204020203" pitchFamily="34" charset="0"/>
              </a:rPr>
            </a:br>
            <a:endParaRPr lang="en-US" dirty="0"/>
          </a:p>
        </p:txBody>
      </p:sp>
      <p:sp>
        <p:nvSpPr>
          <p:cNvPr id="3" name="Content Placeholder 2">
            <a:extLst>
              <a:ext uri="{FF2B5EF4-FFF2-40B4-BE49-F238E27FC236}">
                <a16:creationId xmlns:a16="http://schemas.microsoft.com/office/drawing/2014/main" id="{1D98EFF1-1B97-3167-F783-74412F92AFA7}"/>
              </a:ext>
            </a:extLst>
          </p:cNvPr>
          <p:cNvSpPr>
            <a:spLocks noGrp="1"/>
          </p:cNvSpPr>
          <p:nvPr>
            <p:ph idx="1"/>
          </p:nvPr>
        </p:nvSpPr>
        <p:spPr/>
        <p:txBody>
          <a:bodyPr/>
          <a:lstStyle/>
          <a:p>
            <a:pPr algn="just" rtl="0">
              <a:spcBef>
                <a:spcPts val="0"/>
              </a:spcBef>
              <a:spcAft>
                <a:spcPts val="800"/>
              </a:spcAft>
            </a:pPr>
            <a:r>
              <a:rPr lang="en-US" sz="2800" b="0" i="0" dirty="0">
                <a:solidFill>
                  <a:schemeClr val="bg1"/>
                </a:solidFill>
                <a:effectLst/>
                <a:latin typeface="Bahnschrift Condensed" panose="020B0502040204020203" pitchFamily="34" charset="0"/>
              </a:rPr>
              <a:t>It is much easier to do marketing and management research online than by older methods. We find data and information faster and easier, analyze it, and make better plans. Innovative software allows us to also get faster and more accurate customer feedback. </a:t>
            </a:r>
          </a:p>
          <a:p>
            <a:pPr algn="just" rtl="0">
              <a:spcBef>
                <a:spcPts val="0"/>
              </a:spcBef>
              <a:spcAft>
                <a:spcPts val="800"/>
              </a:spcAft>
            </a:pPr>
            <a:r>
              <a:rPr lang="en-US" sz="2800" dirty="0">
                <a:solidFill>
                  <a:schemeClr val="bg1"/>
                </a:solidFill>
                <a:latin typeface="Bahnschrift Condensed" panose="020B0502040204020203" pitchFamily="34" charset="0"/>
              </a:rPr>
              <a:t>   </a:t>
            </a:r>
          </a:p>
          <a:p>
            <a:pPr algn="just" rtl="0">
              <a:spcBef>
                <a:spcPts val="0"/>
              </a:spcBef>
              <a:spcAft>
                <a:spcPts val="800"/>
              </a:spcAft>
            </a:pPr>
            <a:r>
              <a:rPr lang="en-US" sz="3600" b="0" dirty="0">
                <a:solidFill>
                  <a:schemeClr val="bg1"/>
                </a:solidFill>
                <a:effectLst/>
                <a:latin typeface="Bahnschrift Condensed" panose="020B0502040204020203" pitchFamily="34" charset="0"/>
              </a:rPr>
              <a:t>Data overload issues</a:t>
            </a:r>
          </a:p>
          <a:p>
            <a:pPr algn="just" rtl="0">
              <a:spcBef>
                <a:spcPts val="0"/>
              </a:spcBef>
              <a:spcAft>
                <a:spcPts val="800"/>
              </a:spcAft>
            </a:pPr>
            <a:r>
              <a:rPr lang="en-US" sz="2800" b="0" dirty="0">
                <a:solidFill>
                  <a:schemeClr val="bg1"/>
                </a:solidFill>
                <a:effectLst/>
                <a:latin typeface="Bahnschrift Condensed" panose="020B0502040204020203" pitchFamily="34" charset="0"/>
              </a:rPr>
              <a:t>Businesses need to process huge amounts of data. This requires large amounts of data processing and power, sophisticated software and human analytical skills.</a:t>
            </a:r>
          </a:p>
          <a:p>
            <a:endParaRPr lang="en-US" dirty="0"/>
          </a:p>
        </p:txBody>
      </p:sp>
    </p:spTree>
    <p:extLst>
      <p:ext uri="{BB962C8B-B14F-4D97-AF65-F5344CB8AC3E}">
        <p14:creationId xmlns:p14="http://schemas.microsoft.com/office/powerpoint/2010/main" val="12996462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technology">
            <a:extLst>
              <a:ext uri="{FF2B5EF4-FFF2-40B4-BE49-F238E27FC236}">
                <a16:creationId xmlns:a16="http://schemas.microsoft.com/office/drawing/2014/main" id="{B9408554-110C-47A5-42BD-0088DD494C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7C282FB-E075-9BF7-5028-7DD924EA7337}"/>
              </a:ext>
            </a:extLst>
          </p:cNvPr>
          <p:cNvSpPr>
            <a:spLocks noGrp="1"/>
          </p:cNvSpPr>
          <p:nvPr>
            <p:ph type="title"/>
          </p:nvPr>
        </p:nvSpPr>
        <p:spPr/>
        <p:txBody>
          <a:bodyPr/>
          <a:lstStyle/>
          <a:p>
            <a:r>
              <a:rPr lang="en-US" sz="4400" dirty="0">
                <a:solidFill>
                  <a:schemeClr val="bg1"/>
                </a:solidFill>
                <a:latin typeface="Bahnschrift Condensed" panose="020B0502040204020203" pitchFamily="34" charset="0"/>
              </a:rPr>
              <a:t>Mobile and wireless usages</a:t>
            </a:r>
            <a:endParaRPr lang="en-US" dirty="0"/>
          </a:p>
        </p:txBody>
      </p:sp>
      <p:sp>
        <p:nvSpPr>
          <p:cNvPr id="3" name="Content Placeholder 2">
            <a:extLst>
              <a:ext uri="{FF2B5EF4-FFF2-40B4-BE49-F238E27FC236}">
                <a16:creationId xmlns:a16="http://schemas.microsoft.com/office/drawing/2014/main" id="{F56C9A56-8170-2242-B198-6AD58DB2918F}"/>
              </a:ext>
            </a:extLst>
          </p:cNvPr>
          <p:cNvSpPr>
            <a:spLocks noGrp="1"/>
          </p:cNvSpPr>
          <p:nvPr>
            <p:ph idx="1"/>
          </p:nvPr>
        </p:nvSpPr>
        <p:spPr/>
        <p:txBody>
          <a:bodyPr/>
          <a:lstStyle/>
          <a:p>
            <a:r>
              <a:rPr lang="en-US" sz="2800" dirty="0">
                <a:solidFill>
                  <a:schemeClr val="bg1"/>
                </a:solidFill>
                <a:latin typeface="Bahnschrift Condensed" panose="020B0502040204020203" pitchFamily="34" charset="0"/>
              </a:rPr>
              <a:t>More employers are offering remote work options that require smartphones, tablets and laptops with wireless hotspots and roaming ability.</a:t>
            </a:r>
          </a:p>
          <a:p>
            <a:endParaRPr lang="en-US" sz="2800" dirty="0">
              <a:solidFill>
                <a:schemeClr val="bg1"/>
              </a:solidFill>
              <a:latin typeface="Bahnschrift Condensed" panose="020B0502040204020203" pitchFamily="34" charset="0"/>
            </a:endParaRPr>
          </a:p>
          <a:p>
            <a:r>
              <a:rPr lang="en-US" sz="3600" dirty="0">
                <a:solidFill>
                  <a:schemeClr val="bg1"/>
                </a:solidFill>
                <a:latin typeface="Bahnschrift Condensed" panose="020B0502040204020203" pitchFamily="34" charset="0"/>
              </a:rPr>
              <a:t>Cloud computing services</a:t>
            </a:r>
          </a:p>
          <a:p>
            <a:endParaRPr lang="en-US" sz="2800" dirty="0">
              <a:solidFill>
                <a:schemeClr val="bg1"/>
              </a:solidFill>
              <a:latin typeface="Bahnschrift Condensed" panose="020B0502040204020203" pitchFamily="34" charset="0"/>
            </a:endParaRPr>
          </a:p>
          <a:p>
            <a:r>
              <a:rPr lang="en-US" sz="2800" dirty="0">
                <a:solidFill>
                  <a:schemeClr val="bg1"/>
                </a:solidFill>
                <a:latin typeface="Bahnschrift Condensed" panose="020B0502040204020203" pitchFamily="34" charset="0"/>
              </a:rPr>
              <a:t>Most businesses no longer operate their own “server farms” to store massive amounts of data. Many businesses now work with cloud services—third-party hosting platforms that maintain that data</a:t>
            </a:r>
          </a:p>
          <a:p>
            <a:endParaRPr lang="en-US" dirty="0"/>
          </a:p>
        </p:txBody>
      </p:sp>
    </p:spTree>
    <p:extLst>
      <p:ext uri="{BB962C8B-B14F-4D97-AF65-F5344CB8AC3E}">
        <p14:creationId xmlns:p14="http://schemas.microsoft.com/office/powerpoint/2010/main" val="5363190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306</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Arial Rounded MT Bold</vt:lpstr>
      <vt:lpstr>Bahnschrift Condensed</vt:lpstr>
      <vt:lpstr>Calibri</vt:lpstr>
      <vt:lpstr>Calibri Light</vt:lpstr>
      <vt:lpstr>Office Theme</vt:lpstr>
      <vt:lpstr>What is information technology?</vt:lpstr>
      <vt:lpstr>What is information technology and what does it encompass?</vt:lpstr>
      <vt:lpstr>What is information technology and what does it encompass?</vt:lpstr>
      <vt:lpstr>Why is information technology is so important? </vt:lpstr>
      <vt:lpstr>Mobile and wireless usages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information technology?</dc:title>
  <dc:creator>LAB3-PC13</dc:creator>
  <cp:lastModifiedBy>LAB3-PC13</cp:lastModifiedBy>
  <cp:revision>1</cp:revision>
  <dcterms:created xsi:type="dcterms:W3CDTF">2023-05-24T11:54:29Z</dcterms:created>
  <dcterms:modified xsi:type="dcterms:W3CDTF">2023-05-24T11:54:53Z</dcterms:modified>
</cp:coreProperties>
</file>