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800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f0791e08e_0_122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f0791e08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2ca71a123_1_41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2ca71a12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2ca71a123_1_69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2ca71a12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2ca71a123_1_103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2ca71a123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2ca71a123_1_137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2ca71a12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2ca71a123_1_167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2ca71a123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2ca71a123_1_195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2ca71a123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ca71a123_0_207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ca71a12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ca71a123_0_214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ca71a12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0791e08e_0_0:notes"/>
          <p:cNvSpPr/>
          <p:nvPr>
            <p:ph idx="2" type="sldImg"/>
          </p:nvPr>
        </p:nvSpPr>
        <p:spPr>
          <a:xfrm>
            <a:off x="1977690" y="685800"/>
            <a:ext cx="290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0791e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0791e08e_0_63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0791e0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0791e08e_0_56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0791e0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0791e08e_0_81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0791e08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0791e08e_0_46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0791e0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2ca71a123_0_89:notes"/>
          <p:cNvSpPr/>
          <p:nvPr>
            <p:ph idx="2" type="sldImg"/>
          </p:nvPr>
        </p:nvSpPr>
        <p:spPr>
          <a:xfrm>
            <a:off x="1977710" y="685800"/>
            <a:ext cx="290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2ca71a1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563412"/>
            <a:ext cx="8520600" cy="43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950919"/>
            <a:ext cx="8520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2322572"/>
            <a:ext cx="8520600" cy="41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6618845"/>
            <a:ext cx="85206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516220"/>
            <a:ext cx="8520600" cy="17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934436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2419895"/>
            <a:ext cx="85206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934436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2419895"/>
            <a:ext cx="39999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2419895"/>
            <a:ext cx="39999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934436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1166614"/>
            <a:ext cx="2808000" cy="15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2917795"/>
            <a:ext cx="2808000" cy="6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945197"/>
            <a:ext cx="6367800" cy="85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62"/>
            <a:ext cx="4572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2589344"/>
            <a:ext cx="4045200" cy="31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5885722"/>
            <a:ext cx="40452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1520367"/>
            <a:ext cx="3837000" cy="77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8883097"/>
            <a:ext cx="5998800" cy="12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934436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419895"/>
            <a:ext cx="8520600" cy="7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9791531"/>
            <a:ext cx="5487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63412"/>
            <a:ext cx="8520600" cy="43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Projecte E-commerce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/>
        </p:nvSpPr>
        <p:spPr>
          <a:xfrm>
            <a:off x="384946" y="124400"/>
            <a:ext cx="2068800" cy="31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278" name="Google Shape;278;p22"/>
          <p:cNvSpPr txBox="1"/>
          <p:nvPr/>
        </p:nvSpPr>
        <p:spPr>
          <a:xfrm>
            <a:off x="2714550" y="124400"/>
            <a:ext cx="2068800" cy="31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presentación empresa</a:t>
            </a:r>
            <a:endParaRPr sz="1100"/>
          </a:p>
        </p:txBody>
      </p:sp>
      <p:sp>
        <p:nvSpPr>
          <p:cNvPr id="279" name="Google Shape;279;p22"/>
          <p:cNvSpPr txBox="1"/>
          <p:nvPr/>
        </p:nvSpPr>
        <p:spPr>
          <a:xfrm>
            <a:off x="728913" y="4578450"/>
            <a:ext cx="2301000" cy="317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3274350" y="4586525"/>
            <a:ext cx="5177100" cy="317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Quienes somos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akv aovia  ogvl akof iam pao gaoifj avmaoirj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alhia aoguam povua aoiua mgaspofhagnbl o</a:t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447875" y="7029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447875" y="7029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447875" y="22267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>
            <a:off x="3125100" y="8934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509138" y="23593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286" name="Google Shape;286;p22"/>
          <p:cNvSpPr txBox="1"/>
          <p:nvPr/>
        </p:nvSpPr>
        <p:spPr>
          <a:xfrm>
            <a:off x="4066225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287" name="Google Shape;287;p22"/>
          <p:cNvSpPr txBox="1"/>
          <p:nvPr/>
        </p:nvSpPr>
        <p:spPr>
          <a:xfrm>
            <a:off x="4987976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288" name="Google Shape;288;p22"/>
          <p:cNvSpPr txBox="1"/>
          <p:nvPr/>
        </p:nvSpPr>
        <p:spPr>
          <a:xfrm>
            <a:off x="6897429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289" name="Google Shape;289;p22"/>
          <p:cNvSpPr txBox="1"/>
          <p:nvPr/>
        </p:nvSpPr>
        <p:spPr>
          <a:xfrm>
            <a:off x="7815311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290" name="Google Shape;290;p22"/>
          <p:cNvSpPr txBox="1"/>
          <p:nvPr/>
        </p:nvSpPr>
        <p:spPr>
          <a:xfrm>
            <a:off x="2215928" y="23593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291" name="Google Shape;291;p22"/>
          <p:cNvSpPr txBox="1"/>
          <p:nvPr/>
        </p:nvSpPr>
        <p:spPr>
          <a:xfrm>
            <a:off x="1357547" y="23593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292" name="Google Shape;292;p22"/>
          <p:cNvSpPr txBox="1"/>
          <p:nvPr/>
        </p:nvSpPr>
        <p:spPr>
          <a:xfrm>
            <a:off x="5942618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293" name="Google Shape;293;p22"/>
          <p:cNvSpPr txBox="1"/>
          <p:nvPr/>
        </p:nvSpPr>
        <p:spPr>
          <a:xfrm>
            <a:off x="3107624" y="23593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  <p:sp>
        <p:nvSpPr>
          <p:cNvPr id="294" name="Google Shape;294;p22"/>
          <p:cNvSpPr txBox="1"/>
          <p:nvPr/>
        </p:nvSpPr>
        <p:spPr>
          <a:xfrm>
            <a:off x="5240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36720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6749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7297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/>
        </p:nvSpPr>
        <p:spPr>
          <a:xfrm>
            <a:off x="447875" y="7029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447875" y="7029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 txBox="1"/>
          <p:nvPr/>
        </p:nvSpPr>
        <p:spPr>
          <a:xfrm>
            <a:off x="447875" y="22267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3125100" y="8934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306" name="Google Shape;306;p23"/>
          <p:cNvSpPr txBox="1"/>
          <p:nvPr/>
        </p:nvSpPr>
        <p:spPr>
          <a:xfrm>
            <a:off x="509138" y="23593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307" name="Google Shape;307;p23"/>
          <p:cNvSpPr txBox="1"/>
          <p:nvPr/>
        </p:nvSpPr>
        <p:spPr>
          <a:xfrm>
            <a:off x="4066225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308" name="Google Shape;308;p23"/>
          <p:cNvSpPr txBox="1"/>
          <p:nvPr/>
        </p:nvSpPr>
        <p:spPr>
          <a:xfrm>
            <a:off x="4987976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309" name="Google Shape;309;p23"/>
          <p:cNvSpPr txBox="1"/>
          <p:nvPr/>
        </p:nvSpPr>
        <p:spPr>
          <a:xfrm>
            <a:off x="6897429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310" name="Google Shape;310;p23"/>
          <p:cNvSpPr txBox="1"/>
          <p:nvPr/>
        </p:nvSpPr>
        <p:spPr>
          <a:xfrm>
            <a:off x="7815311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311" name="Google Shape;311;p23"/>
          <p:cNvSpPr txBox="1"/>
          <p:nvPr/>
        </p:nvSpPr>
        <p:spPr>
          <a:xfrm>
            <a:off x="2215928" y="23593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312" name="Google Shape;312;p23"/>
          <p:cNvSpPr txBox="1"/>
          <p:nvPr/>
        </p:nvSpPr>
        <p:spPr>
          <a:xfrm>
            <a:off x="1357547" y="23593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313" name="Google Shape;313;p23"/>
          <p:cNvSpPr txBox="1"/>
          <p:nvPr/>
        </p:nvSpPr>
        <p:spPr>
          <a:xfrm>
            <a:off x="5942618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314" name="Google Shape;314;p23"/>
          <p:cNvSpPr txBox="1"/>
          <p:nvPr/>
        </p:nvSpPr>
        <p:spPr>
          <a:xfrm>
            <a:off x="3107624" y="23593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  <p:sp>
        <p:nvSpPr>
          <p:cNvPr id="315" name="Google Shape;315;p23"/>
          <p:cNvSpPr txBox="1"/>
          <p:nvPr/>
        </p:nvSpPr>
        <p:spPr>
          <a:xfrm>
            <a:off x="5240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36720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6749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7297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319" name="Google Shape;319;p23"/>
          <p:cNvSpPr txBox="1"/>
          <p:nvPr/>
        </p:nvSpPr>
        <p:spPr>
          <a:xfrm>
            <a:off x="465559" y="83675"/>
            <a:ext cx="2373000" cy="397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320" name="Google Shape;320;p23"/>
          <p:cNvSpPr txBox="1"/>
          <p:nvPr/>
        </p:nvSpPr>
        <p:spPr>
          <a:xfrm>
            <a:off x="2956725" y="66114"/>
            <a:ext cx="2373000" cy="43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empresas colaboradoras</a:t>
            </a:r>
            <a:endParaRPr sz="1100"/>
          </a:p>
        </p:txBody>
      </p:sp>
      <p:sp>
        <p:nvSpPr>
          <p:cNvPr id="321" name="Google Shape;321;p23"/>
          <p:cNvSpPr txBox="1"/>
          <p:nvPr/>
        </p:nvSpPr>
        <p:spPr>
          <a:xfrm>
            <a:off x="884325" y="3579150"/>
            <a:ext cx="2301000" cy="244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3357825" y="3579150"/>
            <a:ext cx="2301000" cy="244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5831325" y="3579150"/>
            <a:ext cx="2301000" cy="244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>
            <a:off x="884325" y="6204262"/>
            <a:ext cx="2301000" cy="244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3357825" y="6204262"/>
            <a:ext cx="2301000" cy="244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326" name="Google Shape;326;p23"/>
          <p:cNvSpPr txBox="1"/>
          <p:nvPr/>
        </p:nvSpPr>
        <p:spPr>
          <a:xfrm>
            <a:off x="5831325" y="6204262"/>
            <a:ext cx="2301000" cy="244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/>
        </p:nvSpPr>
        <p:spPr>
          <a:xfrm>
            <a:off x="447875" y="7029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447875" y="7029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 txBox="1"/>
          <p:nvPr/>
        </p:nvSpPr>
        <p:spPr>
          <a:xfrm>
            <a:off x="447875" y="22267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3125100" y="8934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509138" y="23593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336" name="Google Shape;336;p24"/>
          <p:cNvSpPr txBox="1"/>
          <p:nvPr/>
        </p:nvSpPr>
        <p:spPr>
          <a:xfrm>
            <a:off x="4066225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337" name="Google Shape;337;p24"/>
          <p:cNvSpPr txBox="1"/>
          <p:nvPr/>
        </p:nvSpPr>
        <p:spPr>
          <a:xfrm>
            <a:off x="4987976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338" name="Google Shape;338;p24"/>
          <p:cNvSpPr txBox="1"/>
          <p:nvPr/>
        </p:nvSpPr>
        <p:spPr>
          <a:xfrm>
            <a:off x="6897429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339" name="Google Shape;339;p24"/>
          <p:cNvSpPr txBox="1"/>
          <p:nvPr/>
        </p:nvSpPr>
        <p:spPr>
          <a:xfrm>
            <a:off x="7815311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340" name="Google Shape;340;p24"/>
          <p:cNvSpPr txBox="1"/>
          <p:nvPr/>
        </p:nvSpPr>
        <p:spPr>
          <a:xfrm>
            <a:off x="2215928" y="23593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341" name="Google Shape;341;p24"/>
          <p:cNvSpPr txBox="1"/>
          <p:nvPr/>
        </p:nvSpPr>
        <p:spPr>
          <a:xfrm>
            <a:off x="1357547" y="23593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342" name="Google Shape;342;p24"/>
          <p:cNvSpPr txBox="1"/>
          <p:nvPr/>
        </p:nvSpPr>
        <p:spPr>
          <a:xfrm>
            <a:off x="5942618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343" name="Google Shape;343;p24"/>
          <p:cNvSpPr txBox="1"/>
          <p:nvPr/>
        </p:nvSpPr>
        <p:spPr>
          <a:xfrm>
            <a:off x="3107624" y="23593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  <p:sp>
        <p:nvSpPr>
          <p:cNvPr id="344" name="Google Shape;344;p24"/>
          <p:cNvSpPr txBox="1"/>
          <p:nvPr/>
        </p:nvSpPr>
        <p:spPr>
          <a:xfrm>
            <a:off x="5240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36720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6749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347" name="Google Shape;347;p24"/>
          <p:cNvSpPr txBox="1"/>
          <p:nvPr/>
        </p:nvSpPr>
        <p:spPr>
          <a:xfrm>
            <a:off x="7297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465559" y="83675"/>
            <a:ext cx="2373000" cy="397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349" name="Google Shape;349;p24"/>
          <p:cNvSpPr txBox="1"/>
          <p:nvPr/>
        </p:nvSpPr>
        <p:spPr>
          <a:xfrm>
            <a:off x="2899325" y="56014"/>
            <a:ext cx="2373000" cy="43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qué dicen de mi</a:t>
            </a:r>
            <a:endParaRPr sz="1100"/>
          </a:p>
        </p:txBody>
      </p:sp>
      <p:sp>
        <p:nvSpPr>
          <p:cNvPr id="350" name="Google Shape;350;p24"/>
          <p:cNvSpPr txBox="1"/>
          <p:nvPr/>
        </p:nvSpPr>
        <p:spPr>
          <a:xfrm>
            <a:off x="960525" y="3655350"/>
            <a:ext cx="2351400" cy="148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3472500" y="3655350"/>
            <a:ext cx="4498800" cy="148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texto comentario…… …………. ………. …… ……… ………… . …. ……………… ………………. ………….. ………………………...</a:t>
            </a:r>
            <a:endParaRPr/>
          </a:p>
        </p:txBody>
      </p:sp>
      <p:sp>
        <p:nvSpPr>
          <p:cNvPr id="352" name="Google Shape;352;p24"/>
          <p:cNvSpPr txBox="1"/>
          <p:nvPr/>
        </p:nvSpPr>
        <p:spPr>
          <a:xfrm>
            <a:off x="960525" y="5352275"/>
            <a:ext cx="2351400" cy="148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>
            <a:off x="3472500" y="5352275"/>
            <a:ext cx="4498800" cy="148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texto comentario…… …………. ………. …… ……… ………… . …. ……………… ………………. ………….. ………………………...</a:t>
            </a:r>
            <a:endParaRPr/>
          </a:p>
        </p:txBody>
      </p:sp>
      <p:sp>
        <p:nvSpPr>
          <p:cNvPr id="354" name="Google Shape;354;p24"/>
          <p:cNvSpPr txBox="1"/>
          <p:nvPr/>
        </p:nvSpPr>
        <p:spPr>
          <a:xfrm>
            <a:off x="960525" y="7049200"/>
            <a:ext cx="2351400" cy="148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355" name="Google Shape;355;p24"/>
          <p:cNvSpPr txBox="1"/>
          <p:nvPr/>
        </p:nvSpPr>
        <p:spPr>
          <a:xfrm>
            <a:off x="3472500" y="7049200"/>
            <a:ext cx="4498800" cy="148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texto comentario…… …………. ………. …… ……… ………… . …. ……………… ………………. ………….. ………………………...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/>
        </p:nvSpPr>
        <p:spPr>
          <a:xfrm>
            <a:off x="447875" y="7029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447875" y="7029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447875" y="22267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3125100" y="8934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509138" y="23593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365" name="Google Shape;365;p25"/>
          <p:cNvSpPr txBox="1"/>
          <p:nvPr/>
        </p:nvSpPr>
        <p:spPr>
          <a:xfrm>
            <a:off x="4066225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366" name="Google Shape;366;p25"/>
          <p:cNvSpPr txBox="1"/>
          <p:nvPr/>
        </p:nvSpPr>
        <p:spPr>
          <a:xfrm>
            <a:off x="4987976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367" name="Google Shape;367;p25"/>
          <p:cNvSpPr txBox="1"/>
          <p:nvPr/>
        </p:nvSpPr>
        <p:spPr>
          <a:xfrm>
            <a:off x="6897429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368" name="Google Shape;368;p25"/>
          <p:cNvSpPr txBox="1"/>
          <p:nvPr/>
        </p:nvSpPr>
        <p:spPr>
          <a:xfrm>
            <a:off x="7815311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369" name="Google Shape;369;p25"/>
          <p:cNvSpPr txBox="1"/>
          <p:nvPr/>
        </p:nvSpPr>
        <p:spPr>
          <a:xfrm>
            <a:off x="2215928" y="23593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370" name="Google Shape;370;p25"/>
          <p:cNvSpPr txBox="1"/>
          <p:nvPr/>
        </p:nvSpPr>
        <p:spPr>
          <a:xfrm>
            <a:off x="1357547" y="23593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371" name="Google Shape;371;p25"/>
          <p:cNvSpPr txBox="1"/>
          <p:nvPr/>
        </p:nvSpPr>
        <p:spPr>
          <a:xfrm>
            <a:off x="5942618" y="23593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372" name="Google Shape;372;p25"/>
          <p:cNvSpPr txBox="1"/>
          <p:nvPr/>
        </p:nvSpPr>
        <p:spPr>
          <a:xfrm>
            <a:off x="3107624" y="23593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  <p:sp>
        <p:nvSpPr>
          <p:cNvPr id="373" name="Google Shape;373;p25"/>
          <p:cNvSpPr txBox="1"/>
          <p:nvPr/>
        </p:nvSpPr>
        <p:spPr>
          <a:xfrm>
            <a:off x="5240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36720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375" name="Google Shape;375;p25"/>
          <p:cNvSpPr txBox="1"/>
          <p:nvPr/>
        </p:nvSpPr>
        <p:spPr>
          <a:xfrm>
            <a:off x="6749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376" name="Google Shape;376;p25"/>
          <p:cNvSpPr txBox="1"/>
          <p:nvPr/>
        </p:nvSpPr>
        <p:spPr>
          <a:xfrm>
            <a:off x="7297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377" name="Google Shape;377;p25"/>
          <p:cNvSpPr txBox="1"/>
          <p:nvPr/>
        </p:nvSpPr>
        <p:spPr>
          <a:xfrm>
            <a:off x="465559" y="83675"/>
            <a:ext cx="2373000" cy="397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378" name="Google Shape;378;p25"/>
          <p:cNvSpPr txBox="1"/>
          <p:nvPr/>
        </p:nvSpPr>
        <p:spPr>
          <a:xfrm>
            <a:off x="2899325" y="56014"/>
            <a:ext cx="2373000" cy="43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FAQ</a:t>
            </a:r>
            <a:endParaRPr sz="1100"/>
          </a:p>
        </p:txBody>
      </p:sp>
      <p:sp>
        <p:nvSpPr>
          <p:cNvPr id="379" name="Google Shape;379;p25"/>
          <p:cNvSpPr txBox="1"/>
          <p:nvPr/>
        </p:nvSpPr>
        <p:spPr>
          <a:xfrm>
            <a:off x="758750" y="3724625"/>
            <a:ext cx="7781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FAQ - Preguntas frecuentes</a:t>
            </a:r>
            <a:endParaRPr b="1"/>
          </a:p>
        </p:txBody>
      </p:sp>
      <p:sp>
        <p:nvSpPr>
          <p:cNvPr id="380" name="Google Shape;380;p25"/>
          <p:cNvSpPr txBox="1"/>
          <p:nvPr/>
        </p:nvSpPr>
        <p:spPr>
          <a:xfrm>
            <a:off x="728025" y="4522600"/>
            <a:ext cx="7781100" cy="645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Pregunta 1 (desplegable con la respuesta)</a:t>
            </a:r>
            <a:endParaRPr/>
          </a:p>
        </p:txBody>
      </p:sp>
      <p:sp>
        <p:nvSpPr>
          <p:cNvPr id="381" name="Google Shape;381;p25"/>
          <p:cNvSpPr txBox="1"/>
          <p:nvPr/>
        </p:nvSpPr>
        <p:spPr>
          <a:xfrm>
            <a:off x="728025" y="5247638"/>
            <a:ext cx="7781100" cy="645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Pregunta 2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728025" y="5972688"/>
            <a:ext cx="7781100" cy="645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Pregunta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/>
        </p:nvSpPr>
        <p:spPr>
          <a:xfrm>
            <a:off x="447875" y="5505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 txBox="1"/>
          <p:nvPr/>
        </p:nvSpPr>
        <p:spPr>
          <a:xfrm>
            <a:off x="447875" y="5505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 txBox="1"/>
          <p:nvPr/>
        </p:nvSpPr>
        <p:spPr>
          <a:xfrm>
            <a:off x="447875" y="20743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 txBox="1"/>
          <p:nvPr/>
        </p:nvSpPr>
        <p:spPr>
          <a:xfrm>
            <a:off x="3125100" y="7410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509138" y="22069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392" name="Google Shape;392;p26"/>
          <p:cNvSpPr txBox="1"/>
          <p:nvPr/>
        </p:nvSpPr>
        <p:spPr>
          <a:xfrm>
            <a:off x="4066225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393" name="Google Shape;393;p26"/>
          <p:cNvSpPr txBox="1"/>
          <p:nvPr/>
        </p:nvSpPr>
        <p:spPr>
          <a:xfrm>
            <a:off x="4987976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394" name="Google Shape;394;p26"/>
          <p:cNvSpPr txBox="1"/>
          <p:nvPr/>
        </p:nvSpPr>
        <p:spPr>
          <a:xfrm>
            <a:off x="6897429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395" name="Google Shape;395;p26"/>
          <p:cNvSpPr txBox="1"/>
          <p:nvPr/>
        </p:nvSpPr>
        <p:spPr>
          <a:xfrm>
            <a:off x="7815311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396" name="Google Shape;396;p26"/>
          <p:cNvSpPr txBox="1"/>
          <p:nvPr/>
        </p:nvSpPr>
        <p:spPr>
          <a:xfrm>
            <a:off x="2215928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397" name="Google Shape;397;p26"/>
          <p:cNvSpPr txBox="1"/>
          <p:nvPr/>
        </p:nvSpPr>
        <p:spPr>
          <a:xfrm>
            <a:off x="1357547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398" name="Google Shape;398;p26"/>
          <p:cNvSpPr txBox="1"/>
          <p:nvPr/>
        </p:nvSpPr>
        <p:spPr>
          <a:xfrm>
            <a:off x="5942618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399" name="Google Shape;399;p26"/>
          <p:cNvSpPr txBox="1"/>
          <p:nvPr/>
        </p:nvSpPr>
        <p:spPr>
          <a:xfrm>
            <a:off x="3107624" y="22069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  <p:sp>
        <p:nvSpPr>
          <p:cNvPr id="400" name="Google Shape;400;p26"/>
          <p:cNvSpPr txBox="1"/>
          <p:nvPr/>
        </p:nvSpPr>
        <p:spPr>
          <a:xfrm>
            <a:off x="4478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 txBox="1"/>
          <p:nvPr/>
        </p:nvSpPr>
        <p:spPr>
          <a:xfrm>
            <a:off x="35958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66733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403" name="Google Shape;403;p26"/>
          <p:cNvSpPr txBox="1"/>
          <p:nvPr/>
        </p:nvSpPr>
        <p:spPr>
          <a:xfrm>
            <a:off x="653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404" name="Google Shape;404;p26"/>
          <p:cNvSpPr txBox="1"/>
          <p:nvPr/>
        </p:nvSpPr>
        <p:spPr>
          <a:xfrm>
            <a:off x="465559" y="83675"/>
            <a:ext cx="2373000" cy="397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405" name="Google Shape;405;p26"/>
          <p:cNvSpPr txBox="1"/>
          <p:nvPr/>
        </p:nvSpPr>
        <p:spPr>
          <a:xfrm>
            <a:off x="758750" y="3191225"/>
            <a:ext cx="7781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Texto introducción</a:t>
            </a:r>
            <a:endParaRPr/>
          </a:p>
        </p:txBody>
      </p:sp>
      <p:sp>
        <p:nvSpPr>
          <p:cNvPr id="406" name="Google Shape;406;p26"/>
          <p:cNvSpPr txBox="1"/>
          <p:nvPr/>
        </p:nvSpPr>
        <p:spPr>
          <a:xfrm>
            <a:off x="3348175" y="3913025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Imagen - link a galeria 2</a:t>
            </a:r>
            <a:endParaRPr/>
          </a:p>
        </p:txBody>
      </p:sp>
      <p:sp>
        <p:nvSpPr>
          <p:cNvPr id="407" name="Google Shape;407;p26"/>
          <p:cNvSpPr txBox="1"/>
          <p:nvPr/>
        </p:nvSpPr>
        <p:spPr>
          <a:xfrm>
            <a:off x="3348175" y="6446151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Imagen - link a galeria 5</a:t>
            </a:r>
            <a:endParaRPr/>
          </a:p>
        </p:txBody>
      </p:sp>
      <p:sp>
        <p:nvSpPr>
          <p:cNvPr id="408" name="Google Shape;408;p26"/>
          <p:cNvSpPr txBox="1"/>
          <p:nvPr/>
        </p:nvSpPr>
        <p:spPr>
          <a:xfrm>
            <a:off x="539200" y="3913025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Imagen - link a galeria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(al hacer hover aparece texto con nombre de la galeria y se difumina la foto)</a:t>
            </a:r>
            <a:endParaRPr/>
          </a:p>
        </p:txBody>
      </p:sp>
      <p:sp>
        <p:nvSpPr>
          <p:cNvPr id="409" name="Google Shape;409;p26"/>
          <p:cNvSpPr txBox="1"/>
          <p:nvPr/>
        </p:nvSpPr>
        <p:spPr>
          <a:xfrm>
            <a:off x="539200" y="6446151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Imagen - link a galeria 4</a:t>
            </a:r>
            <a:endParaRPr/>
          </a:p>
        </p:txBody>
      </p:sp>
      <p:sp>
        <p:nvSpPr>
          <p:cNvPr id="410" name="Google Shape;410;p26"/>
          <p:cNvSpPr txBox="1"/>
          <p:nvPr/>
        </p:nvSpPr>
        <p:spPr>
          <a:xfrm>
            <a:off x="6095075" y="3913025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Imagen - link a galeria 3</a:t>
            </a:r>
            <a:endParaRPr/>
          </a:p>
        </p:txBody>
      </p:sp>
      <p:sp>
        <p:nvSpPr>
          <p:cNvPr id="411" name="Google Shape;411;p26"/>
          <p:cNvSpPr txBox="1"/>
          <p:nvPr/>
        </p:nvSpPr>
        <p:spPr>
          <a:xfrm>
            <a:off x="6095075" y="6446151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Imagen - link a galeria 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/>
        </p:nvSpPr>
        <p:spPr>
          <a:xfrm>
            <a:off x="447875" y="5505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7"/>
          <p:cNvSpPr txBox="1"/>
          <p:nvPr/>
        </p:nvSpPr>
        <p:spPr>
          <a:xfrm>
            <a:off x="447875" y="5505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"/>
          <p:cNvSpPr txBox="1"/>
          <p:nvPr/>
        </p:nvSpPr>
        <p:spPr>
          <a:xfrm>
            <a:off x="447875" y="20743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7"/>
          <p:cNvSpPr txBox="1"/>
          <p:nvPr/>
        </p:nvSpPr>
        <p:spPr>
          <a:xfrm>
            <a:off x="3125100" y="7410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420" name="Google Shape;420;p27"/>
          <p:cNvSpPr txBox="1"/>
          <p:nvPr/>
        </p:nvSpPr>
        <p:spPr>
          <a:xfrm>
            <a:off x="509138" y="22069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421" name="Google Shape;421;p27"/>
          <p:cNvSpPr txBox="1"/>
          <p:nvPr/>
        </p:nvSpPr>
        <p:spPr>
          <a:xfrm>
            <a:off x="4066225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422" name="Google Shape;422;p27"/>
          <p:cNvSpPr txBox="1"/>
          <p:nvPr/>
        </p:nvSpPr>
        <p:spPr>
          <a:xfrm>
            <a:off x="4987976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423" name="Google Shape;423;p27"/>
          <p:cNvSpPr txBox="1"/>
          <p:nvPr/>
        </p:nvSpPr>
        <p:spPr>
          <a:xfrm>
            <a:off x="6897429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424" name="Google Shape;424;p27"/>
          <p:cNvSpPr txBox="1"/>
          <p:nvPr/>
        </p:nvSpPr>
        <p:spPr>
          <a:xfrm>
            <a:off x="7815311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425" name="Google Shape;425;p27"/>
          <p:cNvSpPr txBox="1"/>
          <p:nvPr/>
        </p:nvSpPr>
        <p:spPr>
          <a:xfrm>
            <a:off x="2215928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426" name="Google Shape;426;p27"/>
          <p:cNvSpPr txBox="1"/>
          <p:nvPr/>
        </p:nvSpPr>
        <p:spPr>
          <a:xfrm>
            <a:off x="1357547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427" name="Google Shape;427;p27"/>
          <p:cNvSpPr txBox="1"/>
          <p:nvPr/>
        </p:nvSpPr>
        <p:spPr>
          <a:xfrm>
            <a:off x="5942618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428" name="Google Shape;428;p27"/>
          <p:cNvSpPr txBox="1"/>
          <p:nvPr/>
        </p:nvSpPr>
        <p:spPr>
          <a:xfrm>
            <a:off x="3107624" y="22069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  <p:sp>
        <p:nvSpPr>
          <p:cNvPr id="429" name="Google Shape;429;p27"/>
          <p:cNvSpPr txBox="1"/>
          <p:nvPr/>
        </p:nvSpPr>
        <p:spPr>
          <a:xfrm>
            <a:off x="4478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 txBox="1"/>
          <p:nvPr/>
        </p:nvSpPr>
        <p:spPr>
          <a:xfrm>
            <a:off x="35958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431" name="Google Shape;431;p27"/>
          <p:cNvSpPr txBox="1"/>
          <p:nvPr/>
        </p:nvSpPr>
        <p:spPr>
          <a:xfrm>
            <a:off x="66733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432" name="Google Shape;432;p27"/>
          <p:cNvSpPr txBox="1"/>
          <p:nvPr/>
        </p:nvSpPr>
        <p:spPr>
          <a:xfrm>
            <a:off x="653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433" name="Google Shape;433;p27"/>
          <p:cNvSpPr txBox="1"/>
          <p:nvPr/>
        </p:nvSpPr>
        <p:spPr>
          <a:xfrm>
            <a:off x="465559" y="83675"/>
            <a:ext cx="2373000" cy="397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434" name="Google Shape;434;p27"/>
          <p:cNvSpPr txBox="1"/>
          <p:nvPr/>
        </p:nvSpPr>
        <p:spPr>
          <a:xfrm>
            <a:off x="758750" y="3191225"/>
            <a:ext cx="7781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Texto introducción</a:t>
            </a:r>
            <a:endParaRPr/>
          </a:p>
        </p:txBody>
      </p:sp>
      <p:sp>
        <p:nvSpPr>
          <p:cNvPr id="435" name="Google Shape;435;p27"/>
          <p:cNvSpPr txBox="1"/>
          <p:nvPr/>
        </p:nvSpPr>
        <p:spPr>
          <a:xfrm>
            <a:off x="3348175" y="3913025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Imagen - link a autor 2</a:t>
            </a:r>
            <a:endParaRPr/>
          </a:p>
        </p:txBody>
      </p:sp>
      <p:sp>
        <p:nvSpPr>
          <p:cNvPr id="436" name="Google Shape;436;p27"/>
          <p:cNvSpPr txBox="1"/>
          <p:nvPr/>
        </p:nvSpPr>
        <p:spPr>
          <a:xfrm>
            <a:off x="3348175" y="6446151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Imagen - link a autor 5</a:t>
            </a:r>
            <a:endParaRPr/>
          </a:p>
        </p:txBody>
      </p:sp>
      <p:sp>
        <p:nvSpPr>
          <p:cNvPr id="437" name="Google Shape;437;p27"/>
          <p:cNvSpPr txBox="1"/>
          <p:nvPr/>
        </p:nvSpPr>
        <p:spPr>
          <a:xfrm>
            <a:off x="539200" y="3913025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Imagen - link a autor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(al hacer hover aparece texto con nombre de la galeria y se difumina la foto)</a:t>
            </a:r>
            <a:endParaRPr/>
          </a:p>
        </p:txBody>
      </p:sp>
      <p:sp>
        <p:nvSpPr>
          <p:cNvPr id="438" name="Google Shape;438;p27"/>
          <p:cNvSpPr txBox="1"/>
          <p:nvPr/>
        </p:nvSpPr>
        <p:spPr>
          <a:xfrm>
            <a:off x="539200" y="6446151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Imagen - link a autor 4</a:t>
            </a:r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6095075" y="3913025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Imagen - link a autor 3</a:t>
            </a:r>
            <a:endParaRPr/>
          </a:p>
        </p:txBody>
      </p:sp>
      <p:sp>
        <p:nvSpPr>
          <p:cNvPr id="440" name="Google Shape;440;p27"/>
          <p:cNvSpPr txBox="1"/>
          <p:nvPr/>
        </p:nvSpPr>
        <p:spPr>
          <a:xfrm>
            <a:off x="6095075" y="6446151"/>
            <a:ext cx="2571300" cy="225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Imagen - link a autor 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/>
          <p:nvPr/>
        </p:nvSpPr>
        <p:spPr>
          <a:xfrm>
            <a:off x="447875" y="5505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 txBox="1"/>
          <p:nvPr/>
        </p:nvSpPr>
        <p:spPr>
          <a:xfrm>
            <a:off x="447875" y="5505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447875" y="20743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3125100" y="7410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509138" y="22069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450" name="Google Shape;450;p28"/>
          <p:cNvSpPr txBox="1"/>
          <p:nvPr/>
        </p:nvSpPr>
        <p:spPr>
          <a:xfrm>
            <a:off x="4066225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451" name="Google Shape;451;p28"/>
          <p:cNvSpPr txBox="1"/>
          <p:nvPr/>
        </p:nvSpPr>
        <p:spPr>
          <a:xfrm>
            <a:off x="4987976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452" name="Google Shape;452;p28"/>
          <p:cNvSpPr txBox="1"/>
          <p:nvPr/>
        </p:nvSpPr>
        <p:spPr>
          <a:xfrm>
            <a:off x="6897429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453" name="Google Shape;453;p28"/>
          <p:cNvSpPr txBox="1"/>
          <p:nvPr/>
        </p:nvSpPr>
        <p:spPr>
          <a:xfrm>
            <a:off x="7815311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454" name="Google Shape;454;p28"/>
          <p:cNvSpPr txBox="1"/>
          <p:nvPr/>
        </p:nvSpPr>
        <p:spPr>
          <a:xfrm>
            <a:off x="2215928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455" name="Google Shape;455;p28"/>
          <p:cNvSpPr txBox="1"/>
          <p:nvPr/>
        </p:nvSpPr>
        <p:spPr>
          <a:xfrm>
            <a:off x="1357547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456" name="Google Shape;456;p28"/>
          <p:cNvSpPr txBox="1"/>
          <p:nvPr/>
        </p:nvSpPr>
        <p:spPr>
          <a:xfrm>
            <a:off x="5942618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457" name="Google Shape;457;p28"/>
          <p:cNvSpPr txBox="1"/>
          <p:nvPr/>
        </p:nvSpPr>
        <p:spPr>
          <a:xfrm>
            <a:off x="3107624" y="22069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  <p:sp>
        <p:nvSpPr>
          <p:cNvPr id="458" name="Google Shape;458;p28"/>
          <p:cNvSpPr txBox="1"/>
          <p:nvPr/>
        </p:nvSpPr>
        <p:spPr>
          <a:xfrm>
            <a:off x="4478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35958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460" name="Google Shape;460;p28"/>
          <p:cNvSpPr txBox="1"/>
          <p:nvPr/>
        </p:nvSpPr>
        <p:spPr>
          <a:xfrm>
            <a:off x="66733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461" name="Google Shape;461;p28"/>
          <p:cNvSpPr txBox="1"/>
          <p:nvPr/>
        </p:nvSpPr>
        <p:spPr>
          <a:xfrm>
            <a:off x="653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462" name="Google Shape;462;p28"/>
          <p:cNvSpPr txBox="1"/>
          <p:nvPr/>
        </p:nvSpPr>
        <p:spPr>
          <a:xfrm>
            <a:off x="465559" y="83675"/>
            <a:ext cx="2373000" cy="397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463" name="Google Shape;463;p28"/>
          <p:cNvSpPr txBox="1"/>
          <p:nvPr/>
        </p:nvSpPr>
        <p:spPr>
          <a:xfrm>
            <a:off x="530150" y="3250925"/>
            <a:ext cx="44949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 tienes alguna duda ….. … …. … .. ….. ……. . . . …. … …. .,....... . . ……. . . ….. . . . .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 txBox="1"/>
          <p:nvPr/>
        </p:nvSpPr>
        <p:spPr>
          <a:xfrm>
            <a:off x="577375" y="3910891"/>
            <a:ext cx="4447800" cy="57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999999"/>
                </a:solidFill>
              </a:rPr>
              <a:t>Introduce tu nombre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65" name="Google Shape;465;p28"/>
          <p:cNvSpPr txBox="1"/>
          <p:nvPr/>
        </p:nvSpPr>
        <p:spPr>
          <a:xfrm>
            <a:off x="577375" y="4562716"/>
            <a:ext cx="4447800" cy="57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999999"/>
                </a:solidFill>
              </a:rPr>
              <a:t>Introduce tu email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66" name="Google Shape;466;p28"/>
          <p:cNvSpPr txBox="1"/>
          <p:nvPr/>
        </p:nvSpPr>
        <p:spPr>
          <a:xfrm>
            <a:off x="577375" y="5896250"/>
            <a:ext cx="4447800" cy="1860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999999"/>
                </a:solidFill>
              </a:rPr>
              <a:t>Mensaje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67" name="Google Shape;467;p28"/>
          <p:cNvSpPr txBox="1"/>
          <p:nvPr/>
        </p:nvSpPr>
        <p:spPr>
          <a:xfrm>
            <a:off x="577375" y="7924275"/>
            <a:ext cx="1969200" cy="574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Enviar</a:t>
            </a:r>
            <a:endParaRPr/>
          </a:p>
        </p:txBody>
      </p:sp>
      <p:pic>
        <p:nvPicPr>
          <p:cNvPr id="468" name="Google Shape;468;p28"/>
          <p:cNvPicPr preferRelativeResize="0"/>
          <p:nvPr/>
        </p:nvPicPr>
        <p:blipFill rotWithShape="1">
          <a:blip r:embed="rId3">
            <a:alphaModFix/>
          </a:blip>
          <a:srcRect b="73729" l="48702" r="46442" t="10503"/>
          <a:stretch/>
        </p:blipFill>
        <p:spPr>
          <a:xfrm>
            <a:off x="5488867" y="5963575"/>
            <a:ext cx="603049" cy="10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8"/>
          <p:cNvSpPr txBox="1"/>
          <p:nvPr/>
        </p:nvSpPr>
        <p:spPr>
          <a:xfrm>
            <a:off x="5601025" y="4215700"/>
            <a:ext cx="3305700" cy="30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Email:afiaoginvalkvao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Tfn: 93 555 00 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Dirección: adiaofnavi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Horario: ccmnvaiefgnsd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	doifgaogadfg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	adgojiagopjag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577375" y="5214541"/>
            <a:ext cx="4447800" cy="57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999999"/>
                </a:solidFill>
              </a:rPr>
              <a:t>Asunto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635900" y="2647350"/>
            <a:ext cx="6573300" cy="4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RESPOSTA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Accés/Registre  usuari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Recomanació productes / novetats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Recerca de productes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Filtre per categoria i/o autor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Selecció del producte triat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Mostrar els detalls del producte triat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Opció de compra del producte triat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Alta/baixa/modificació  productes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Actualització de l’estoc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ca" sz="1600">
                <a:latin typeface="Trebuchet MS"/>
                <a:ea typeface="Trebuchet MS"/>
                <a:cs typeface="Trebuchet MS"/>
                <a:sym typeface="Trebuchet MS"/>
              </a:rPr>
              <a:t>Registre de compra per usuari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" y="304800"/>
            <a:ext cx="81657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005E85"/>
                </a:solidFill>
                <a:latin typeface="Trebuchet MS"/>
                <a:ea typeface="Trebuchet MS"/>
                <a:cs typeface="Trebuchet MS"/>
                <a:sym typeface="Trebuchet MS"/>
              </a:rPr>
              <a:t>2. Definició del servei web</a:t>
            </a:r>
            <a:endParaRPr b="1" sz="1600">
              <a:solidFill>
                <a:srgbClr val="005E8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 (amb una llista esquemàtica) quines diferents funcionalitats ha de tenir el servei web. En cas que creguis que hi ha més d’un tipus d’usuari, identifica’ls i assigna quina funcionalitat pertany a cadascun d’ells.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57200" y="990600"/>
            <a:ext cx="82731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005E85"/>
                </a:solidFill>
                <a:latin typeface="Trebuchet MS"/>
                <a:ea typeface="Trebuchet MS"/>
                <a:cs typeface="Trebuchet MS"/>
                <a:sym typeface="Trebuchet MS"/>
              </a:rPr>
              <a:t>3. </a:t>
            </a:r>
            <a:r>
              <a:rPr b="1" lang="ca" sz="1600">
                <a:solidFill>
                  <a:srgbClr val="005E85"/>
                </a:solidFill>
                <a:latin typeface="Trebuchet MS"/>
                <a:ea typeface="Trebuchet MS"/>
                <a:cs typeface="Trebuchet MS"/>
                <a:sym typeface="Trebuchet MS"/>
              </a:rPr>
              <a:t>HTML i CSS</a:t>
            </a:r>
            <a:endParaRPr b="1" sz="1600">
              <a:solidFill>
                <a:srgbClr val="005E8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5E8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3.1. Definició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 les pantalles principals.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És una bona pràctica fixar-se en les funcionalitats definides a l’apartat 2 per evitar oblidar-se de complir alguna d’aquestes.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cop identificades fes un esborrany/prototip com el de l’exemple tant en paper o amb alguna eina per a realitzar diagrames de les que creguis que són més importants.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524075" y="4743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524075" y="4743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524075" y="20743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201300" y="6648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85338" y="22069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75" name="Google Shape;75;p16"/>
          <p:cNvSpPr txBox="1"/>
          <p:nvPr/>
        </p:nvSpPr>
        <p:spPr>
          <a:xfrm>
            <a:off x="4142425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76" name="Google Shape;76;p16"/>
          <p:cNvSpPr txBox="1"/>
          <p:nvPr/>
        </p:nvSpPr>
        <p:spPr>
          <a:xfrm>
            <a:off x="5064176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77" name="Google Shape;77;p16"/>
          <p:cNvSpPr txBox="1"/>
          <p:nvPr/>
        </p:nvSpPr>
        <p:spPr>
          <a:xfrm>
            <a:off x="6973629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78" name="Google Shape;78;p16"/>
          <p:cNvSpPr txBox="1"/>
          <p:nvPr/>
        </p:nvSpPr>
        <p:spPr>
          <a:xfrm>
            <a:off x="7891511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79" name="Google Shape;79;p16"/>
          <p:cNvSpPr txBox="1"/>
          <p:nvPr/>
        </p:nvSpPr>
        <p:spPr>
          <a:xfrm>
            <a:off x="5240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6720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142425" y="3502325"/>
            <a:ext cx="862800" cy="290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Presentación empresa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Empresas colaboradoras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Qué dicen de mi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FAQ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82" name="Google Shape;82;p16"/>
          <p:cNvCxnSpPr>
            <a:stCxn id="75" idx="2"/>
            <a:endCxn id="81" idx="0"/>
          </p:cNvCxnSpPr>
          <p:nvPr/>
        </p:nvCxnSpPr>
        <p:spPr>
          <a:xfrm>
            <a:off x="4573825" y="2947025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5075236" y="3502325"/>
            <a:ext cx="862800" cy="290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Tema 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Tema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Tema 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</a:rPr>
              <a:t>Tema 4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4" name="Google Shape;84;p16"/>
          <p:cNvCxnSpPr>
            <a:endCxn id="83" idx="0"/>
          </p:cNvCxnSpPr>
          <p:nvPr/>
        </p:nvCxnSpPr>
        <p:spPr>
          <a:xfrm>
            <a:off x="5506636" y="2947025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7884623" y="3502325"/>
            <a:ext cx="862800" cy="290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Formulario contacto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Donde encontrarnos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Redes sociales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6" name="Google Shape;86;p16"/>
          <p:cNvCxnSpPr>
            <a:endCxn id="85" idx="0"/>
          </p:cNvCxnSpPr>
          <p:nvPr/>
        </p:nvCxnSpPr>
        <p:spPr>
          <a:xfrm>
            <a:off x="8316023" y="2947025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6749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973780" y="3502325"/>
            <a:ext cx="862800" cy="290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Exposiciones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Reportajes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Talleres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Tutoriales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9" name="Google Shape;89;p16"/>
          <p:cNvCxnSpPr>
            <a:endCxn id="88" idx="0"/>
          </p:cNvCxnSpPr>
          <p:nvPr/>
        </p:nvCxnSpPr>
        <p:spPr>
          <a:xfrm>
            <a:off x="7405180" y="2947025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2292128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91" name="Google Shape;91;p16"/>
          <p:cNvSpPr txBox="1"/>
          <p:nvPr/>
        </p:nvSpPr>
        <p:spPr>
          <a:xfrm>
            <a:off x="7297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433747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93" name="Google Shape;93;p16"/>
          <p:cNvSpPr txBox="1"/>
          <p:nvPr/>
        </p:nvSpPr>
        <p:spPr>
          <a:xfrm>
            <a:off x="575725" y="3502325"/>
            <a:ext cx="759600" cy="164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Recomendaciones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Novedades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94" name="Google Shape;94;p16"/>
          <p:cNvCxnSpPr>
            <a:endCxn id="93" idx="0"/>
          </p:cNvCxnSpPr>
          <p:nvPr/>
        </p:nvCxnSpPr>
        <p:spPr>
          <a:xfrm>
            <a:off x="955525" y="2947025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6018818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96" name="Google Shape;96;p16"/>
          <p:cNvSpPr txBox="1"/>
          <p:nvPr/>
        </p:nvSpPr>
        <p:spPr>
          <a:xfrm>
            <a:off x="6018967" y="3502325"/>
            <a:ext cx="862800" cy="290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Autor 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Autor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Autor 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Autor 4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7" name="Google Shape;97;p16"/>
          <p:cNvCxnSpPr>
            <a:endCxn id="96" idx="0"/>
          </p:cNvCxnSpPr>
          <p:nvPr/>
        </p:nvCxnSpPr>
        <p:spPr>
          <a:xfrm>
            <a:off x="6450367" y="2947025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1433923" y="3502327"/>
            <a:ext cx="759600" cy="164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filtros varios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9" name="Google Shape;99;p16"/>
          <p:cNvCxnSpPr>
            <a:endCxn id="98" idx="0"/>
          </p:cNvCxnSpPr>
          <p:nvPr/>
        </p:nvCxnSpPr>
        <p:spPr>
          <a:xfrm>
            <a:off x="1813723" y="2947027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2325625" y="3502327"/>
            <a:ext cx="759600" cy="164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acceso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usuario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nuevo registro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01" name="Google Shape;101;p16"/>
          <p:cNvCxnSpPr>
            <a:endCxn id="100" idx="0"/>
          </p:cNvCxnSpPr>
          <p:nvPr/>
        </p:nvCxnSpPr>
        <p:spPr>
          <a:xfrm>
            <a:off x="2705425" y="2947027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3183824" y="22069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  <p:sp>
        <p:nvSpPr>
          <p:cNvPr id="103" name="Google Shape;103;p16"/>
          <p:cNvSpPr txBox="1"/>
          <p:nvPr/>
        </p:nvSpPr>
        <p:spPr>
          <a:xfrm>
            <a:off x="3217324" y="3502327"/>
            <a:ext cx="759600" cy="164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alta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baja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modificación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04" name="Google Shape;104;p16"/>
          <p:cNvCxnSpPr>
            <a:endCxn id="103" idx="0"/>
          </p:cNvCxnSpPr>
          <p:nvPr/>
        </p:nvCxnSpPr>
        <p:spPr>
          <a:xfrm>
            <a:off x="3597124" y="2947027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579525" y="163525"/>
            <a:ext cx="998400" cy="30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110" name="Google Shape;110;p17"/>
          <p:cNvSpPr txBox="1"/>
          <p:nvPr/>
        </p:nvSpPr>
        <p:spPr>
          <a:xfrm>
            <a:off x="655725" y="4493493"/>
            <a:ext cx="1720800" cy="12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hoy recomendamos...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25" y="7207127"/>
            <a:ext cx="7581926" cy="15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522875" y="4493493"/>
            <a:ext cx="1720800" cy="12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hoy recomendamos...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655725" y="5890243"/>
            <a:ext cx="1720800" cy="12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hoy recomendamos...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522875" y="5890243"/>
            <a:ext cx="1720800" cy="12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hoy recomendamos...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655725" y="3723450"/>
            <a:ext cx="3588000" cy="389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hoy recomendamos...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4899475" y="4493493"/>
            <a:ext cx="1720800" cy="12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novedades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749575" y="4493222"/>
            <a:ext cx="1720800" cy="12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novedades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4899475" y="5890243"/>
            <a:ext cx="1720800" cy="12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novedades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749575" y="5889972"/>
            <a:ext cx="1720800" cy="12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novedades</a:t>
            </a:r>
            <a:r>
              <a:rPr lang="ca"/>
              <a:t>.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899475" y="3723450"/>
            <a:ext cx="3588000" cy="389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novedades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240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6720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6749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7297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24075" y="7029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24075" y="7029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524075" y="23029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201300" y="8934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585338" y="24355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130" name="Google Shape;130;p17"/>
          <p:cNvSpPr txBox="1"/>
          <p:nvPr/>
        </p:nvSpPr>
        <p:spPr>
          <a:xfrm>
            <a:off x="4142425" y="24355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131" name="Google Shape;131;p17"/>
          <p:cNvSpPr txBox="1"/>
          <p:nvPr/>
        </p:nvSpPr>
        <p:spPr>
          <a:xfrm>
            <a:off x="5064176" y="24355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132" name="Google Shape;132;p17"/>
          <p:cNvSpPr txBox="1"/>
          <p:nvPr/>
        </p:nvSpPr>
        <p:spPr>
          <a:xfrm>
            <a:off x="6973629" y="24355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133" name="Google Shape;133;p17"/>
          <p:cNvSpPr txBox="1"/>
          <p:nvPr/>
        </p:nvSpPr>
        <p:spPr>
          <a:xfrm>
            <a:off x="7891511" y="24355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134" name="Google Shape;134;p17"/>
          <p:cNvSpPr txBox="1"/>
          <p:nvPr/>
        </p:nvSpPr>
        <p:spPr>
          <a:xfrm>
            <a:off x="2292128" y="24355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135" name="Google Shape;135;p17"/>
          <p:cNvSpPr txBox="1"/>
          <p:nvPr/>
        </p:nvSpPr>
        <p:spPr>
          <a:xfrm>
            <a:off x="1433747" y="24355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136" name="Google Shape;136;p17"/>
          <p:cNvSpPr txBox="1"/>
          <p:nvPr/>
        </p:nvSpPr>
        <p:spPr>
          <a:xfrm>
            <a:off x="6018818" y="24355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137" name="Google Shape;137;p17"/>
          <p:cNvSpPr txBox="1"/>
          <p:nvPr/>
        </p:nvSpPr>
        <p:spPr>
          <a:xfrm>
            <a:off x="3183824" y="24355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472625" y="84025"/>
            <a:ext cx="998400" cy="216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25" y="3641250"/>
            <a:ext cx="31527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750550" y="6243534"/>
            <a:ext cx="3112200" cy="19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FILTRO por autor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750550" y="4326525"/>
            <a:ext cx="3112200" cy="173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FILTRO por disciplina artística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Fotografía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Pintura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Dibujo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Escultura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Impresión y grabado</a:t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 flipH="1" rot="10800000">
            <a:off x="766771" y="4743550"/>
            <a:ext cx="31284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 flipH="1" rot="10800000">
            <a:off x="742425" y="6701200"/>
            <a:ext cx="31284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774875" y="3641250"/>
            <a:ext cx="3112200" cy="504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Buscar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4696000" y="4355000"/>
            <a:ext cx="1173300" cy="121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696000" y="4355000"/>
            <a:ext cx="1173300" cy="121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155050" y="4355000"/>
            <a:ext cx="1173300" cy="121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4696000" y="5676675"/>
            <a:ext cx="1173300" cy="121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6155050" y="5676675"/>
            <a:ext cx="1173300" cy="121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696000" y="7016025"/>
            <a:ext cx="1173300" cy="121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696000" y="7016025"/>
            <a:ext cx="1173300" cy="121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6155050" y="7016025"/>
            <a:ext cx="1173300" cy="121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4139475" y="4640800"/>
            <a:ext cx="315900" cy="1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5240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36720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6749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7297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524075" y="4743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524075" y="4743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524075" y="19981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3201300" y="6648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85338" y="21307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167" name="Google Shape;167;p18"/>
          <p:cNvSpPr txBox="1"/>
          <p:nvPr/>
        </p:nvSpPr>
        <p:spPr>
          <a:xfrm>
            <a:off x="4142425" y="2130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168" name="Google Shape;168;p18"/>
          <p:cNvSpPr txBox="1"/>
          <p:nvPr/>
        </p:nvSpPr>
        <p:spPr>
          <a:xfrm>
            <a:off x="5064176" y="2130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169" name="Google Shape;169;p18"/>
          <p:cNvSpPr txBox="1"/>
          <p:nvPr/>
        </p:nvSpPr>
        <p:spPr>
          <a:xfrm>
            <a:off x="6973629" y="2130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170" name="Google Shape;170;p18"/>
          <p:cNvSpPr txBox="1"/>
          <p:nvPr/>
        </p:nvSpPr>
        <p:spPr>
          <a:xfrm>
            <a:off x="7891511" y="2130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171" name="Google Shape;171;p18"/>
          <p:cNvSpPr txBox="1"/>
          <p:nvPr/>
        </p:nvSpPr>
        <p:spPr>
          <a:xfrm>
            <a:off x="2292128" y="21307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172" name="Google Shape;172;p18"/>
          <p:cNvSpPr txBox="1"/>
          <p:nvPr/>
        </p:nvSpPr>
        <p:spPr>
          <a:xfrm>
            <a:off x="1433747" y="21307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173" name="Google Shape;173;p18"/>
          <p:cNvSpPr txBox="1"/>
          <p:nvPr/>
        </p:nvSpPr>
        <p:spPr>
          <a:xfrm>
            <a:off x="6018818" y="2130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174" name="Google Shape;174;p18"/>
          <p:cNvSpPr txBox="1"/>
          <p:nvPr/>
        </p:nvSpPr>
        <p:spPr>
          <a:xfrm>
            <a:off x="3183824" y="21307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728913" y="4502250"/>
            <a:ext cx="2301000" cy="317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3274350" y="4510325"/>
            <a:ext cx="5177100" cy="317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Titulo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Medidas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Descripción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Precio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728875" y="3483725"/>
            <a:ext cx="7722600" cy="77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ficha de cada producto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3274350" y="7883225"/>
            <a:ext cx="2301000" cy="488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COMPRAR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500275" y="137275"/>
            <a:ext cx="998400" cy="283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184" name="Google Shape;184;p19"/>
          <p:cNvSpPr txBox="1"/>
          <p:nvPr/>
        </p:nvSpPr>
        <p:spPr>
          <a:xfrm>
            <a:off x="5240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36720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6749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7297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524075" y="5505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524075" y="5505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524075" y="20743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3201300" y="7410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85338" y="22069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193" name="Google Shape;193;p19"/>
          <p:cNvSpPr txBox="1"/>
          <p:nvPr/>
        </p:nvSpPr>
        <p:spPr>
          <a:xfrm>
            <a:off x="4142425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194" name="Google Shape;194;p19"/>
          <p:cNvSpPr txBox="1"/>
          <p:nvPr/>
        </p:nvSpPr>
        <p:spPr>
          <a:xfrm>
            <a:off x="5064176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195" name="Google Shape;195;p19"/>
          <p:cNvSpPr txBox="1"/>
          <p:nvPr/>
        </p:nvSpPr>
        <p:spPr>
          <a:xfrm>
            <a:off x="6973629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196" name="Google Shape;196;p19"/>
          <p:cNvSpPr txBox="1"/>
          <p:nvPr/>
        </p:nvSpPr>
        <p:spPr>
          <a:xfrm>
            <a:off x="7891511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197" name="Google Shape;197;p19"/>
          <p:cNvSpPr txBox="1"/>
          <p:nvPr/>
        </p:nvSpPr>
        <p:spPr>
          <a:xfrm>
            <a:off x="2292128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198" name="Google Shape;198;p19"/>
          <p:cNvSpPr txBox="1"/>
          <p:nvPr/>
        </p:nvSpPr>
        <p:spPr>
          <a:xfrm>
            <a:off x="1433747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199" name="Google Shape;199;p19"/>
          <p:cNvSpPr txBox="1"/>
          <p:nvPr/>
        </p:nvSpPr>
        <p:spPr>
          <a:xfrm>
            <a:off x="6018818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200" name="Google Shape;200;p19"/>
          <p:cNvSpPr txBox="1"/>
          <p:nvPr/>
        </p:nvSpPr>
        <p:spPr>
          <a:xfrm>
            <a:off x="3183824" y="22069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/>
        </p:nvSpPr>
        <p:spPr>
          <a:xfrm>
            <a:off x="524075" y="76200"/>
            <a:ext cx="998400" cy="30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cxnSp>
        <p:nvCxnSpPr>
          <p:cNvPr id="206" name="Google Shape;206;p20"/>
          <p:cNvCxnSpPr/>
          <p:nvPr/>
        </p:nvCxnSpPr>
        <p:spPr>
          <a:xfrm>
            <a:off x="4029066" y="7513876"/>
            <a:ext cx="546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0"/>
          <p:cNvCxnSpPr/>
          <p:nvPr/>
        </p:nvCxnSpPr>
        <p:spPr>
          <a:xfrm flipH="1" rot="10800000">
            <a:off x="2506173" y="7643944"/>
            <a:ext cx="14100" cy="113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endCxn id="209" idx="1"/>
          </p:cNvCxnSpPr>
          <p:nvPr/>
        </p:nvCxnSpPr>
        <p:spPr>
          <a:xfrm>
            <a:off x="2501458" y="8774655"/>
            <a:ext cx="2670600" cy="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0"/>
          <p:cNvSpPr txBox="1"/>
          <p:nvPr/>
        </p:nvSpPr>
        <p:spPr>
          <a:xfrm>
            <a:off x="962675" y="3269025"/>
            <a:ext cx="281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Acceso usuario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962675" y="3855452"/>
            <a:ext cx="281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962675" y="4226796"/>
            <a:ext cx="2814000" cy="51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962675" y="4813223"/>
            <a:ext cx="281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Contraseña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962675" y="5184567"/>
            <a:ext cx="2814000" cy="51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962675" y="6046834"/>
            <a:ext cx="2814000" cy="5199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Entrar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962675" y="6882590"/>
            <a:ext cx="281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¿No estás registrado?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962675" y="7253935"/>
            <a:ext cx="2814000" cy="519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Crea tu cuenta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5246286" y="3269025"/>
            <a:ext cx="281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Nuevo registro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5246286" y="3855452"/>
            <a:ext cx="281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Nombre completo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5246286" y="4226796"/>
            <a:ext cx="2814000" cy="51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5246286" y="4813223"/>
            <a:ext cx="281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5246286" y="5184567"/>
            <a:ext cx="2814000" cy="51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246286" y="7680749"/>
            <a:ext cx="2814000" cy="5199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Registrarse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5172058" y="8516505"/>
            <a:ext cx="3161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¿Ya estás registrado? Entra en</a:t>
            </a:r>
            <a:r>
              <a:rPr lang="ca" sz="1200" u="sng"/>
              <a:t> tu cuenta</a:t>
            </a:r>
            <a:endParaRPr sz="1200" u="sng"/>
          </a:p>
        </p:txBody>
      </p:sp>
      <p:sp>
        <p:nvSpPr>
          <p:cNvPr id="224" name="Google Shape;224;p20"/>
          <p:cNvSpPr txBox="1"/>
          <p:nvPr/>
        </p:nvSpPr>
        <p:spPr>
          <a:xfrm>
            <a:off x="5246286" y="5740365"/>
            <a:ext cx="281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Contraseña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5246286" y="6111710"/>
            <a:ext cx="2814000" cy="51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5246273" y="6631592"/>
            <a:ext cx="281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Confirmar contraseña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5246273" y="7002936"/>
            <a:ext cx="2814000" cy="51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524075" y="91116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3672075" y="93548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6749575" y="93548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729775" y="93548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524075" y="5505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524075" y="5505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524075" y="20743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3201300" y="7410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585338" y="22069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237" name="Google Shape;237;p20"/>
          <p:cNvSpPr txBox="1"/>
          <p:nvPr/>
        </p:nvSpPr>
        <p:spPr>
          <a:xfrm>
            <a:off x="4142425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238" name="Google Shape;238;p20"/>
          <p:cNvSpPr txBox="1"/>
          <p:nvPr/>
        </p:nvSpPr>
        <p:spPr>
          <a:xfrm>
            <a:off x="5064176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239" name="Google Shape;239;p20"/>
          <p:cNvSpPr txBox="1"/>
          <p:nvPr/>
        </p:nvSpPr>
        <p:spPr>
          <a:xfrm>
            <a:off x="6973629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240" name="Google Shape;240;p20"/>
          <p:cNvSpPr txBox="1"/>
          <p:nvPr/>
        </p:nvSpPr>
        <p:spPr>
          <a:xfrm>
            <a:off x="7891511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241" name="Google Shape;241;p20"/>
          <p:cNvSpPr txBox="1"/>
          <p:nvPr/>
        </p:nvSpPr>
        <p:spPr>
          <a:xfrm>
            <a:off x="2292128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242" name="Google Shape;242;p20"/>
          <p:cNvSpPr txBox="1"/>
          <p:nvPr/>
        </p:nvSpPr>
        <p:spPr>
          <a:xfrm>
            <a:off x="1433747" y="22069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243" name="Google Shape;243;p20"/>
          <p:cNvSpPr txBox="1"/>
          <p:nvPr/>
        </p:nvSpPr>
        <p:spPr>
          <a:xfrm>
            <a:off x="6018818" y="22069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244" name="Google Shape;244;p20"/>
          <p:cNvSpPr txBox="1"/>
          <p:nvPr/>
        </p:nvSpPr>
        <p:spPr>
          <a:xfrm>
            <a:off x="3183824" y="22069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/>
        </p:nvSpPr>
        <p:spPr>
          <a:xfrm>
            <a:off x="512800" y="160575"/>
            <a:ext cx="998400" cy="276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  <p:sp>
        <p:nvSpPr>
          <p:cNvPr id="250" name="Google Shape;250;p21"/>
          <p:cNvSpPr txBox="1"/>
          <p:nvPr/>
        </p:nvSpPr>
        <p:spPr>
          <a:xfrm>
            <a:off x="556550" y="4621663"/>
            <a:ext cx="2888100" cy="533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ALTA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556550" y="5330613"/>
            <a:ext cx="2888100" cy="533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BAJA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556550" y="6039563"/>
            <a:ext cx="2888100" cy="533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MODIFICACION</a:t>
            </a:r>
            <a:endParaRPr/>
          </a:p>
        </p:txBody>
      </p:sp>
      <p:cxnSp>
        <p:nvCxnSpPr>
          <p:cNvPr id="253" name="Google Shape;253;p21"/>
          <p:cNvCxnSpPr/>
          <p:nvPr/>
        </p:nvCxnSpPr>
        <p:spPr>
          <a:xfrm>
            <a:off x="4064363" y="5597325"/>
            <a:ext cx="56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1"/>
          <p:cNvSpPr txBox="1"/>
          <p:nvPr/>
        </p:nvSpPr>
        <p:spPr>
          <a:xfrm>
            <a:off x="5245065" y="4621687"/>
            <a:ext cx="3112200" cy="2574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-------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5245075" y="7457400"/>
            <a:ext cx="3112200" cy="533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ACTUALIZAR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524075" y="8959246"/>
            <a:ext cx="8294700" cy="164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36720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Iconos redes sociales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67495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Información legal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729775" y="9202487"/>
            <a:ext cx="1893000" cy="12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tfn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447875" y="855331"/>
            <a:ext cx="8294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447875" y="855331"/>
            <a:ext cx="8294700" cy="144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447875" y="2379131"/>
            <a:ext cx="8294700" cy="1005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3125100" y="1045806"/>
            <a:ext cx="2728800" cy="1061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 + NOMBRE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509138" y="2511725"/>
            <a:ext cx="750000" cy="740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Inicio</a:t>
            </a:r>
            <a:endParaRPr sz="1100"/>
          </a:p>
        </p:txBody>
      </p:sp>
      <p:sp>
        <p:nvSpPr>
          <p:cNvPr id="265" name="Google Shape;265;p21"/>
          <p:cNvSpPr txBox="1"/>
          <p:nvPr/>
        </p:nvSpPr>
        <p:spPr>
          <a:xfrm>
            <a:off x="4066225" y="2511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Quienes somos</a:t>
            </a:r>
            <a:endParaRPr sz="1100"/>
          </a:p>
        </p:txBody>
      </p:sp>
      <p:sp>
        <p:nvSpPr>
          <p:cNvPr id="266" name="Google Shape;266;p21"/>
          <p:cNvSpPr txBox="1"/>
          <p:nvPr/>
        </p:nvSpPr>
        <p:spPr>
          <a:xfrm>
            <a:off x="4987976" y="2511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Galeria</a:t>
            </a:r>
            <a:endParaRPr sz="1100"/>
          </a:p>
        </p:txBody>
      </p:sp>
      <p:sp>
        <p:nvSpPr>
          <p:cNvPr id="267" name="Google Shape;267;p21"/>
          <p:cNvSpPr txBox="1"/>
          <p:nvPr/>
        </p:nvSpPr>
        <p:spPr>
          <a:xfrm>
            <a:off x="6897429" y="2511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Servicios</a:t>
            </a:r>
            <a:endParaRPr sz="1100"/>
          </a:p>
        </p:txBody>
      </p:sp>
      <p:sp>
        <p:nvSpPr>
          <p:cNvPr id="268" name="Google Shape;268;p21"/>
          <p:cNvSpPr txBox="1"/>
          <p:nvPr/>
        </p:nvSpPr>
        <p:spPr>
          <a:xfrm>
            <a:off x="7815311" y="2511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Contacto</a:t>
            </a:r>
            <a:endParaRPr sz="1100"/>
          </a:p>
        </p:txBody>
      </p:sp>
      <p:sp>
        <p:nvSpPr>
          <p:cNvPr id="269" name="Google Shape;269;p21"/>
          <p:cNvSpPr txBox="1"/>
          <p:nvPr/>
        </p:nvSpPr>
        <p:spPr>
          <a:xfrm>
            <a:off x="2215928" y="25117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Usuario</a:t>
            </a:r>
            <a:endParaRPr sz="1100"/>
          </a:p>
        </p:txBody>
      </p:sp>
      <p:sp>
        <p:nvSpPr>
          <p:cNvPr id="270" name="Google Shape;270;p21"/>
          <p:cNvSpPr txBox="1"/>
          <p:nvPr/>
        </p:nvSpPr>
        <p:spPr>
          <a:xfrm>
            <a:off x="1357547" y="2511725"/>
            <a:ext cx="759600" cy="74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Búsqueda</a:t>
            </a:r>
            <a:endParaRPr sz="1100"/>
          </a:p>
        </p:txBody>
      </p:sp>
      <p:sp>
        <p:nvSpPr>
          <p:cNvPr id="271" name="Google Shape;271;p21"/>
          <p:cNvSpPr txBox="1"/>
          <p:nvPr/>
        </p:nvSpPr>
        <p:spPr>
          <a:xfrm>
            <a:off x="5942618" y="2511725"/>
            <a:ext cx="862800" cy="740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Autores</a:t>
            </a:r>
            <a:endParaRPr sz="1100"/>
          </a:p>
        </p:txBody>
      </p:sp>
      <p:sp>
        <p:nvSpPr>
          <p:cNvPr id="272" name="Google Shape;272;p21"/>
          <p:cNvSpPr txBox="1"/>
          <p:nvPr/>
        </p:nvSpPr>
        <p:spPr>
          <a:xfrm>
            <a:off x="3107624" y="2511725"/>
            <a:ext cx="759600" cy="740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CRUD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