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B110C8-A627-4F83-A1E5-2C82A80254D9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22D132-E4AA-472F-8A43-86FEEB372E5C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/>
          <a:lstStyle/>
          <a:p>
            <a:r>
              <a:rPr lang="es-MX" dirty="0" smtClean="0"/>
              <a:t>SISTEMA DE CONTROL DE VERSIONES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314" name="Picture 2" descr="http://img.genbetadev.com/2011/03/control-version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14818"/>
            <a:ext cx="57150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4525963"/>
          </a:xfrm>
        </p:spPr>
        <p:txBody>
          <a:bodyPr/>
          <a:lstStyle/>
          <a:p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una herramienta que registra todos los cambios hechos en uno o más proyectos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guardando así versiones del producto en todas sus fases del desarrollo</a:t>
            </a:r>
          </a:p>
        </p:txBody>
      </p:sp>
      <p:pic>
        <p:nvPicPr>
          <p:cNvPr id="11266" name="Picture 2" descr="http://i.msdn.microsoft.com/dynimg/IC88406.png"/>
          <p:cNvPicPr>
            <a:picLocks noChangeAspect="1" noChangeArrowheads="1"/>
          </p:cNvPicPr>
          <p:nvPr/>
        </p:nvPicPr>
        <p:blipFill>
          <a:blip r:embed="rId2"/>
          <a:srcRect t="17375"/>
          <a:stretch>
            <a:fillRect/>
          </a:stretch>
        </p:blipFill>
        <p:spPr bwMode="auto">
          <a:xfrm>
            <a:off x="500034" y="3500438"/>
            <a:ext cx="3419475" cy="2038347"/>
          </a:xfrm>
          <a:prstGeom prst="rect">
            <a:avLst/>
          </a:prstGeom>
          <a:noFill/>
        </p:spPr>
      </p:pic>
      <p:pic>
        <p:nvPicPr>
          <p:cNvPr id="11268" name="Picture 4" descr="http://bakingcode.com/wp-content/uploads/2011/06/svn_commit_upd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3000372"/>
            <a:ext cx="4981575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00562" y="928670"/>
            <a:ext cx="4429124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   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Te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permite revertir archivos a un estado anterior, revertir el proyecto entero a un estado anterior, comparar cambios a lo largo del 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tiempo. </a:t>
            </a:r>
            <a:endParaRPr lang="es-MX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3143240" cy="2640322"/>
          </a:xfrm>
          <a:prstGeom prst="rect">
            <a:avLst/>
          </a:prstGeom>
          <a:noFill/>
        </p:spPr>
      </p:pic>
      <p:pic>
        <p:nvPicPr>
          <p:cNvPr id="1028" name="Picture 4" descr="http://git-scm.com/figures/18333fig0102-t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50350"/>
            <a:ext cx="3714776" cy="2912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500174"/>
            <a:ext cx="4357718" cy="4525963"/>
          </a:xfrm>
        </p:spPr>
        <p:txBody>
          <a:bodyPr/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er quién modificó por última vez algo que puede estar causando un problema, quién introdujo un error y cuándo, y mucho más</a:t>
            </a:r>
            <a:endParaRPr lang="es-MX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571480"/>
            <a:ext cx="4762500" cy="5362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</TotalTime>
  <Words>82</Words>
  <Application>Microsoft Office PowerPoint</Application>
  <PresentationFormat>Presentación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SISTEMA DE CONTROL DE VERSIONES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VERSIONES</dc:title>
  <dc:creator>CORF</dc:creator>
  <cp:lastModifiedBy>CORF</cp:lastModifiedBy>
  <cp:revision>3</cp:revision>
  <dcterms:created xsi:type="dcterms:W3CDTF">2015-01-28T14:36:51Z</dcterms:created>
  <dcterms:modified xsi:type="dcterms:W3CDTF">2015-01-28T14:59:50Z</dcterms:modified>
</cp:coreProperties>
</file>