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Montserrat SemiBold"/>
      <p:regular r:id="rId19"/>
      <p:bold r:id="rId20"/>
      <p:italic r:id="rId21"/>
      <p:boldItalic r:id="rId22"/>
    </p:embeddedFont>
    <p:embeddedFont>
      <p:font typeface="Montserrat"/>
      <p:regular r:id="rId23"/>
      <p:bold r:id="rId24"/>
      <p:italic r:id="rId25"/>
      <p:boldItalic r:id="rId26"/>
    </p:embeddedFont>
    <p:embeddedFont>
      <p:font typeface="Montserrat ExtraBold"/>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ioMGgtLKC7wtKczvYV2lh9OLb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Semi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ExtraBold-boldItalic.fntdata"/><Relationship Id="rId27" Type="http://schemas.openxmlformats.org/officeDocument/2006/relationships/font" Target="fonts/Montserrat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4da307638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a4da307638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4da307638_1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a4da307638_1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83" name="Shape 83"/>
        <p:cNvGrpSpPr/>
        <p:nvPr/>
      </p:nvGrpSpPr>
      <p:grpSpPr>
        <a:xfrm>
          <a:off x="0" y="0"/>
          <a:ext cx="0" cy="0"/>
          <a:chOff x="0" y="0"/>
          <a:chExt cx="0" cy="0"/>
        </a:xfrm>
      </p:grpSpPr>
      <p:sp>
        <p:nvSpPr>
          <p:cNvPr id="84" name="Google Shape;84;ga4da307638_1_156"/>
          <p:cNvSpPr txBox="1"/>
          <p:nvPr>
            <p:ph type="title"/>
          </p:nvPr>
        </p:nvSpPr>
        <p:spPr>
          <a:xfrm>
            <a:off x="2756000" y="3006700"/>
            <a:ext cx="6680100" cy="13953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3300"/>
              <a:buNone/>
              <a:defRPr sz="3700"/>
            </a:lvl1pPr>
            <a:lvl2pPr lvl="1"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2pPr>
            <a:lvl3pPr lvl="2"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3pPr>
            <a:lvl4pPr lvl="3"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4pPr>
            <a:lvl5pPr lvl="4"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5pPr>
            <a:lvl6pPr lvl="5"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6pPr>
            <a:lvl7pPr lvl="6"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7pPr>
            <a:lvl8pPr lvl="7"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8pPr>
            <a:lvl9pPr lvl="8"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9pPr>
          </a:lstStyle>
          <a:p/>
        </p:txBody>
      </p:sp>
      <p:sp>
        <p:nvSpPr>
          <p:cNvPr id="85" name="Google Shape;85;ga4da307638_1_156"/>
          <p:cNvSpPr txBox="1"/>
          <p:nvPr>
            <p:ph idx="1" type="subTitle"/>
          </p:nvPr>
        </p:nvSpPr>
        <p:spPr>
          <a:xfrm>
            <a:off x="1817800" y="4604967"/>
            <a:ext cx="8556300" cy="11385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21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900"/>
              <a:buNone/>
              <a:defRPr sz="2100">
                <a:latin typeface="Montserrat"/>
                <a:ea typeface="Montserrat"/>
                <a:cs typeface="Montserrat"/>
                <a:sym typeface="Montserrat"/>
              </a:defRPr>
            </a:lvl2pPr>
            <a:lvl3pPr lvl="2" rtl="0" algn="ctr">
              <a:lnSpc>
                <a:spcPct val="100000"/>
              </a:lnSpc>
              <a:spcBef>
                <a:spcPts val="0"/>
              </a:spcBef>
              <a:spcAft>
                <a:spcPts val="0"/>
              </a:spcAft>
              <a:buSzPts val="1900"/>
              <a:buNone/>
              <a:defRPr sz="2100">
                <a:latin typeface="Montserrat"/>
                <a:ea typeface="Montserrat"/>
                <a:cs typeface="Montserrat"/>
                <a:sym typeface="Montserrat"/>
              </a:defRPr>
            </a:lvl3pPr>
            <a:lvl4pPr lvl="3" rtl="0" algn="ctr">
              <a:lnSpc>
                <a:spcPct val="100000"/>
              </a:lnSpc>
              <a:spcBef>
                <a:spcPts val="0"/>
              </a:spcBef>
              <a:spcAft>
                <a:spcPts val="0"/>
              </a:spcAft>
              <a:buSzPts val="1900"/>
              <a:buNone/>
              <a:defRPr sz="2100">
                <a:latin typeface="Montserrat"/>
                <a:ea typeface="Montserrat"/>
                <a:cs typeface="Montserrat"/>
                <a:sym typeface="Montserrat"/>
              </a:defRPr>
            </a:lvl4pPr>
            <a:lvl5pPr lvl="4" rtl="0" algn="ctr">
              <a:lnSpc>
                <a:spcPct val="100000"/>
              </a:lnSpc>
              <a:spcBef>
                <a:spcPts val="0"/>
              </a:spcBef>
              <a:spcAft>
                <a:spcPts val="0"/>
              </a:spcAft>
              <a:buSzPts val="1900"/>
              <a:buNone/>
              <a:defRPr sz="2100">
                <a:latin typeface="Montserrat"/>
                <a:ea typeface="Montserrat"/>
                <a:cs typeface="Montserrat"/>
                <a:sym typeface="Montserrat"/>
              </a:defRPr>
            </a:lvl5pPr>
            <a:lvl6pPr lvl="5" rtl="0" algn="ctr">
              <a:lnSpc>
                <a:spcPct val="100000"/>
              </a:lnSpc>
              <a:spcBef>
                <a:spcPts val="0"/>
              </a:spcBef>
              <a:spcAft>
                <a:spcPts val="0"/>
              </a:spcAft>
              <a:buSzPts val="1900"/>
              <a:buNone/>
              <a:defRPr sz="2100">
                <a:latin typeface="Montserrat"/>
                <a:ea typeface="Montserrat"/>
                <a:cs typeface="Montserrat"/>
                <a:sym typeface="Montserrat"/>
              </a:defRPr>
            </a:lvl6pPr>
            <a:lvl7pPr lvl="6" rtl="0" algn="ctr">
              <a:lnSpc>
                <a:spcPct val="100000"/>
              </a:lnSpc>
              <a:spcBef>
                <a:spcPts val="0"/>
              </a:spcBef>
              <a:spcAft>
                <a:spcPts val="0"/>
              </a:spcAft>
              <a:buSzPts val="1900"/>
              <a:buNone/>
              <a:defRPr sz="2100">
                <a:latin typeface="Montserrat"/>
                <a:ea typeface="Montserrat"/>
                <a:cs typeface="Montserrat"/>
                <a:sym typeface="Montserrat"/>
              </a:defRPr>
            </a:lvl7pPr>
            <a:lvl8pPr lvl="7" rtl="0" algn="ctr">
              <a:lnSpc>
                <a:spcPct val="100000"/>
              </a:lnSpc>
              <a:spcBef>
                <a:spcPts val="0"/>
              </a:spcBef>
              <a:spcAft>
                <a:spcPts val="0"/>
              </a:spcAft>
              <a:buSzPts val="1900"/>
              <a:buNone/>
              <a:defRPr sz="2100">
                <a:latin typeface="Montserrat"/>
                <a:ea typeface="Montserrat"/>
                <a:cs typeface="Montserrat"/>
                <a:sym typeface="Montserrat"/>
              </a:defRPr>
            </a:lvl8pPr>
            <a:lvl9pPr lvl="8" rtl="0" algn="ctr">
              <a:lnSpc>
                <a:spcPct val="100000"/>
              </a:lnSpc>
              <a:spcBef>
                <a:spcPts val="0"/>
              </a:spcBef>
              <a:spcAft>
                <a:spcPts val="0"/>
              </a:spcAft>
              <a:buSzPts val="1900"/>
              <a:buNone/>
              <a:defRPr sz="2100">
                <a:latin typeface="Montserrat"/>
                <a:ea typeface="Montserrat"/>
                <a:cs typeface="Montserrat"/>
                <a:sym typeface="Montserrat"/>
              </a:defRPr>
            </a:lvl9pPr>
          </a:lstStyle>
          <a:p/>
        </p:txBody>
      </p:sp>
      <p:sp>
        <p:nvSpPr>
          <p:cNvPr id="86" name="Google Shape;86;ga4da307638_1_156"/>
          <p:cNvSpPr/>
          <p:nvPr/>
        </p:nvSpPr>
        <p:spPr>
          <a:xfrm>
            <a:off x="0" y="5720267"/>
            <a:ext cx="553200" cy="4863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87" name="Google Shape;87;ga4da307638_1_156"/>
          <p:cNvSpPr/>
          <p:nvPr/>
        </p:nvSpPr>
        <p:spPr>
          <a:xfrm>
            <a:off x="11799133" y="0"/>
            <a:ext cx="393300" cy="14769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88" name="Google Shape;88;ga4da307638_1_156"/>
          <p:cNvSpPr/>
          <p:nvPr/>
        </p:nvSpPr>
        <p:spPr>
          <a:xfrm>
            <a:off x="11632900" y="1226167"/>
            <a:ext cx="393300" cy="3933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9" name="Google Shape;89;ga4da307638_1_156"/>
          <p:cNvSpPr/>
          <p:nvPr/>
        </p:nvSpPr>
        <p:spPr>
          <a:xfrm flipH="1" rot="-5400000">
            <a:off x="1478850" y="-527850"/>
            <a:ext cx="389100" cy="14448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90" name="Shape 90"/>
        <p:cNvGrpSpPr/>
        <p:nvPr/>
      </p:nvGrpSpPr>
      <p:grpSpPr>
        <a:xfrm>
          <a:off x="0" y="0"/>
          <a:ext cx="0" cy="0"/>
          <a:chOff x="0" y="0"/>
          <a:chExt cx="0" cy="0"/>
        </a:xfrm>
      </p:grpSpPr>
      <p:sp>
        <p:nvSpPr>
          <p:cNvPr id="91" name="Google Shape;91;ga4da307638_1_163"/>
          <p:cNvSpPr txBox="1"/>
          <p:nvPr>
            <p:ph type="title"/>
          </p:nvPr>
        </p:nvSpPr>
        <p:spPr>
          <a:xfrm>
            <a:off x="1479400" y="2442400"/>
            <a:ext cx="9233100" cy="17595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accent1"/>
              </a:buClr>
              <a:buSzPts val="3300"/>
              <a:buNone/>
              <a:defRPr>
                <a:solidFill>
                  <a:schemeClr val="accent1"/>
                </a:solidFill>
              </a:defRPr>
            </a:lvl1pPr>
            <a:lvl2pPr lvl="1" rtl="0" algn="ctr">
              <a:lnSpc>
                <a:spcPct val="100000"/>
              </a:lnSpc>
              <a:spcBef>
                <a:spcPts val="0"/>
              </a:spcBef>
              <a:spcAft>
                <a:spcPts val="0"/>
              </a:spcAft>
              <a:buClr>
                <a:schemeClr val="accent1"/>
              </a:buClr>
              <a:buSzPts val="3700"/>
              <a:buNone/>
              <a:defRPr>
                <a:solidFill>
                  <a:schemeClr val="accent1"/>
                </a:solidFill>
              </a:defRPr>
            </a:lvl2pPr>
            <a:lvl3pPr lvl="2" rtl="0" algn="ctr">
              <a:lnSpc>
                <a:spcPct val="100000"/>
              </a:lnSpc>
              <a:spcBef>
                <a:spcPts val="0"/>
              </a:spcBef>
              <a:spcAft>
                <a:spcPts val="0"/>
              </a:spcAft>
              <a:buClr>
                <a:schemeClr val="accent1"/>
              </a:buClr>
              <a:buSzPts val="3700"/>
              <a:buNone/>
              <a:defRPr>
                <a:solidFill>
                  <a:schemeClr val="accent1"/>
                </a:solidFill>
              </a:defRPr>
            </a:lvl3pPr>
            <a:lvl4pPr lvl="3" rtl="0" algn="ctr">
              <a:lnSpc>
                <a:spcPct val="100000"/>
              </a:lnSpc>
              <a:spcBef>
                <a:spcPts val="0"/>
              </a:spcBef>
              <a:spcAft>
                <a:spcPts val="0"/>
              </a:spcAft>
              <a:buClr>
                <a:schemeClr val="accent1"/>
              </a:buClr>
              <a:buSzPts val="3700"/>
              <a:buNone/>
              <a:defRPr>
                <a:solidFill>
                  <a:schemeClr val="accent1"/>
                </a:solidFill>
              </a:defRPr>
            </a:lvl4pPr>
            <a:lvl5pPr lvl="4" rtl="0" algn="ctr">
              <a:lnSpc>
                <a:spcPct val="100000"/>
              </a:lnSpc>
              <a:spcBef>
                <a:spcPts val="0"/>
              </a:spcBef>
              <a:spcAft>
                <a:spcPts val="0"/>
              </a:spcAft>
              <a:buClr>
                <a:schemeClr val="accent1"/>
              </a:buClr>
              <a:buSzPts val="3700"/>
              <a:buNone/>
              <a:defRPr>
                <a:solidFill>
                  <a:schemeClr val="accent1"/>
                </a:solidFill>
              </a:defRPr>
            </a:lvl5pPr>
            <a:lvl6pPr lvl="5" rtl="0" algn="ctr">
              <a:lnSpc>
                <a:spcPct val="100000"/>
              </a:lnSpc>
              <a:spcBef>
                <a:spcPts val="0"/>
              </a:spcBef>
              <a:spcAft>
                <a:spcPts val="0"/>
              </a:spcAft>
              <a:buClr>
                <a:schemeClr val="accent1"/>
              </a:buClr>
              <a:buSzPts val="3700"/>
              <a:buNone/>
              <a:defRPr>
                <a:solidFill>
                  <a:schemeClr val="accent1"/>
                </a:solidFill>
              </a:defRPr>
            </a:lvl6pPr>
            <a:lvl7pPr lvl="6" rtl="0" algn="ctr">
              <a:lnSpc>
                <a:spcPct val="100000"/>
              </a:lnSpc>
              <a:spcBef>
                <a:spcPts val="0"/>
              </a:spcBef>
              <a:spcAft>
                <a:spcPts val="0"/>
              </a:spcAft>
              <a:buClr>
                <a:schemeClr val="accent1"/>
              </a:buClr>
              <a:buSzPts val="3700"/>
              <a:buNone/>
              <a:defRPr>
                <a:solidFill>
                  <a:schemeClr val="accent1"/>
                </a:solidFill>
              </a:defRPr>
            </a:lvl7pPr>
            <a:lvl8pPr lvl="7" rtl="0" algn="ctr">
              <a:lnSpc>
                <a:spcPct val="100000"/>
              </a:lnSpc>
              <a:spcBef>
                <a:spcPts val="0"/>
              </a:spcBef>
              <a:spcAft>
                <a:spcPts val="0"/>
              </a:spcAft>
              <a:buClr>
                <a:schemeClr val="accent1"/>
              </a:buClr>
              <a:buSzPts val="3700"/>
              <a:buNone/>
              <a:defRPr>
                <a:solidFill>
                  <a:schemeClr val="accent1"/>
                </a:solidFill>
              </a:defRPr>
            </a:lvl8pPr>
            <a:lvl9pPr lvl="8" rtl="0" algn="ctr">
              <a:lnSpc>
                <a:spcPct val="100000"/>
              </a:lnSpc>
              <a:spcBef>
                <a:spcPts val="0"/>
              </a:spcBef>
              <a:spcAft>
                <a:spcPts val="0"/>
              </a:spcAft>
              <a:buClr>
                <a:schemeClr val="accent1"/>
              </a:buClr>
              <a:buSzPts val="3700"/>
              <a:buNone/>
              <a:defRPr>
                <a:solidFill>
                  <a:schemeClr val="accent1"/>
                </a:solidFill>
              </a:defRPr>
            </a:lvl9pPr>
          </a:lstStyle>
          <a:p/>
        </p:txBody>
      </p:sp>
      <p:sp>
        <p:nvSpPr>
          <p:cNvPr id="92" name="Google Shape;92;ga4da307638_1_163"/>
          <p:cNvSpPr txBox="1"/>
          <p:nvPr>
            <p:ph idx="1" type="body"/>
          </p:nvPr>
        </p:nvSpPr>
        <p:spPr>
          <a:xfrm>
            <a:off x="5888200" y="4464967"/>
            <a:ext cx="4824300" cy="449700"/>
          </a:xfrm>
          <a:prstGeom prst="rect">
            <a:avLst/>
          </a:prstGeom>
          <a:noFill/>
          <a:ln>
            <a:noFill/>
          </a:ln>
        </p:spPr>
        <p:txBody>
          <a:bodyPr anchorCtr="0" anchor="t" bIns="121900" lIns="121900" spcFirstLastPara="1" rIns="121900" wrap="square" tIns="121900">
            <a:noAutofit/>
          </a:bodyPr>
          <a:lstStyle>
            <a:lvl1pPr indent="-349250" lvl="0" marL="457200" rtl="0" algn="r">
              <a:lnSpc>
                <a:spcPct val="100000"/>
              </a:lnSpc>
              <a:spcBef>
                <a:spcPts val="0"/>
              </a:spcBef>
              <a:spcAft>
                <a:spcPts val="0"/>
              </a:spcAft>
              <a:buSzPts val="1900"/>
              <a:buChar char="●"/>
              <a:defRPr sz="2400"/>
            </a:lvl1pPr>
            <a:lvl2pPr indent="-349250" lvl="1" marL="914400" rtl="0" algn="ctr">
              <a:lnSpc>
                <a:spcPct val="100000"/>
              </a:lnSpc>
              <a:spcBef>
                <a:spcPts val="0"/>
              </a:spcBef>
              <a:spcAft>
                <a:spcPts val="0"/>
              </a:spcAft>
              <a:buSzPts val="1900"/>
              <a:buChar char="○"/>
              <a:defRPr/>
            </a:lvl2pPr>
            <a:lvl3pPr indent="-349250" lvl="2" marL="1371600" rtl="0" algn="ctr">
              <a:lnSpc>
                <a:spcPct val="100000"/>
              </a:lnSpc>
              <a:spcBef>
                <a:spcPts val="0"/>
              </a:spcBef>
              <a:spcAft>
                <a:spcPts val="0"/>
              </a:spcAft>
              <a:buSzPts val="1900"/>
              <a:buChar char="■"/>
              <a:defRPr/>
            </a:lvl3pPr>
            <a:lvl4pPr indent="-349250" lvl="3" marL="1828800" rtl="0" algn="ctr">
              <a:lnSpc>
                <a:spcPct val="100000"/>
              </a:lnSpc>
              <a:spcBef>
                <a:spcPts val="0"/>
              </a:spcBef>
              <a:spcAft>
                <a:spcPts val="0"/>
              </a:spcAft>
              <a:buSzPts val="1900"/>
              <a:buChar char="●"/>
              <a:defRPr/>
            </a:lvl4pPr>
            <a:lvl5pPr indent="-349250" lvl="4" marL="2286000" rtl="0" algn="ctr">
              <a:lnSpc>
                <a:spcPct val="100000"/>
              </a:lnSpc>
              <a:spcBef>
                <a:spcPts val="0"/>
              </a:spcBef>
              <a:spcAft>
                <a:spcPts val="0"/>
              </a:spcAft>
              <a:buSzPts val="1900"/>
              <a:buChar char="○"/>
              <a:defRPr/>
            </a:lvl5pPr>
            <a:lvl6pPr indent="-349250" lvl="5" marL="2743200" rtl="0" algn="ctr">
              <a:lnSpc>
                <a:spcPct val="100000"/>
              </a:lnSpc>
              <a:spcBef>
                <a:spcPts val="0"/>
              </a:spcBef>
              <a:spcAft>
                <a:spcPts val="0"/>
              </a:spcAft>
              <a:buSzPts val="1900"/>
              <a:buChar char="■"/>
              <a:defRPr/>
            </a:lvl6pPr>
            <a:lvl7pPr indent="-349250" lvl="6" marL="3200400" rtl="0" algn="ctr">
              <a:lnSpc>
                <a:spcPct val="100000"/>
              </a:lnSpc>
              <a:spcBef>
                <a:spcPts val="0"/>
              </a:spcBef>
              <a:spcAft>
                <a:spcPts val="0"/>
              </a:spcAft>
              <a:buSzPts val="1900"/>
              <a:buChar char="●"/>
              <a:defRPr/>
            </a:lvl7pPr>
            <a:lvl8pPr indent="-349250" lvl="7" marL="3657600" rtl="0" algn="ctr">
              <a:lnSpc>
                <a:spcPct val="100000"/>
              </a:lnSpc>
              <a:spcBef>
                <a:spcPts val="0"/>
              </a:spcBef>
              <a:spcAft>
                <a:spcPts val="0"/>
              </a:spcAft>
              <a:buSzPts val="1900"/>
              <a:buChar char="○"/>
              <a:defRPr/>
            </a:lvl8pPr>
            <a:lvl9pPr indent="-349250" lvl="8" marL="4114800" rtl="0" algn="ctr">
              <a:lnSpc>
                <a:spcPct val="100000"/>
              </a:lnSpc>
              <a:spcBef>
                <a:spcPts val="0"/>
              </a:spcBef>
              <a:spcAft>
                <a:spcPts val="0"/>
              </a:spcAft>
              <a:buSzPts val="1900"/>
              <a:buChar char="■"/>
              <a:defRPr/>
            </a:lvl9pPr>
          </a:lstStyle>
          <a:p/>
        </p:txBody>
      </p:sp>
      <p:sp>
        <p:nvSpPr>
          <p:cNvPr id="93" name="Google Shape;93;ga4da307638_1_163"/>
          <p:cNvSpPr/>
          <p:nvPr/>
        </p:nvSpPr>
        <p:spPr>
          <a:xfrm flipH="1">
            <a:off x="0" y="2604867"/>
            <a:ext cx="553200" cy="5529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94" name="Google Shape;94;ga4da307638_1_163"/>
          <p:cNvSpPr/>
          <p:nvPr/>
        </p:nvSpPr>
        <p:spPr>
          <a:xfrm flipH="1" rot="10800000">
            <a:off x="9156467" y="-100"/>
            <a:ext cx="3035700" cy="4068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95" name="Google Shape;95;ga4da307638_1_163"/>
          <p:cNvSpPr/>
          <p:nvPr/>
        </p:nvSpPr>
        <p:spPr>
          <a:xfrm rot="-5400000">
            <a:off x="9082333" y="-146967"/>
            <a:ext cx="336000" cy="10956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6" name="Google Shape;96;ga4da307638_1_163"/>
          <p:cNvSpPr/>
          <p:nvPr/>
        </p:nvSpPr>
        <p:spPr>
          <a:xfrm flipH="1" rot="5400000">
            <a:off x="4055983" y="5567550"/>
            <a:ext cx="385200" cy="21957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ga4da307638_1_170"/>
          <p:cNvSpPr txBox="1"/>
          <p:nvPr>
            <p:ph type="title"/>
          </p:nvPr>
        </p:nvSpPr>
        <p:spPr>
          <a:xfrm>
            <a:off x="950800" y="642500"/>
            <a:ext cx="10290300" cy="7635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accent1"/>
              </a:buClr>
              <a:buSzPts val="3300"/>
              <a:buFont typeface="Montserrat ExtraBold"/>
              <a:buNone/>
              <a:defRPr sz="3300">
                <a:solidFill>
                  <a:schemeClr val="accent1"/>
                </a:solidFill>
                <a:latin typeface="Montserrat ExtraBold"/>
                <a:ea typeface="Montserrat ExtraBold"/>
                <a:cs typeface="Montserrat ExtraBold"/>
                <a:sym typeface="Montserrat ExtraBold"/>
              </a:defRPr>
            </a:lvl1pPr>
            <a:lvl2pPr lvl="1" rtl="0" algn="ctr">
              <a:lnSpc>
                <a:spcPct val="100000"/>
              </a:lnSpc>
              <a:spcBef>
                <a:spcPts val="0"/>
              </a:spcBef>
              <a:spcAft>
                <a:spcPts val="0"/>
              </a:spcAft>
              <a:buClr>
                <a:schemeClr val="accent3"/>
              </a:buClr>
              <a:buSzPts val="3700"/>
              <a:buNone/>
              <a:defRPr sz="3700">
                <a:solidFill>
                  <a:schemeClr val="accent3"/>
                </a:solidFill>
              </a:defRPr>
            </a:lvl2pPr>
            <a:lvl3pPr lvl="2" rtl="0" algn="ctr">
              <a:lnSpc>
                <a:spcPct val="100000"/>
              </a:lnSpc>
              <a:spcBef>
                <a:spcPts val="0"/>
              </a:spcBef>
              <a:spcAft>
                <a:spcPts val="0"/>
              </a:spcAft>
              <a:buClr>
                <a:schemeClr val="accent3"/>
              </a:buClr>
              <a:buSzPts val="3700"/>
              <a:buNone/>
              <a:defRPr sz="3700">
                <a:solidFill>
                  <a:schemeClr val="accent3"/>
                </a:solidFill>
              </a:defRPr>
            </a:lvl3pPr>
            <a:lvl4pPr lvl="3" rtl="0" algn="ctr">
              <a:lnSpc>
                <a:spcPct val="100000"/>
              </a:lnSpc>
              <a:spcBef>
                <a:spcPts val="0"/>
              </a:spcBef>
              <a:spcAft>
                <a:spcPts val="0"/>
              </a:spcAft>
              <a:buClr>
                <a:schemeClr val="accent3"/>
              </a:buClr>
              <a:buSzPts val="3700"/>
              <a:buNone/>
              <a:defRPr sz="3700">
                <a:solidFill>
                  <a:schemeClr val="accent3"/>
                </a:solidFill>
              </a:defRPr>
            </a:lvl4pPr>
            <a:lvl5pPr lvl="4" rtl="0" algn="ctr">
              <a:lnSpc>
                <a:spcPct val="100000"/>
              </a:lnSpc>
              <a:spcBef>
                <a:spcPts val="0"/>
              </a:spcBef>
              <a:spcAft>
                <a:spcPts val="0"/>
              </a:spcAft>
              <a:buClr>
                <a:schemeClr val="accent3"/>
              </a:buClr>
              <a:buSzPts val="3700"/>
              <a:buNone/>
              <a:defRPr sz="3700">
                <a:solidFill>
                  <a:schemeClr val="accent3"/>
                </a:solidFill>
              </a:defRPr>
            </a:lvl5pPr>
            <a:lvl6pPr lvl="5" rtl="0" algn="ctr">
              <a:lnSpc>
                <a:spcPct val="100000"/>
              </a:lnSpc>
              <a:spcBef>
                <a:spcPts val="0"/>
              </a:spcBef>
              <a:spcAft>
                <a:spcPts val="0"/>
              </a:spcAft>
              <a:buClr>
                <a:schemeClr val="accent3"/>
              </a:buClr>
              <a:buSzPts val="3700"/>
              <a:buNone/>
              <a:defRPr sz="3700">
                <a:solidFill>
                  <a:schemeClr val="accent3"/>
                </a:solidFill>
              </a:defRPr>
            </a:lvl6pPr>
            <a:lvl7pPr lvl="6" rtl="0" algn="ctr">
              <a:lnSpc>
                <a:spcPct val="100000"/>
              </a:lnSpc>
              <a:spcBef>
                <a:spcPts val="0"/>
              </a:spcBef>
              <a:spcAft>
                <a:spcPts val="0"/>
              </a:spcAft>
              <a:buClr>
                <a:schemeClr val="accent3"/>
              </a:buClr>
              <a:buSzPts val="3700"/>
              <a:buNone/>
              <a:defRPr sz="3700">
                <a:solidFill>
                  <a:schemeClr val="accent3"/>
                </a:solidFill>
              </a:defRPr>
            </a:lvl7pPr>
            <a:lvl8pPr lvl="7" rtl="0" algn="ctr">
              <a:lnSpc>
                <a:spcPct val="100000"/>
              </a:lnSpc>
              <a:spcBef>
                <a:spcPts val="0"/>
              </a:spcBef>
              <a:spcAft>
                <a:spcPts val="0"/>
              </a:spcAft>
              <a:buClr>
                <a:schemeClr val="accent3"/>
              </a:buClr>
              <a:buSzPts val="3700"/>
              <a:buNone/>
              <a:defRPr sz="3700">
                <a:solidFill>
                  <a:schemeClr val="accent3"/>
                </a:solidFill>
              </a:defRPr>
            </a:lvl8pPr>
            <a:lvl9pPr lvl="8" rtl="0" algn="ctr">
              <a:lnSpc>
                <a:spcPct val="100000"/>
              </a:lnSpc>
              <a:spcBef>
                <a:spcPts val="0"/>
              </a:spcBef>
              <a:spcAft>
                <a:spcPts val="0"/>
              </a:spcAft>
              <a:buClr>
                <a:schemeClr val="accent3"/>
              </a:buClr>
              <a:buSzPts val="3700"/>
              <a:buNone/>
              <a:defRPr sz="3700">
                <a:solidFill>
                  <a:schemeClr val="accent3"/>
                </a:solidFill>
              </a:defRPr>
            </a:lvl9pPr>
          </a:lstStyle>
          <a:p/>
        </p:txBody>
      </p:sp>
      <p:sp>
        <p:nvSpPr>
          <p:cNvPr id="99" name="Google Shape;99;ga4da307638_1_170"/>
          <p:cNvSpPr/>
          <p:nvPr/>
        </p:nvSpPr>
        <p:spPr>
          <a:xfrm>
            <a:off x="0" y="0"/>
            <a:ext cx="1601100" cy="3255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00" name="Google Shape;100;ga4da307638_1_170"/>
          <p:cNvSpPr/>
          <p:nvPr/>
        </p:nvSpPr>
        <p:spPr>
          <a:xfrm rot="-5400000">
            <a:off x="11753050" y="6418950"/>
            <a:ext cx="436500" cy="4416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01" name="Google Shape;101;ga4da307638_1_170"/>
          <p:cNvSpPr/>
          <p:nvPr/>
        </p:nvSpPr>
        <p:spPr>
          <a:xfrm flipH="1" rot="-5400000">
            <a:off x="-120450" y="6259117"/>
            <a:ext cx="720900" cy="480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02" name="Google Shape;102;ga4da307638_1_170"/>
          <p:cNvSpPr/>
          <p:nvPr/>
        </p:nvSpPr>
        <p:spPr>
          <a:xfrm rot="-5400000">
            <a:off x="11574033" y="6218900"/>
            <a:ext cx="398100" cy="3981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
    <p:spTree>
      <p:nvGrpSpPr>
        <p:cNvPr id="103" name="Shape 103"/>
        <p:cNvGrpSpPr/>
        <p:nvPr/>
      </p:nvGrpSpPr>
      <p:grpSpPr>
        <a:xfrm>
          <a:off x="0" y="0"/>
          <a:ext cx="0" cy="0"/>
          <a:chOff x="0" y="0"/>
          <a:chExt cx="0" cy="0"/>
        </a:xfrm>
      </p:grpSpPr>
      <p:sp>
        <p:nvSpPr>
          <p:cNvPr id="104" name="Google Shape;104;ga4da307638_1_176"/>
          <p:cNvSpPr/>
          <p:nvPr/>
        </p:nvSpPr>
        <p:spPr>
          <a:xfrm>
            <a:off x="10655600" y="0"/>
            <a:ext cx="1536300" cy="236700"/>
          </a:xfrm>
          <a:prstGeom prst="rect">
            <a:avLst/>
          </a:pr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C100"/>
              </a:solidFill>
              <a:latin typeface="Arial"/>
              <a:ea typeface="Arial"/>
              <a:cs typeface="Arial"/>
              <a:sym typeface="Arial"/>
            </a:endParaRPr>
          </a:p>
        </p:txBody>
      </p:sp>
      <p:sp>
        <p:nvSpPr>
          <p:cNvPr id="105" name="Google Shape;105;ga4da307638_1_176"/>
          <p:cNvSpPr/>
          <p:nvPr/>
        </p:nvSpPr>
        <p:spPr>
          <a:xfrm>
            <a:off x="11742000" y="6138667"/>
            <a:ext cx="450000" cy="719100"/>
          </a:xfrm>
          <a:prstGeom prst="rect">
            <a:avLst/>
          </a:pr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C100"/>
              </a:solidFill>
              <a:latin typeface="Arial"/>
              <a:ea typeface="Arial"/>
              <a:cs typeface="Arial"/>
              <a:sym typeface="Arial"/>
            </a:endParaRPr>
          </a:p>
        </p:txBody>
      </p:sp>
      <p:sp>
        <p:nvSpPr>
          <p:cNvPr id="106" name="Google Shape;106;ga4da307638_1_176"/>
          <p:cNvSpPr/>
          <p:nvPr/>
        </p:nvSpPr>
        <p:spPr>
          <a:xfrm>
            <a:off x="11523467" y="5894033"/>
            <a:ext cx="486300" cy="486300"/>
          </a:xfrm>
          <a:prstGeom prst="rect">
            <a:avLst/>
          </a:prstGeom>
          <a:noFill/>
          <a:ln cap="flat" cmpd="sng" w="19050">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7" name="Google Shape;107;ga4da307638_1_176"/>
          <p:cNvSpPr/>
          <p:nvPr/>
        </p:nvSpPr>
        <p:spPr>
          <a:xfrm flipH="1" rot="-5400000">
            <a:off x="-495750" y="5912183"/>
            <a:ext cx="1441500" cy="450000"/>
          </a:xfrm>
          <a:prstGeom prst="rect">
            <a:avLst/>
          </a:prstGeom>
          <a:solidFill>
            <a:srgbClr val="FFDB7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C100"/>
              </a:solidFill>
              <a:latin typeface="Arial"/>
              <a:ea typeface="Arial"/>
              <a:cs typeface="Arial"/>
              <a:sym typeface="Arial"/>
            </a:endParaRPr>
          </a:p>
        </p:txBody>
      </p:sp>
      <p:sp>
        <p:nvSpPr>
          <p:cNvPr id="108" name="Google Shape;108;ga4da307638_1_176"/>
          <p:cNvSpPr txBox="1"/>
          <p:nvPr>
            <p:ph type="title"/>
          </p:nvPr>
        </p:nvSpPr>
        <p:spPr>
          <a:xfrm>
            <a:off x="950800" y="642500"/>
            <a:ext cx="10290300" cy="10464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accent1"/>
              </a:buClr>
              <a:buSzPts val="3300"/>
              <a:buFont typeface="Montserrat ExtraBold"/>
              <a:buNone/>
              <a:defRPr sz="3300">
                <a:solidFill>
                  <a:schemeClr val="accent1"/>
                </a:solidFill>
                <a:latin typeface="Montserrat ExtraBold"/>
                <a:ea typeface="Montserrat ExtraBold"/>
                <a:cs typeface="Montserrat ExtraBold"/>
                <a:sym typeface="Montserrat ExtraBold"/>
              </a:defRPr>
            </a:lvl1pPr>
            <a:lvl2pPr lvl="1" rtl="0" algn="ctr">
              <a:lnSpc>
                <a:spcPct val="100000"/>
              </a:lnSpc>
              <a:spcBef>
                <a:spcPts val="0"/>
              </a:spcBef>
              <a:spcAft>
                <a:spcPts val="0"/>
              </a:spcAft>
              <a:buClr>
                <a:schemeClr val="accent3"/>
              </a:buClr>
              <a:buSzPts val="3700"/>
              <a:buNone/>
              <a:defRPr sz="3700">
                <a:solidFill>
                  <a:schemeClr val="accent3"/>
                </a:solidFill>
              </a:defRPr>
            </a:lvl2pPr>
            <a:lvl3pPr lvl="2" rtl="0" algn="ctr">
              <a:lnSpc>
                <a:spcPct val="100000"/>
              </a:lnSpc>
              <a:spcBef>
                <a:spcPts val="0"/>
              </a:spcBef>
              <a:spcAft>
                <a:spcPts val="0"/>
              </a:spcAft>
              <a:buClr>
                <a:schemeClr val="accent3"/>
              </a:buClr>
              <a:buSzPts val="3700"/>
              <a:buNone/>
              <a:defRPr sz="3700">
                <a:solidFill>
                  <a:schemeClr val="accent3"/>
                </a:solidFill>
              </a:defRPr>
            </a:lvl3pPr>
            <a:lvl4pPr lvl="3" rtl="0" algn="ctr">
              <a:lnSpc>
                <a:spcPct val="100000"/>
              </a:lnSpc>
              <a:spcBef>
                <a:spcPts val="0"/>
              </a:spcBef>
              <a:spcAft>
                <a:spcPts val="0"/>
              </a:spcAft>
              <a:buClr>
                <a:schemeClr val="accent3"/>
              </a:buClr>
              <a:buSzPts val="3700"/>
              <a:buNone/>
              <a:defRPr sz="3700">
                <a:solidFill>
                  <a:schemeClr val="accent3"/>
                </a:solidFill>
              </a:defRPr>
            </a:lvl4pPr>
            <a:lvl5pPr lvl="4" rtl="0" algn="ctr">
              <a:lnSpc>
                <a:spcPct val="100000"/>
              </a:lnSpc>
              <a:spcBef>
                <a:spcPts val="0"/>
              </a:spcBef>
              <a:spcAft>
                <a:spcPts val="0"/>
              </a:spcAft>
              <a:buClr>
                <a:schemeClr val="accent3"/>
              </a:buClr>
              <a:buSzPts val="3700"/>
              <a:buNone/>
              <a:defRPr sz="3700">
                <a:solidFill>
                  <a:schemeClr val="accent3"/>
                </a:solidFill>
              </a:defRPr>
            </a:lvl5pPr>
            <a:lvl6pPr lvl="5" rtl="0" algn="ctr">
              <a:lnSpc>
                <a:spcPct val="100000"/>
              </a:lnSpc>
              <a:spcBef>
                <a:spcPts val="0"/>
              </a:spcBef>
              <a:spcAft>
                <a:spcPts val="0"/>
              </a:spcAft>
              <a:buClr>
                <a:schemeClr val="accent3"/>
              </a:buClr>
              <a:buSzPts val="3700"/>
              <a:buNone/>
              <a:defRPr sz="3700">
                <a:solidFill>
                  <a:schemeClr val="accent3"/>
                </a:solidFill>
              </a:defRPr>
            </a:lvl6pPr>
            <a:lvl7pPr lvl="6" rtl="0" algn="ctr">
              <a:lnSpc>
                <a:spcPct val="100000"/>
              </a:lnSpc>
              <a:spcBef>
                <a:spcPts val="0"/>
              </a:spcBef>
              <a:spcAft>
                <a:spcPts val="0"/>
              </a:spcAft>
              <a:buClr>
                <a:schemeClr val="accent3"/>
              </a:buClr>
              <a:buSzPts val="3700"/>
              <a:buNone/>
              <a:defRPr sz="3700">
                <a:solidFill>
                  <a:schemeClr val="accent3"/>
                </a:solidFill>
              </a:defRPr>
            </a:lvl7pPr>
            <a:lvl8pPr lvl="7" rtl="0" algn="ctr">
              <a:lnSpc>
                <a:spcPct val="100000"/>
              </a:lnSpc>
              <a:spcBef>
                <a:spcPts val="0"/>
              </a:spcBef>
              <a:spcAft>
                <a:spcPts val="0"/>
              </a:spcAft>
              <a:buClr>
                <a:schemeClr val="accent3"/>
              </a:buClr>
              <a:buSzPts val="3700"/>
              <a:buNone/>
              <a:defRPr sz="3700">
                <a:solidFill>
                  <a:schemeClr val="accent3"/>
                </a:solidFill>
              </a:defRPr>
            </a:lvl8pPr>
            <a:lvl9pPr lvl="8" rtl="0" algn="ctr">
              <a:lnSpc>
                <a:spcPct val="100000"/>
              </a:lnSpc>
              <a:spcBef>
                <a:spcPts val="0"/>
              </a:spcBef>
              <a:spcAft>
                <a:spcPts val="0"/>
              </a:spcAft>
              <a:buClr>
                <a:schemeClr val="accent3"/>
              </a:buClr>
              <a:buSzPts val="3700"/>
              <a:buNone/>
              <a:defRPr sz="3700">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ga4da307638_1_182"/>
          <p:cNvSpPr txBox="1"/>
          <p:nvPr>
            <p:ph idx="1" type="body"/>
          </p:nvPr>
        </p:nvSpPr>
        <p:spPr>
          <a:xfrm>
            <a:off x="1073333" y="1960933"/>
            <a:ext cx="4559100" cy="37527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00000"/>
              </a:lnSpc>
              <a:spcBef>
                <a:spcPts val="0"/>
              </a:spcBef>
              <a:spcAft>
                <a:spcPts val="0"/>
              </a:spcAft>
              <a:buSzPts val="1900"/>
              <a:buChar char="●"/>
              <a:defRPr/>
            </a:lvl1pPr>
            <a:lvl2pPr indent="-349250" lvl="1" marL="914400" rtl="0" algn="ctr">
              <a:lnSpc>
                <a:spcPct val="100000"/>
              </a:lnSpc>
              <a:spcBef>
                <a:spcPts val="0"/>
              </a:spcBef>
              <a:spcAft>
                <a:spcPts val="0"/>
              </a:spcAft>
              <a:buSzPts val="1900"/>
              <a:buChar char="○"/>
              <a:defRPr/>
            </a:lvl2pPr>
            <a:lvl3pPr indent="-349250" lvl="2" marL="1371600" rtl="0" algn="ctr">
              <a:lnSpc>
                <a:spcPct val="100000"/>
              </a:lnSpc>
              <a:spcBef>
                <a:spcPts val="0"/>
              </a:spcBef>
              <a:spcAft>
                <a:spcPts val="0"/>
              </a:spcAft>
              <a:buSzPts val="1900"/>
              <a:buChar char="■"/>
              <a:defRPr/>
            </a:lvl3pPr>
            <a:lvl4pPr indent="-349250" lvl="3" marL="1828800" rtl="0" algn="ctr">
              <a:lnSpc>
                <a:spcPct val="100000"/>
              </a:lnSpc>
              <a:spcBef>
                <a:spcPts val="0"/>
              </a:spcBef>
              <a:spcAft>
                <a:spcPts val="0"/>
              </a:spcAft>
              <a:buSzPts val="1900"/>
              <a:buChar char="●"/>
              <a:defRPr/>
            </a:lvl4pPr>
            <a:lvl5pPr indent="-349250" lvl="4" marL="2286000" rtl="0" algn="ctr">
              <a:lnSpc>
                <a:spcPct val="100000"/>
              </a:lnSpc>
              <a:spcBef>
                <a:spcPts val="0"/>
              </a:spcBef>
              <a:spcAft>
                <a:spcPts val="0"/>
              </a:spcAft>
              <a:buSzPts val="1900"/>
              <a:buChar char="○"/>
              <a:defRPr/>
            </a:lvl5pPr>
            <a:lvl6pPr indent="-349250" lvl="5" marL="2743200" rtl="0" algn="ctr">
              <a:lnSpc>
                <a:spcPct val="100000"/>
              </a:lnSpc>
              <a:spcBef>
                <a:spcPts val="0"/>
              </a:spcBef>
              <a:spcAft>
                <a:spcPts val="0"/>
              </a:spcAft>
              <a:buSzPts val="1900"/>
              <a:buChar char="■"/>
              <a:defRPr/>
            </a:lvl6pPr>
            <a:lvl7pPr indent="-349250" lvl="6" marL="3200400" rtl="0" algn="ctr">
              <a:lnSpc>
                <a:spcPct val="100000"/>
              </a:lnSpc>
              <a:spcBef>
                <a:spcPts val="0"/>
              </a:spcBef>
              <a:spcAft>
                <a:spcPts val="0"/>
              </a:spcAft>
              <a:buSzPts val="1900"/>
              <a:buChar char="●"/>
              <a:defRPr/>
            </a:lvl7pPr>
            <a:lvl8pPr indent="-349250" lvl="7" marL="3657600" rtl="0" algn="ctr">
              <a:lnSpc>
                <a:spcPct val="100000"/>
              </a:lnSpc>
              <a:spcBef>
                <a:spcPts val="0"/>
              </a:spcBef>
              <a:spcAft>
                <a:spcPts val="0"/>
              </a:spcAft>
              <a:buSzPts val="1900"/>
              <a:buChar char="○"/>
              <a:defRPr/>
            </a:lvl8pPr>
            <a:lvl9pPr indent="-349250" lvl="8" marL="4114800" rtl="0" algn="ctr">
              <a:lnSpc>
                <a:spcPct val="100000"/>
              </a:lnSpc>
              <a:spcBef>
                <a:spcPts val="0"/>
              </a:spcBef>
              <a:spcAft>
                <a:spcPts val="0"/>
              </a:spcAft>
              <a:buSzPts val="1900"/>
              <a:buChar char="■"/>
              <a:defRPr/>
            </a:lvl9pPr>
          </a:lstStyle>
          <a:p/>
        </p:txBody>
      </p:sp>
      <p:sp>
        <p:nvSpPr>
          <p:cNvPr id="111" name="Google Shape;111;ga4da307638_1_182"/>
          <p:cNvSpPr/>
          <p:nvPr/>
        </p:nvSpPr>
        <p:spPr>
          <a:xfrm flipH="1">
            <a:off x="0" y="4520733"/>
            <a:ext cx="553200" cy="5529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12" name="Google Shape;112;ga4da307638_1_182"/>
          <p:cNvSpPr/>
          <p:nvPr/>
        </p:nvSpPr>
        <p:spPr>
          <a:xfrm flipH="1" rot="5400000">
            <a:off x="10511817" y="1314350"/>
            <a:ext cx="3035700" cy="4068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13" name="Google Shape;113;ga4da307638_1_182"/>
          <p:cNvSpPr/>
          <p:nvPr/>
        </p:nvSpPr>
        <p:spPr>
          <a:xfrm rot="10800000">
            <a:off x="11666833" y="2409633"/>
            <a:ext cx="336000" cy="10956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4" name="Google Shape;114;ga4da307638_1_182"/>
          <p:cNvSpPr/>
          <p:nvPr/>
        </p:nvSpPr>
        <p:spPr>
          <a:xfrm flipH="1" rot="5400000">
            <a:off x="4134450" y="5567550"/>
            <a:ext cx="385200" cy="21957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15" name="Google Shape;115;ga4da307638_1_182"/>
          <p:cNvSpPr txBox="1"/>
          <p:nvPr>
            <p:ph type="title"/>
          </p:nvPr>
        </p:nvSpPr>
        <p:spPr>
          <a:xfrm>
            <a:off x="950800" y="642500"/>
            <a:ext cx="10290300" cy="7635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accent1"/>
              </a:buClr>
              <a:buSzPts val="3300"/>
              <a:buFont typeface="Montserrat ExtraBold"/>
              <a:buNone/>
              <a:defRPr sz="3300">
                <a:solidFill>
                  <a:schemeClr val="accent1"/>
                </a:solidFill>
                <a:latin typeface="Montserrat ExtraBold"/>
                <a:ea typeface="Montserrat ExtraBold"/>
                <a:cs typeface="Montserrat ExtraBold"/>
                <a:sym typeface="Montserrat ExtraBold"/>
              </a:defRPr>
            </a:lvl1pPr>
            <a:lvl2pPr lvl="1" rtl="0" algn="ctr">
              <a:lnSpc>
                <a:spcPct val="100000"/>
              </a:lnSpc>
              <a:spcBef>
                <a:spcPts val="0"/>
              </a:spcBef>
              <a:spcAft>
                <a:spcPts val="0"/>
              </a:spcAft>
              <a:buClr>
                <a:schemeClr val="accent3"/>
              </a:buClr>
              <a:buSzPts val="3700"/>
              <a:buNone/>
              <a:defRPr sz="3700">
                <a:solidFill>
                  <a:schemeClr val="accent3"/>
                </a:solidFill>
              </a:defRPr>
            </a:lvl2pPr>
            <a:lvl3pPr lvl="2" rtl="0" algn="ctr">
              <a:lnSpc>
                <a:spcPct val="100000"/>
              </a:lnSpc>
              <a:spcBef>
                <a:spcPts val="0"/>
              </a:spcBef>
              <a:spcAft>
                <a:spcPts val="0"/>
              </a:spcAft>
              <a:buClr>
                <a:schemeClr val="accent3"/>
              </a:buClr>
              <a:buSzPts val="3700"/>
              <a:buNone/>
              <a:defRPr sz="3700">
                <a:solidFill>
                  <a:schemeClr val="accent3"/>
                </a:solidFill>
              </a:defRPr>
            </a:lvl3pPr>
            <a:lvl4pPr lvl="3" rtl="0" algn="ctr">
              <a:lnSpc>
                <a:spcPct val="100000"/>
              </a:lnSpc>
              <a:spcBef>
                <a:spcPts val="0"/>
              </a:spcBef>
              <a:spcAft>
                <a:spcPts val="0"/>
              </a:spcAft>
              <a:buClr>
                <a:schemeClr val="accent3"/>
              </a:buClr>
              <a:buSzPts val="3700"/>
              <a:buNone/>
              <a:defRPr sz="3700">
                <a:solidFill>
                  <a:schemeClr val="accent3"/>
                </a:solidFill>
              </a:defRPr>
            </a:lvl4pPr>
            <a:lvl5pPr lvl="4" rtl="0" algn="ctr">
              <a:lnSpc>
                <a:spcPct val="100000"/>
              </a:lnSpc>
              <a:spcBef>
                <a:spcPts val="0"/>
              </a:spcBef>
              <a:spcAft>
                <a:spcPts val="0"/>
              </a:spcAft>
              <a:buClr>
                <a:schemeClr val="accent3"/>
              </a:buClr>
              <a:buSzPts val="3700"/>
              <a:buNone/>
              <a:defRPr sz="3700">
                <a:solidFill>
                  <a:schemeClr val="accent3"/>
                </a:solidFill>
              </a:defRPr>
            </a:lvl5pPr>
            <a:lvl6pPr lvl="5" rtl="0" algn="ctr">
              <a:lnSpc>
                <a:spcPct val="100000"/>
              </a:lnSpc>
              <a:spcBef>
                <a:spcPts val="0"/>
              </a:spcBef>
              <a:spcAft>
                <a:spcPts val="0"/>
              </a:spcAft>
              <a:buClr>
                <a:schemeClr val="accent3"/>
              </a:buClr>
              <a:buSzPts val="3700"/>
              <a:buNone/>
              <a:defRPr sz="3700">
                <a:solidFill>
                  <a:schemeClr val="accent3"/>
                </a:solidFill>
              </a:defRPr>
            </a:lvl6pPr>
            <a:lvl7pPr lvl="6" rtl="0" algn="ctr">
              <a:lnSpc>
                <a:spcPct val="100000"/>
              </a:lnSpc>
              <a:spcBef>
                <a:spcPts val="0"/>
              </a:spcBef>
              <a:spcAft>
                <a:spcPts val="0"/>
              </a:spcAft>
              <a:buClr>
                <a:schemeClr val="accent3"/>
              </a:buClr>
              <a:buSzPts val="3700"/>
              <a:buNone/>
              <a:defRPr sz="3700">
                <a:solidFill>
                  <a:schemeClr val="accent3"/>
                </a:solidFill>
              </a:defRPr>
            </a:lvl7pPr>
            <a:lvl8pPr lvl="7" rtl="0" algn="ctr">
              <a:lnSpc>
                <a:spcPct val="100000"/>
              </a:lnSpc>
              <a:spcBef>
                <a:spcPts val="0"/>
              </a:spcBef>
              <a:spcAft>
                <a:spcPts val="0"/>
              </a:spcAft>
              <a:buClr>
                <a:schemeClr val="accent3"/>
              </a:buClr>
              <a:buSzPts val="3700"/>
              <a:buNone/>
              <a:defRPr sz="3700">
                <a:solidFill>
                  <a:schemeClr val="accent3"/>
                </a:solidFill>
              </a:defRPr>
            </a:lvl8pPr>
            <a:lvl9pPr lvl="8" rtl="0" algn="ctr">
              <a:lnSpc>
                <a:spcPct val="100000"/>
              </a:lnSpc>
              <a:spcBef>
                <a:spcPts val="0"/>
              </a:spcBef>
              <a:spcAft>
                <a:spcPts val="0"/>
              </a:spcAft>
              <a:buClr>
                <a:schemeClr val="accent3"/>
              </a:buClr>
              <a:buSzPts val="3700"/>
              <a:buNone/>
              <a:defRPr sz="37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16" name="Shape 116"/>
        <p:cNvGrpSpPr/>
        <p:nvPr/>
      </p:nvGrpSpPr>
      <p:grpSpPr>
        <a:xfrm>
          <a:off x="0" y="0"/>
          <a:ext cx="0" cy="0"/>
          <a:chOff x="0" y="0"/>
          <a:chExt cx="0" cy="0"/>
        </a:xfrm>
      </p:grpSpPr>
      <p:sp>
        <p:nvSpPr>
          <p:cNvPr id="117" name="Google Shape;117;ga4da307638_1_189"/>
          <p:cNvSpPr txBox="1"/>
          <p:nvPr>
            <p:ph idx="1" type="body"/>
          </p:nvPr>
        </p:nvSpPr>
        <p:spPr>
          <a:xfrm>
            <a:off x="6500867" y="3162600"/>
            <a:ext cx="4084500" cy="2517900"/>
          </a:xfrm>
          <a:prstGeom prst="rect">
            <a:avLst/>
          </a:prstGeom>
          <a:noFill/>
          <a:ln>
            <a:noFill/>
          </a:ln>
        </p:spPr>
        <p:txBody>
          <a:bodyPr anchorCtr="0" anchor="t" bIns="121900" lIns="121900" spcFirstLastPara="1" rIns="121900" wrap="square" tIns="121900">
            <a:noAutofit/>
          </a:bodyPr>
          <a:lstStyle>
            <a:lvl1pPr indent="-349250" lvl="0" marL="457200" rtl="0" algn="ctr">
              <a:lnSpc>
                <a:spcPct val="100000"/>
              </a:lnSpc>
              <a:spcBef>
                <a:spcPts val="0"/>
              </a:spcBef>
              <a:spcAft>
                <a:spcPts val="0"/>
              </a:spcAft>
              <a:buSzPts val="1900"/>
              <a:buChar char="●"/>
              <a:defRPr sz="1600">
                <a:solidFill>
                  <a:srgbClr val="434343"/>
                </a:solidFill>
              </a:defRPr>
            </a:lvl1pPr>
            <a:lvl2pPr indent="-349250" lvl="1" marL="914400" rtl="0" algn="ctr">
              <a:lnSpc>
                <a:spcPct val="100000"/>
              </a:lnSpc>
              <a:spcBef>
                <a:spcPts val="0"/>
              </a:spcBef>
              <a:spcAft>
                <a:spcPts val="0"/>
              </a:spcAft>
              <a:buSzPts val="1900"/>
              <a:buChar char="○"/>
              <a:defRPr/>
            </a:lvl2pPr>
            <a:lvl3pPr indent="-349250" lvl="2" marL="1371600" rtl="0" algn="ctr">
              <a:lnSpc>
                <a:spcPct val="100000"/>
              </a:lnSpc>
              <a:spcBef>
                <a:spcPts val="0"/>
              </a:spcBef>
              <a:spcAft>
                <a:spcPts val="0"/>
              </a:spcAft>
              <a:buSzPts val="1900"/>
              <a:buChar char="■"/>
              <a:defRPr/>
            </a:lvl3pPr>
            <a:lvl4pPr indent="-349250" lvl="3" marL="1828800" rtl="0" algn="ctr">
              <a:lnSpc>
                <a:spcPct val="100000"/>
              </a:lnSpc>
              <a:spcBef>
                <a:spcPts val="0"/>
              </a:spcBef>
              <a:spcAft>
                <a:spcPts val="0"/>
              </a:spcAft>
              <a:buSzPts val="1900"/>
              <a:buChar char="●"/>
              <a:defRPr/>
            </a:lvl4pPr>
            <a:lvl5pPr indent="-349250" lvl="4" marL="2286000" rtl="0" algn="ctr">
              <a:lnSpc>
                <a:spcPct val="100000"/>
              </a:lnSpc>
              <a:spcBef>
                <a:spcPts val="0"/>
              </a:spcBef>
              <a:spcAft>
                <a:spcPts val="0"/>
              </a:spcAft>
              <a:buSzPts val="1900"/>
              <a:buChar char="○"/>
              <a:defRPr/>
            </a:lvl5pPr>
            <a:lvl6pPr indent="-349250" lvl="5" marL="2743200" rtl="0" algn="ctr">
              <a:lnSpc>
                <a:spcPct val="100000"/>
              </a:lnSpc>
              <a:spcBef>
                <a:spcPts val="0"/>
              </a:spcBef>
              <a:spcAft>
                <a:spcPts val="0"/>
              </a:spcAft>
              <a:buSzPts val="1900"/>
              <a:buChar char="■"/>
              <a:defRPr/>
            </a:lvl6pPr>
            <a:lvl7pPr indent="-349250" lvl="6" marL="3200400" rtl="0" algn="ctr">
              <a:lnSpc>
                <a:spcPct val="100000"/>
              </a:lnSpc>
              <a:spcBef>
                <a:spcPts val="0"/>
              </a:spcBef>
              <a:spcAft>
                <a:spcPts val="0"/>
              </a:spcAft>
              <a:buSzPts val="1900"/>
              <a:buChar char="●"/>
              <a:defRPr/>
            </a:lvl7pPr>
            <a:lvl8pPr indent="-349250" lvl="7" marL="3657600" rtl="0" algn="ctr">
              <a:lnSpc>
                <a:spcPct val="100000"/>
              </a:lnSpc>
              <a:spcBef>
                <a:spcPts val="0"/>
              </a:spcBef>
              <a:spcAft>
                <a:spcPts val="0"/>
              </a:spcAft>
              <a:buSzPts val="1900"/>
              <a:buChar char="○"/>
              <a:defRPr/>
            </a:lvl8pPr>
            <a:lvl9pPr indent="-349250" lvl="8" marL="4114800" rtl="0" algn="ctr">
              <a:lnSpc>
                <a:spcPct val="100000"/>
              </a:lnSpc>
              <a:spcBef>
                <a:spcPts val="0"/>
              </a:spcBef>
              <a:spcAft>
                <a:spcPts val="0"/>
              </a:spcAft>
              <a:buSzPts val="1900"/>
              <a:buChar char="■"/>
              <a:defRPr/>
            </a:lvl9pPr>
          </a:lstStyle>
          <a:p/>
        </p:txBody>
      </p:sp>
      <p:sp>
        <p:nvSpPr>
          <p:cNvPr id="118" name="Google Shape;118;ga4da307638_1_189"/>
          <p:cNvSpPr txBox="1"/>
          <p:nvPr>
            <p:ph type="title"/>
          </p:nvPr>
        </p:nvSpPr>
        <p:spPr>
          <a:xfrm>
            <a:off x="6107067" y="1505900"/>
            <a:ext cx="4872000" cy="7635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accent1"/>
              </a:buClr>
              <a:buSzPts val="3300"/>
              <a:buFont typeface="Montserrat ExtraBold"/>
              <a:buNone/>
              <a:defRPr sz="3300">
                <a:solidFill>
                  <a:schemeClr val="accent1"/>
                </a:solidFill>
                <a:latin typeface="Montserrat ExtraBold"/>
                <a:ea typeface="Montserrat ExtraBold"/>
                <a:cs typeface="Montserrat ExtraBold"/>
                <a:sym typeface="Montserrat ExtraBold"/>
              </a:defRPr>
            </a:lvl1pPr>
            <a:lvl2pPr lvl="1" rtl="0" algn="ctr">
              <a:lnSpc>
                <a:spcPct val="100000"/>
              </a:lnSpc>
              <a:spcBef>
                <a:spcPts val="0"/>
              </a:spcBef>
              <a:spcAft>
                <a:spcPts val="0"/>
              </a:spcAft>
              <a:buClr>
                <a:schemeClr val="accent3"/>
              </a:buClr>
              <a:buSzPts val="3700"/>
              <a:buNone/>
              <a:defRPr sz="3700">
                <a:solidFill>
                  <a:schemeClr val="accent3"/>
                </a:solidFill>
              </a:defRPr>
            </a:lvl2pPr>
            <a:lvl3pPr lvl="2" rtl="0" algn="ctr">
              <a:lnSpc>
                <a:spcPct val="100000"/>
              </a:lnSpc>
              <a:spcBef>
                <a:spcPts val="0"/>
              </a:spcBef>
              <a:spcAft>
                <a:spcPts val="0"/>
              </a:spcAft>
              <a:buClr>
                <a:schemeClr val="accent3"/>
              </a:buClr>
              <a:buSzPts val="3700"/>
              <a:buNone/>
              <a:defRPr sz="3700">
                <a:solidFill>
                  <a:schemeClr val="accent3"/>
                </a:solidFill>
              </a:defRPr>
            </a:lvl3pPr>
            <a:lvl4pPr lvl="3" rtl="0" algn="ctr">
              <a:lnSpc>
                <a:spcPct val="100000"/>
              </a:lnSpc>
              <a:spcBef>
                <a:spcPts val="0"/>
              </a:spcBef>
              <a:spcAft>
                <a:spcPts val="0"/>
              </a:spcAft>
              <a:buClr>
                <a:schemeClr val="accent3"/>
              </a:buClr>
              <a:buSzPts val="3700"/>
              <a:buNone/>
              <a:defRPr sz="3700">
                <a:solidFill>
                  <a:schemeClr val="accent3"/>
                </a:solidFill>
              </a:defRPr>
            </a:lvl4pPr>
            <a:lvl5pPr lvl="4" rtl="0" algn="ctr">
              <a:lnSpc>
                <a:spcPct val="100000"/>
              </a:lnSpc>
              <a:spcBef>
                <a:spcPts val="0"/>
              </a:spcBef>
              <a:spcAft>
                <a:spcPts val="0"/>
              </a:spcAft>
              <a:buClr>
                <a:schemeClr val="accent3"/>
              </a:buClr>
              <a:buSzPts val="3700"/>
              <a:buNone/>
              <a:defRPr sz="3700">
                <a:solidFill>
                  <a:schemeClr val="accent3"/>
                </a:solidFill>
              </a:defRPr>
            </a:lvl5pPr>
            <a:lvl6pPr lvl="5" rtl="0" algn="ctr">
              <a:lnSpc>
                <a:spcPct val="100000"/>
              </a:lnSpc>
              <a:spcBef>
                <a:spcPts val="0"/>
              </a:spcBef>
              <a:spcAft>
                <a:spcPts val="0"/>
              </a:spcAft>
              <a:buClr>
                <a:schemeClr val="accent3"/>
              </a:buClr>
              <a:buSzPts val="3700"/>
              <a:buNone/>
              <a:defRPr sz="3700">
                <a:solidFill>
                  <a:schemeClr val="accent3"/>
                </a:solidFill>
              </a:defRPr>
            </a:lvl6pPr>
            <a:lvl7pPr lvl="6" rtl="0" algn="ctr">
              <a:lnSpc>
                <a:spcPct val="100000"/>
              </a:lnSpc>
              <a:spcBef>
                <a:spcPts val="0"/>
              </a:spcBef>
              <a:spcAft>
                <a:spcPts val="0"/>
              </a:spcAft>
              <a:buClr>
                <a:schemeClr val="accent3"/>
              </a:buClr>
              <a:buSzPts val="3700"/>
              <a:buNone/>
              <a:defRPr sz="3700">
                <a:solidFill>
                  <a:schemeClr val="accent3"/>
                </a:solidFill>
              </a:defRPr>
            </a:lvl7pPr>
            <a:lvl8pPr lvl="7" rtl="0" algn="ctr">
              <a:lnSpc>
                <a:spcPct val="100000"/>
              </a:lnSpc>
              <a:spcBef>
                <a:spcPts val="0"/>
              </a:spcBef>
              <a:spcAft>
                <a:spcPts val="0"/>
              </a:spcAft>
              <a:buClr>
                <a:schemeClr val="accent3"/>
              </a:buClr>
              <a:buSzPts val="3700"/>
              <a:buNone/>
              <a:defRPr sz="3700">
                <a:solidFill>
                  <a:schemeClr val="accent3"/>
                </a:solidFill>
              </a:defRPr>
            </a:lvl8pPr>
            <a:lvl9pPr lvl="8" rtl="0" algn="ctr">
              <a:lnSpc>
                <a:spcPct val="100000"/>
              </a:lnSpc>
              <a:spcBef>
                <a:spcPts val="0"/>
              </a:spcBef>
              <a:spcAft>
                <a:spcPts val="0"/>
              </a:spcAft>
              <a:buClr>
                <a:schemeClr val="accent3"/>
              </a:buClr>
              <a:buSzPts val="3700"/>
              <a:buNone/>
              <a:defRPr sz="3700">
                <a:solidFill>
                  <a:schemeClr val="accent3"/>
                </a:solidFill>
              </a:defRPr>
            </a:lvl9pPr>
          </a:lstStyle>
          <a:p/>
        </p:txBody>
      </p:sp>
      <p:sp>
        <p:nvSpPr>
          <p:cNvPr id="119" name="Google Shape;119;ga4da307638_1_189"/>
          <p:cNvSpPr/>
          <p:nvPr/>
        </p:nvSpPr>
        <p:spPr>
          <a:xfrm flipH="1">
            <a:off x="11638800" y="0"/>
            <a:ext cx="553200" cy="5529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20" name="Google Shape;120;ga4da307638_1_189"/>
          <p:cNvSpPr/>
          <p:nvPr/>
        </p:nvSpPr>
        <p:spPr>
          <a:xfrm>
            <a:off x="11553900" y="256167"/>
            <a:ext cx="380400" cy="3804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ga4da307638_1_194"/>
          <p:cNvSpPr txBox="1"/>
          <p:nvPr>
            <p:ph idx="12" type="sldNum"/>
          </p:nvPr>
        </p:nvSpPr>
        <p:spPr>
          <a:xfrm>
            <a:off x="11296610" y="63192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123" name="Google Shape;123;ga4da307638_1_194"/>
          <p:cNvSpPr/>
          <p:nvPr/>
        </p:nvSpPr>
        <p:spPr>
          <a:xfrm>
            <a:off x="-133" y="-20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24" name="Shape 124"/>
        <p:cNvGrpSpPr/>
        <p:nvPr/>
      </p:nvGrpSpPr>
      <p:grpSpPr>
        <a:xfrm>
          <a:off x="0" y="0"/>
          <a:ext cx="0" cy="0"/>
          <a:chOff x="0" y="0"/>
          <a:chExt cx="0" cy="0"/>
        </a:xfrm>
      </p:grpSpPr>
      <p:sp>
        <p:nvSpPr>
          <p:cNvPr id="125" name="Google Shape;125;ga4da307638_1_197"/>
          <p:cNvSpPr/>
          <p:nvPr/>
        </p:nvSpPr>
        <p:spPr>
          <a:xfrm>
            <a:off x="11705600" y="1743300"/>
            <a:ext cx="486300" cy="9561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26" name="Google Shape;126;ga4da307638_1_197"/>
          <p:cNvSpPr/>
          <p:nvPr/>
        </p:nvSpPr>
        <p:spPr>
          <a:xfrm>
            <a:off x="0" y="0"/>
            <a:ext cx="1503900" cy="3900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27" name="Google Shape;127;ga4da307638_1_197"/>
          <p:cNvSpPr/>
          <p:nvPr/>
        </p:nvSpPr>
        <p:spPr>
          <a:xfrm flipH="1">
            <a:off x="7545900" y="6478400"/>
            <a:ext cx="4646100" cy="3693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28" name="Google Shape;128;ga4da307638_1_197"/>
          <p:cNvSpPr/>
          <p:nvPr/>
        </p:nvSpPr>
        <p:spPr>
          <a:xfrm rot="5400000">
            <a:off x="8238052" y="5316467"/>
            <a:ext cx="304500" cy="23445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129" name="Shape 129"/>
        <p:cNvGrpSpPr/>
        <p:nvPr/>
      </p:nvGrpSpPr>
      <p:grpSpPr>
        <a:xfrm>
          <a:off x="0" y="0"/>
          <a:ext cx="0" cy="0"/>
          <a:chOff x="0" y="0"/>
          <a:chExt cx="0" cy="0"/>
        </a:xfrm>
      </p:grpSpPr>
      <p:sp>
        <p:nvSpPr>
          <p:cNvPr id="130" name="Google Shape;130;ga4da307638_1_202"/>
          <p:cNvSpPr/>
          <p:nvPr/>
        </p:nvSpPr>
        <p:spPr>
          <a:xfrm>
            <a:off x="10688000" y="0"/>
            <a:ext cx="1503900" cy="3900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31" name="Google Shape;131;ga4da307638_1_202"/>
          <p:cNvSpPr/>
          <p:nvPr/>
        </p:nvSpPr>
        <p:spPr>
          <a:xfrm>
            <a:off x="6826600" y="6468000"/>
            <a:ext cx="1503900" cy="3900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32" name="Google Shape;132;ga4da307638_1_202"/>
          <p:cNvSpPr/>
          <p:nvPr/>
        </p:nvSpPr>
        <p:spPr>
          <a:xfrm flipH="1" rot="5400000">
            <a:off x="-1507900" y="4980897"/>
            <a:ext cx="3384900" cy="3693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33" name="Google Shape;133;ga4da307638_1_202"/>
          <p:cNvSpPr/>
          <p:nvPr/>
        </p:nvSpPr>
        <p:spPr>
          <a:xfrm rot="10800000">
            <a:off x="206633" y="3234341"/>
            <a:ext cx="304500" cy="17079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134" name="Shape 134"/>
        <p:cNvGrpSpPr/>
        <p:nvPr/>
      </p:nvGrpSpPr>
      <p:grpSpPr>
        <a:xfrm>
          <a:off x="0" y="0"/>
          <a:ext cx="0" cy="0"/>
          <a:chOff x="0" y="0"/>
          <a:chExt cx="0" cy="0"/>
        </a:xfrm>
      </p:grpSpPr>
      <p:sp>
        <p:nvSpPr>
          <p:cNvPr id="135" name="Google Shape;135;ga4da307638_1_207"/>
          <p:cNvSpPr/>
          <p:nvPr/>
        </p:nvSpPr>
        <p:spPr>
          <a:xfrm>
            <a:off x="11910300" y="0"/>
            <a:ext cx="281700" cy="38148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36" name="Google Shape;136;ga4da307638_1_207"/>
          <p:cNvSpPr/>
          <p:nvPr/>
        </p:nvSpPr>
        <p:spPr>
          <a:xfrm flipH="1" rot="5400000">
            <a:off x="1702733" y="4826697"/>
            <a:ext cx="328500" cy="37341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37" name="Google Shape;137;ga4da307638_1_207"/>
          <p:cNvSpPr/>
          <p:nvPr/>
        </p:nvSpPr>
        <p:spPr>
          <a:xfrm>
            <a:off x="0" y="0"/>
            <a:ext cx="486300" cy="4863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38" name="Google Shape;138;ga4da307638_1_207"/>
          <p:cNvSpPr/>
          <p:nvPr/>
        </p:nvSpPr>
        <p:spPr>
          <a:xfrm rot="-5400000">
            <a:off x="218900" y="207833"/>
            <a:ext cx="370500" cy="3753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1" name="Shape 21"/>
        <p:cNvGrpSpPr/>
        <p:nvPr/>
      </p:nvGrpSpPr>
      <p:grpSpPr>
        <a:xfrm>
          <a:off x="0" y="0"/>
          <a:ext cx="0" cy="0"/>
          <a:chOff x="0" y="0"/>
          <a:chExt cx="0" cy="0"/>
        </a:xfrm>
      </p:grpSpPr>
      <p:sp>
        <p:nvSpPr>
          <p:cNvPr id="22" name="Google Shape;2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8" name="Shape 28"/>
        <p:cNvGrpSpPr/>
        <p:nvPr/>
      </p:nvGrpSpPr>
      <p:grpSpPr>
        <a:xfrm>
          <a:off x="0" y="0"/>
          <a:ext cx="0" cy="0"/>
          <a:chOff x="0" y="0"/>
          <a:chExt cx="0" cy="0"/>
        </a:xfrm>
      </p:grpSpPr>
      <p:sp>
        <p:nvSpPr>
          <p:cNvPr id="29" name="Google Shape;2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1" name="Google Shape;31;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2" name="Google Shape;3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5" name="Shape 35"/>
        <p:cNvGrpSpPr/>
        <p:nvPr/>
      </p:nvGrpSpPr>
      <p:grpSpPr>
        <a:xfrm>
          <a:off x="0" y="0"/>
          <a:ext cx="0" cy="0"/>
          <a:chOff x="0" y="0"/>
          <a:chExt cx="0" cy="0"/>
        </a:xfrm>
      </p:grpSpPr>
      <p:sp>
        <p:nvSpPr>
          <p:cNvPr id="36" name="Google Shape;3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1" name="Shape 41"/>
        <p:cNvGrpSpPr/>
        <p:nvPr/>
      </p:nvGrpSpPr>
      <p:grpSpPr>
        <a:xfrm>
          <a:off x="0" y="0"/>
          <a:ext cx="0" cy="0"/>
          <a:chOff x="0" y="0"/>
          <a:chExt cx="0" cy="0"/>
        </a:xfrm>
      </p:grpSpPr>
      <p:sp>
        <p:nvSpPr>
          <p:cNvPr id="42" name="Google Shape;42;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a4da307638_1_123"/>
          <p:cNvSpPr txBox="1"/>
          <p:nvPr>
            <p:ph type="ctrTitle"/>
          </p:nvPr>
        </p:nvSpPr>
        <p:spPr>
          <a:xfrm>
            <a:off x="6749633" y="1961967"/>
            <a:ext cx="4676100" cy="2183700"/>
          </a:xfrm>
          <a:prstGeom prst="rect">
            <a:avLst/>
          </a:prstGeom>
          <a:noFill/>
          <a:ln>
            <a:noFill/>
          </a:ln>
        </p:spPr>
        <p:txBody>
          <a:bodyPr anchorCtr="0" anchor="t" bIns="121900" lIns="121900" spcFirstLastPara="1" rIns="121900" wrap="square" tIns="121900">
            <a:noAutofit/>
          </a:bodyPr>
          <a:lstStyle>
            <a:lvl1pPr lvl="0" rtl="0" algn="ctr">
              <a:lnSpc>
                <a:spcPct val="80000"/>
              </a:lnSpc>
              <a:spcBef>
                <a:spcPts val="0"/>
              </a:spcBef>
              <a:spcAft>
                <a:spcPts val="0"/>
              </a:spcAft>
              <a:buSzPts val="8000"/>
              <a:buNone/>
              <a:defRPr sz="8000"/>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52" name="Google Shape;52;ga4da307638_1_123"/>
          <p:cNvSpPr txBox="1"/>
          <p:nvPr>
            <p:ph idx="1" type="subTitle"/>
          </p:nvPr>
        </p:nvSpPr>
        <p:spPr>
          <a:xfrm>
            <a:off x="7321233" y="4052033"/>
            <a:ext cx="3532800" cy="921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24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900"/>
              <a:buNone/>
              <a:defRPr sz="2400">
                <a:latin typeface="Montserrat"/>
                <a:ea typeface="Montserrat"/>
                <a:cs typeface="Montserrat"/>
                <a:sym typeface="Montserrat"/>
              </a:defRPr>
            </a:lvl2pPr>
            <a:lvl3pPr lvl="2" rtl="0" algn="ctr">
              <a:lnSpc>
                <a:spcPct val="100000"/>
              </a:lnSpc>
              <a:spcBef>
                <a:spcPts val="0"/>
              </a:spcBef>
              <a:spcAft>
                <a:spcPts val="0"/>
              </a:spcAft>
              <a:buSzPts val="1900"/>
              <a:buNone/>
              <a:defRPr sz="2400">
                <a:latin typeface="Montserrat"/>
                <a:ea typeface="Montserrat"/>
                <a:cs typeface="Montserrat"/>
                <a:sym typeface="Montserrat"/>
              </a:defRPr>
            </a:lvl3pPr>
            <a:lvl4pPr lvl="3" rtl="0" algn="ctr">
              <a:lnSpc>
                <a:spcPct val="100000"/>
              </a:lnSpc>
              <a:spcBef>
                <a:spcPts val="0"/>
              </a:spcBef>
              <a:spcAft>
                <a:spcPts val="0"/>
              </a:spcAft>
              <a:buSzPts val="1900"/>
              <a:buNone/>
              <a:defRPr sz="2400">
                <a:latin typeface="Montserrat"/>
                <a:ea typeface="Montserrat"/>
                <a:cs typeface="Montserrat"/>
                <a:sym typeface="Montserrat"/>
              </a:defRPr>
            </a:lvl4pPr>
            <a:lvl5pPr lvl="4" rtl="0" algn="ctr">
              <a:lnSpc>
                <a:spcPct val="100000"/>
              </a:lnSpc>
              <a:spcBef>
                <a:spcPts val="0"/>
              </a:spcBef>
              <a:spcAft>
                <a:spcPts val="0"/>
              </a:spcAft>
              <a:buSzPts val="1900"/>
              <a:buNone/>
              <a:defRPr sz="2400">
                <a:latin typeface="Montserrat"/>
                <a:ea typeface="Montserrat"/>
                <a:cs typeface="Montserrat"/>
                <a:sym typeface="Montserrat"/>
              </a:defRPr>
            </a:lvl5pPr>
            <a:lvl6pPr lvl="5" rtl="0" algn="ctr">
              <a:lnSpc>
                <a:spcPct val="100000"/>
              </a:lnSpc>
              <a:spcBef>
                <a:spcPts val="0"/>
              </a:spcBef>
              <a:spcAft>
                <a:spcPts val="0"/>
              </a:spcAft>
              <a:buSzPts val="1900"/>
              <a:buNone/>
              <a:defRPr sz="2400">
                <a:latin typeface="Montserrat"/>
                <a:ea typeface="Montserrat"/>
                <a:cs typeface="Montserrat"/>
                <a:sym typeface="Montserrat"/>
              </a:defRPr>
            </a:lvl6pPr>
            <a:lvl7pPr lvl="6" rtl="0" algn="ctr">
              <a:lnSpc>
                <a:spcPct val="100000"/>
              </a:lnSpc>
              <a:spcBef>
                <a:spcPts val="0"/>
              </a:spcBef>
              <a:spcAft>
                <a:spcPts val="0"/>
              </a:spcAft>
              <a:buSzPts val="1900"/>
              <a:buNone/>
              <a:defRPr sz="2400">
                <a:latin typeface="Montserrat"/>
                <a:ea typeface="Montserrat"/>
                <a:cs typeface="Montserrat"/>
                <a:sym typeface="Montserrat"/>
              </a:defRPr>
            </a:lvl7pPr>
            <a:lvl8pPr lvl="7" rtl="0" algn="ctr">
              <a:lnSpc>
                <a:spcPct val="100000"/>
              </a:lnSpc>
              <a:spcBef>
                <a:spcPts val="0"/>
              </a:spcBef>
              <a:spcAft>
                <a:spcPts val="0"/>
              </a:spcAft>
              <a:buSzPts val="1900"/>
              <a:buNone/>
              <a:defRPr sz="2400">
                <a:latin typeface="Montserrat"/>
                <a:ea typeface="Montserrat"/>
                <a:cs typeface="Montserrat"/>
                <a:sym typeface="Montserrat"/>
              </a:defRPr>
            </a:lvl8pPr>
            <a:lvl9pPr lvl="8" rtl="0" algn="ctr">
              <a:lnSpc>
                <a:spcPct val="100000"/>
              </a:lnSpc>
              <a:spcBef>
                <a:spcPts val="0"/>
              </a:spcBef>
              <a:spcAft>
                <a:spcPts val="0"/>
              </a:spcAft>
              <a:buSzPts val="1900"/>
              <a:buNone/>
              <a:defRPr sz="2400">
                <a:latin typeface="Montserrat"/>
                <a:ea typeface="Montserrat"/>
                <a:cs typeface="Montserrat"/>
                <a:sym typeface="Montserrat"/>
              </a:defRPr>
            </a:lvl9pPr>
          </a:lstStyle>
          <a:p/>
        </p:txBody>
      </p:sp>
      <p:sp>
        <p:nvSpPr>
          <p:cNvPr id="53" name="Google Shape;53;ga4da307638_1_123"/>
          <p:cNvSpPr/>
          <p:nvPr/>
        </p:nvSpPr>
        <p:spPr>
          <a:xfrm flipH="1">
            <a:off x="11638800" y="0"/>
            <a:ext cx="553200" cy="5529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54" name="Google Shape;54;ga4da307638_1_123"/>
          <p:cNvSpPr/>
          <p:nvPr/>
        </p:nvSpPr>
        <p:spPr>
          <a:xfrm flipH="1">
            <a:off x="167" y="5312400"/>
            <a:ext cx="385200" cy="15456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55" name="Google Shape;55;ga4da307638_1_123"/>
          <p:cNvSpPr/>
          <p:nvPr/>
        </p:nvSpPr>
        <p:spPr>
          <a:xfrm>
            <a:off x="11478733" y="342067"/>
            <a:ext cx="385200" cy="3852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6" name="Google Shape;56;ga4da307638_1_123"/>
          <p:cNvSpPr/>
          <p:nvPr/>
        </p:nvSpPr>
        <p:spPr>
          <a:xfrm flipH="1" rot="5400000">
            <a:off x="11527350" y="6193350"/>
            <a:ext cx="385200" cy="9441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ga4da307638_1_130"/>
          <p:cNvSpPr txBox="1"/>
          <p:nvPr>
            <p:ph type="title"/>
          </p:nvPr>
        </p:nvSpPr>
        <p:spPr>
          <a:xfrm>
            <a:off x="3127200" y="1996333"/>
            <a:ext cx="5937600" cy="15204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accent1"/>
              </a:buClr>
              <a:buSzPts val="8000"/>
              <a:buNone/>
              <a:defRPr sz="9300">
                <a:solidFill>
                  <a:schemeClr val="accent1"/>
                </a:solidFill>
              </a:defRPr>
            </a:lvl1pPr>
            <a:lvl2pPr lvl="1" rtl="0" algn="ctr">
              <a:lnSpc>
                <a:spcPct val="100000"/>
              </a:lnSpc>
              <a:spcBef>
                <a:spcPts val="0"/>
              </a:spcBef>
              <a:spcAft>
                <a:spcPts val="0"/>
              </a:spcAft>
              <a:buClr>
                <a:schemeClr val="accent1"/>
              </a:buClr>
              <a:buSzPts val="8000"/>
              <a:buNone/>
              <a:defRPr sz="8000">
                <a:solidFill>
                  <a:schemeClr val="accent1"/>
                </a:solidFill>
              </a:defRPr>
            </a:lvl2pPr>
            <a:lvl3pPr lvl="2" rtl="0" algn="ctr">
              <a:lnSpc>
                <a:spcPct val="100000"/>
              </a:lnSpc>
              <a:spcBef>
                <a:spcPts val="0"/>
              </a:spcBef>
              <a:spcAft>
                <a:spcPts val="0"/>
              </a:spcAft>
              <a:buClr>
                <a:schemeClr val="accent1"/>
              </a:buClr>
              <a:buSzPts val="8000"/>
              <a:buNone/>
              <a:defRPr sz="8000">
                <a:solidFill>
                  <a:schemeClr val="accent1"/>
                </a:solidFill>
              </a:defRPr>
            </a:lvl3pPr>
            <a:lvl4pPr lvl="3" rtl="0" algn="ctr">
              <a:lnSpc>
                <a:spcPct val="100000"/>
              </a:lnSpc>
              <a:spcBef>
                <a:spcPts val="0"/>
              </a:spcBef>
              <a:spcAft>
                <a:spcPts val="0"/>
              </a:spcAft>
              <a:buClr>
                <a:schemeClr val="accent1"/>
              </a:buClr>
              <a:buSzPts val="8000"/>
              <a:buNone/>
              <a:defRPr sz="8000">
                <a:solidFill>
                  <a:schemeClr val="accent1"/>
                </a:solidFill>
              </a:defRPr>
            </a:lvl4pPr>
            <a:lvl5pPr lvl="4" rtl="0" algn="ctr">
              <a:lnSpc>
                <a:spcPct val="100000"/>
              </a:lnSpc>
              <a:spcBef>
                <a:spcPts val="0"/>
              </a:spcBef>
              <a:spcAft>
                <a:spcPts val="0"/>
              </a:spcAft>
              <a:buClr>
                <a:schemeClr val="accent1"/>
              </a:buClr>
              <a:buSzPts val="8000"/>
              <a:buNone/>
              <a:defRPr sz="8000">
                <a:solidFill>
                  <a:schemeClr val="accent1"/>
                </a:solidFill>
              </a:defRPr>
            </a:lvl5pPr>
            <a:lvl6pPr lvl="5" rtl="0" algn="ctr">
              <a:lnSpc>
                <a:spcPct val="100000"/>
              </a:lnSpc>
              <a:spcBef>
                <a:spcPts val="0"/>
              </a:spcBef>
              <a:spcAft>
                <a:spcPts val="0"/>
              </a:spcAft>
              <a:buClr>
                <a:schemeClr val="accent1"/>
              </a:buClr>
              <a:buSzPts val="8000"/>
              <a:buNone/>
              <a:defRPr sz="8000">
                <a:solidFill>
                  <a:schemeClr val="accent1"/>
                </a:solidFill>
              </a:defRPr>
            </a:lvl6pPr>
            <a:lvl7pPr lvl="6" rtl="0" algn="ctr">
              <a:lnSpc>
                <a:spcPct val="100000"/>
              </a:lnSpc>
              <a:spcBef>
                <a:spcPts val="0"/>
              </a:spcBef>
              <a:spcAft>
                <a:spcPts val="0"/>
              </a:spcAft>
              <a:buClr>
                <a:schemeClr val="accent1"/>
              </a:buClr>
              <a:buSzPts val="8000"/>
              <a:buNone/>
              <a:defRPr sz="8000">
                <a:solidFill>
                  <a:schemeClr val="accent1"/>
                </a:solidFill>
              </a:defRPr>
            </a:lvl7pPr>
            <a:lvl8pPr lvl="7" rtl="0" algn="ctr">
              <a:lnSpc>
                <a:spcPct val="100000"/>
              </a:lnSpc>
              <a:spcBef>
                <a:spcPts val="0"/>
              </a:spcBef>
              <a:spcAft>
                <a:spcPts val="0"/>
              </a:spcAft>
              <a:buClr>
                <a:schemeClr val="accent1"/>
              </a:buClr>
              <a:buSzPts val="8000"/>
              <a:buNone/>
              <a:defRPr sz="8000">
                <a:solidFill>
                  <a:schemeClr val="accent1"/>
                </a:solidFill>
              </a:defRPr>
            </a:lvl8pPr>
            <a:lvl9pPr lvl="8" rtl="0" algn="ctr">
              <a:lnSpc>
                <a:spcPct val="100000"/>
              </a:lnSpc>
              <a:spcBef>
                <a:spcPts val="0"/>
              </a:spcBef>
              <a:spcAft>
                <a:spcPts val="0"/>
              </a:spcAft>
              <a:buClr>
                <a:schemeClr val="accent1"/>
              </a:buClr>
              <a:buSzPts val="8000"/>
              <a:buNone/>
              <a:defRPr sz="8000">
                <a:solidFill>
                  <a:schemeClr val="accent1"/>
                </a:solidFill>
              </a:defRPr>
            </a:lvl9pPr>
          </a:lstStyle>
          <a:p/>
        </p:txBody>
      </p:sp>
      <p:sp>
        <p:nvSpPr>
          <p:cNvPr id="59" name="Google Shape;59;ga4da307638_1_130"/>
          <p:cNvSpPr txBox="1"/>
          <p:nvPr>
            <p:ph idx="1" type="subTitle"/>
          </p:nvPr>
        </p:nvSpPr>
        <p:spPr>
          <a:xfrm>
            <a:off x="3090000" y="3516733"/>
            <a:ext cx="6012000" cy="1308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2100">
                <a:latin typeface="Montserrat"/>
                <a:ea typeface="Montserrat"/>
                <a:cs typeface="Montserrat"/>
                <a:sym typeface="Montserrat"/>
              </a:defRPr>
            </a:lvl1pPr>
            <a:lvl2pPr lvl="1" rtl="0" algn="ctr">
              <a:lnSpc>
                <a:spcPct val="100000"/>
              </a:lnSpc>
              <a:spcBef>
                <a:spcPts val="0"/>
              </a:spcBef>
              <a:spcAft>
                <a:spcPts val="0"/>
              </a:spcAft>
              <a:buSzPts val="1900"/>
              <a:buNone/>
              <a:defRPr sz="2100">
                <a:latin typeface="Montserrat"/>
                <a:ea typeface="Montserrat"/>
                <a:cs typeface="Montserrat"/>
                <a:sym typeface="Montserrat"/>
              </a:defRPr>
            </a:lvl2pPr>
            <a:lvl3pPr lvl="2" rtl="0" algn="ctr">
              <a:lnSpc>
                <a:spcPct val="100000"/>
              </a:lnSpc>
              <a:spcBef>
                <a:spcPts val="0"/>
              </a:spcBef>
              <a:spcAft>
                <a:spcPts val="0"/>
              </a:spcAft>
              <a:buSzPts val="1900"/>
              <a:buNone/>
              <a:defRPr sz="2100">
                <a:latin typeface="Montserrat"/>
                <a:ea typeface="Montserrat"/>
                <a:cs typeface="Montserrat"/>
                <a:sym typeface="Montserrat"/>
              </a:defRPr>
            </a:lvl3pPr>
            <a:lvl4pPr lvl="3" rtl="0" algn="ctr">
              <a:lnSpc>
                <a:spcPct val="100000"/>
              </a:lnSpc>
              <a:spcBef>
                <a:spcPts val="0"/>
              </a:spcBef>
              <a:spcAft>
                <a:spcPts val="0"/>
              </a:spcAft>
              <a:buSzPts val="1900"/>
              <a:buNone/>
              <a:defRPr sz="2100">
                <a:latin typeface="Montserrat"/>
                <a:ea typeface="Montserrat"/>
                <a:cs typeface="Montserrat"/>
                <a:sym typeface="Montserrat"/>
              </a:defRPr>
            </a:lvl4pPr>
            <a:lvl5pPr lvl="4" rtl="0" algn="ctr">
              <a:lnSpc>
                <a:spcPct val="100000"/>
              </a:lnSpc>
              <a:spcBef>
                <a:spcPts val="0"/>
              </a:spcBef>
              <a:spcAft>
                <a:spcPts val="0"/>
              </a:spcAft>
              <a:buSzPts val="1900"/>
              <a:buNone/>
              <a:defRPr sz="2100">
                <a:latin typeface="Montserrat"/>
                <a:ea typeface="Montserrat"/>
                <a:cs typeface="Montserrat"/>
                <a:sym typeface="Montserrat"/>
              </a:defRPr>
            </a:lvl5pPr>
            <a:lvl6pPr lvl="5" rtl="0" algn="ctr">
              <a:lnSpc>
                <a:spcPct val="100000"/>
              </a:lnSpc>
              <a:spcBef>
                <a:spcPts val="0"/>
              </a:spcBef>
              <a:spcAft>
                <a:spcPts val="0"/>
              </a:spcAft>
              <a:buSzPts val="1900"/>
              <a:buNone/>
              <a:defRPr sz="2100">
                <a:latin typeface="Montserrat"/>
                <a:ea typeface="Montserrat"/>
                <a:cs typeface="Montserrat"/>
                <a:sym typeface="Montserrat"/>
              </a:defRPr>
            </a:lvl6pPr>
            <a:lvl7pPr lvl="6" rtl="0" algn="ctr">
              <a:lnSpc>
                <a:spcPct val="100000"/>
              </a:lnSpc>
              <a:spcBef>
                <a:spcPts val="0"/>
              </a:spcBef>
              <a:spcAft>
                <a:spcPts val="0"/>
              </a:spcAft>
              <a:buSzPts val="1900"/>
              <a:buNone/>
              <a:defRPr sz="2100">
                <a:latin typeface="Montserrat"/>
                <a:ea typeface="Montserrat"/>
                <a:cs typeface="Montserrat"/>
                <a:sym typeface="Montserrat"/>
              </a:defRPr>
            </a:lvl7pPr>
            <a:lvl8pPr lvl="7" rtl="0" algn="ctr">
              <a:lnSpc>
                <a:spcPct val="100000"/>
              </a:lnSpc>
              <a:spcBef>
                <a:spcPts val="0"/>
              </a:spcBef>
              <a:spcAft>
                <a:spcPts val="0"/>
              </a:spcAft>
              <a:buSzPts val="1900"/>
              <a:buNone/>
              <a:defRPr sz="2100">
                <a:latin typeface="Montserrat"/>
                <a:ea typeface="Montserrat"/>
                <a:cs typeface="Montserrat"/>
                <a:sym typeface="Montserrat"/>
              </a:defRPr>
            </a:lvl8pPr>
            <a:lvl9pPr lvl="8" rtl="0" algn="ctr">
              <a:lnSpc>
                <a:spcPct val="100000"/>
              </a:lnSpc>
              <a:spcBef>
                <a:spcPts val="0"/>
              </a:spcBef>
              <a:spcAft>
                <a:spcPts val="0"/>
              </a:spcAft>
              <a:buSzPts val="1900"/>
              <a:buNone/>
              <a:defRPr sz="2100">
                <a:latin typeface="Montserrat"/>
                <a:ea typeface="Montserrat"/>
                <a:cs typeface="Montserrat"/>
                <a:sym typeface="Montserrat"/>
              </a:defRPr>
            </a:lvl9pPr>
          </a:lstStyle>
          <a:p/>
        </p:txBody>
      </p:sp>
      <p:sp>
        <p:nvSpPr>
          <p:cNvPr id="60" name="Google Shape;60;ga4da307638_1_130"/>
          <p:cNvSpPr/>
          <p:nvPr/>
        </p:nvSpPr>
        <p:spPr>
          <a:xfrm flipH="1">
            <a:off x="11782800" y="0"/>
            <a:ext cx="409200" cy="23817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61" name="Google Shape;61;ga4da307638_1_130"/>
          <p:cNvSpPr/>
          <p:nvPr/>
        </p:nvSpPr>
        <p:spPr>
          <a:xfrm flipH="1" rot="-5400000">
            <a:off x="29550" y="6275250"/>
            <a:ext cx="553200" cy="6123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62" name="Google Shape;62;ga4da307638_1_130"/>
          <p:cNvSpPr/>
          <p:nvPr/>
        </p:nvSpPr>
        <p:spPr>
          <a:xfrm>
            <a:off x="11620800" y="1168700"/>
            <a:ext cx="340800" cy="13953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432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63" name="Shape 63"/>
        <p:cNvGrpSpPr/>
        <p:nvPr/>
      </p:nvGrpSpPr>
      <p:grpSpPr>
        <a:xfrm>
          <a:off x="0" y="0"/>
          <a:ext cx="0" cy="0"/>
          <a:chOff x="0" y="0"/>
          <a:chExt cx="0" cy="0"/>
        </a:xfrm>
      </p:grpSpPr>
      <p:sp>
        <p:nvSpPr>
          <p:cNvPr id="64" name="Google Shape;64;ga4da307638_1_136"/>
          <p:cNvSpPr txBox="1"/>
          <p:nvPr>
            <p:ph idx="1" type="subTitle"/>
          </p:nvPr>
        </p:nvSpPr>
        <p:spPr>
          <a:xfrm>
            <a:off x="4665333" y="2060867"/>
            <a:ext cx="3174900" cy="10161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65" name="Google Shape;65;ga4da307638_1_136"/>
          <p:cNvSpPr txBox="1"/>
          <p:nvPr>
            <p:ph idx="2" type="subTitle"/>
          </p:nvPr>
        </p:nvSpPr>
        <p:spPr>
          <a:xfrm>
            <a:off x="4711784" y="2559467"/>
            <a:ext cx="3174900" cy="10161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2pPr>
            <a:lvl3pPr lvl="2"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3pPr>
            <a:lvl4pPr lvl="3"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4pPr>
            <a:lvl5pPr lvl="4"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5pPr>
            <a:lvl6pPr lvl="5"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6pPr>
            <a:lvl7pPr lvl="6"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7pPr>
            <a:lvl8pPr lvl="7"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8pPr>
            <a:lvl9pPr lvl="8"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9pPr>
          </a:lstStyle>
          <a:p/>
        </p:txBody>
      </p:sp>
      <p:sp>
        <p:nvSpPr>
          <p:cNvPr id="66" name="Google Shape;66;ga4da307638_1_136"/>
          <p:cNvSpPr txBox="1"/>
          <p:nvPr>
            <p:ph idx="3" type="subTitle"/>
          </p:nvPr>
        </p:nvSpPr>
        <p:spPr>
          <a:xfrm>
            <a:off x="7970417" y="2079533"/>
            <a:ext cx="3174900" cy="10161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67" name="Google Shape;67;ga4da307638_1_136"/>
          <p:cNvSpPr txBox="1"/>
          <p:nvPr>
            <p:ph idx="4" type="subTitle"/>
          </p:nvPr>
        </p:nvSpPr>
        <p:spPr>
          <a:xfrm>
            <a:off x="7970417" y="2550917"/>
            <a:ext cx="3174900" cy="10161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2pPr>
            <a:lvl3pPr lvl="2"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3pPr>
            <a:lvl4pPr lvl="3"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4pPr>
            <a:lvl5pPr lvl="4"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5pPr>
            <a:lvl6pPr lvl="5"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6pPr>
            <a:lvl7pPr lvl="6"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7pPr>
            <a:lvl8pPr lvl="7"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8pPr>
            <a:lvl9pPr lvl="8"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9pPr>
          </a:lstStyle>
          <a:p/>
        </p:txBody>
      </p:sp>
      <p:sp>
        <p:nvSpPr>
          <p:cNvPr id="68" name="Google Shape;68;ga4da307638_1_136"/>
          <p:cNvSpPr txBox="1"/>
          <p:nvPr>
            <p:ph idx="5" type="subTitle"/>
          </p:nvPr>
        </p:nvSpPr>
        <p:spPr>
          <a:xfrm>
            <a:off x="4711800" y="4213100"/>
            <a:ext cx="3174900" cy="10161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69" name="Google Shape;69;ga4da307638_1_136"/>
          <p:cNvSpPr txBox="1"/>
          <p:nvPr>
            <p:ph idx="6" type="subTitle"/>
          </p:nvPr>
        </p:nvSpPr>
        <p:spPr>
          <a:xfrm>
            <a:off x="4711784" y="4693067"/>
            <a:ext cx="3174900" cy="10161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2pPr>
            <a:lvl3pPr lvl="2"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3pPr>
            <a:lvl4pPr lvl="3"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4pPr>
            <a:lvl5pPr lvl="4"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5pPr>
            <a:lvl6pPr lvl="5"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6pPr>
            <a:lvl7pPr lvl="6"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7pPr>
            <a:lvl8pPr lvl="7"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8pPr>
            <a:lvl9pPr lvl="8"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9pPr>
          </a:lstStyle>
          <a:p/>
        </p:txBody>
      </p:sp>
      <p:sp>
        <p:nvSpPr>
          <p:cNvPr id="70" name="Google Shape;70;ga4da307638_1_136"/>
          <p:cNvSpPr txBox="1"/>
          <p:nvPr>
            <p:ph idx="7" type="subTitle"/>
          </p:nvPr>
        </p:nvSpPr>
        <p:spPr>
          <a:xfrm>
            <a:off x="8016884" y="4231767"/>
            <a:ext cx="3174900" cy="10161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71" name="Google Shape;71;ga4da307638_1_136"/>
          <p:cNvSpPr txBox="1"/>
          <p:nvPr>
            <p:ph idx="8" type="subTitle"/>
          </p:nvPr>
        </p:nvSpPr>
        <p:spPr>
          <a:xfrm>
            <a:off x="8016884" y="4711733"/>
            <a:ext cx="3174900" cy="10161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2pPr>
            <a:lvl3pPr lvl="2"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3pPr>
            <a:lvl4pPr lvl="3"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4pPr>
            <a:lvl5pPr lvl="4"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5pPr>
            <a:lvl6pPr lvl="5"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6pPr>
            <a:lvl7pPr lvl="6"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7pPr>
            <a:lvl8pPr lvl="7"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8pPr>
            <a:lvl9pPr lvl="8" rtl="0" algn="ctr">
              <a:lnSpc>
                <a:spcPct val="100000"/>
              </a:lnSpc>
              <a:spcBef>
                <a:spcPts val="0"/>
              </a:spcBef>
              <a:spcAft>
                <a:spcPts val="0"/>
              </a:spcAft>
              <a:buSzPts val="1900"/>
              <a:buNone/>
              <a:defRPr sz="1900">
                <a:solidFill>
                  <a:schemeClr val="dk2"/>
                </a:solidFill>
                <a:latin typeface="Montserrat"/>
                <a:ea typeface="Montserrat"/>
                <a:cs typeface="Montserrat"/>
                <a:sym typeface="Montserrat"/>
              </a:defRPr>
            </a:lvl9pPr>
          </a:lstStyle>
          <a:p/>
        </p:txBody>
      </p:sp>
      <p:sp>
        <p:nvSpPr>
          <p:cNvPr id="72" name="Google Shape;72;ga4da307638_1_136"/>
          <p:cNvSpPr txBox="1"/>
          <p:nvPr>
            <p:ph type="title"/>
          </p:nvPr>
        </p:nvSpPr>
        <p:spPr>
          <a:xfrm>
            <a:off x="950800" y="642500"/>
            <a:ext cx="10290300" cy="7635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accent1"/>
              </a:buClr>
              <a:buSzPts val="3300"/>
              <a:buFont typeface="Montserrat ExtraBold"/>
              <a:buNone/>
              <a:defRPr sz="3300">
                <a:solidFill>
                  <a:schemeClr val="accent1"/>
                </a:solidFill>
                <a:latin typeface="Montserrat ExtraBold"/>
                <a:ea typeface="Montserrat ExtraBold"/>
                <a:cs typeface="Montserrat ExtraBold"/>
                <a:sym typeface="Montserrat ExtraBold"/>
              </a:defRPr>
            </a:lvl1pPr>
            <a:lvl2pPr lvl="1" rtl="0" algn="ctr">
              <a:lnSpc>
                <a:spcPct val="100000"/>
              </a:lnSpc>
              <a:spcBef>
                <a:spcPts val="0"/>
              </a:spcBef>
              <a:spcAft>
                <a:spcPts val="0"/>
              </a:spcAft>
              <a:buClr>
                <a:schemeClr val="accent3"/>
              </a:buClr>
              <a:buSzPts val="3700"/>
              <a:buNone/>
              <a:defRPr sz="3700">
                <a:solidFill>
                  <a:schemeClr val="accent3"/>
                </a:solidFill>
              </a:defRPr>
            </a:lvl2pPr>
            <a:lvl3pPr lvl="2" rtl="0" algn="ctr">
              <a:lnSpc>
                <a:spcPct val="100000"/>
              </a:lnSpc>
              <a:spcBef>
                <a:spcPts val="0"/>
              </a:spcBef>
              <a:spcAft>
                <a:spcPts val="0"/>
              </a:spcAft>
              <a:buClr>
                <a:schemeClr val="accent3"/>
              </a:buClr>
              <a:buSzPts val="3700"/>
              <a:buNone/>
              <a:defRPr sz="3700">
                <a:solidFill>
                  <a:schemeClr val="accent3"/>
                </a:solidFill>
              </a:defRPr>
            </a:lvl3pPr>
            <a:lvl4pPr lvl="3" rtl="0" algn="ctr">
              <a:lnSpc>
                <a:spcPct val="100000"/>
              </a:lnSpc>
              <a:spcBef>
                <a:spcPts val="0"/>
              </a:spcBef>
              <a:spcAft>
                <a:spcPts val="0"/>
              </a:spcAft>
              <a:buClr>
                <a:schemeClr val="accent3"/>
              </a:buClr>
              <a:buSzPts val="3700"/>
              <a:buNone/>
              <a:defRPr sz="3700">
                <a:solidFill>
                  <a:schemeClr val="accent3"/>
                </a:solidFill>
              </a:defRPr>
            </a:lvl4pPr>
            <a:lvl5pPr lvl="4" rtl="0" algn="ctr">
              <a:lnSpc>
                <a:spcPct val="100000"/>
              </a:lnSpc>
              <a:spcBef>
                <a:spcPts val="0"/>
              </a:spcBef>
              <a:spcAft>
                <a:spcPts val="0"/>
              </a:spcAft>
              <a:buClr>
                <a:schemeClr val="accent3"/>
              </a:buClr>
              <a:buSzPts val="3700"/>
              <a:buNone/>
              <a:defRPr sz="3700">
                <a:solidFill>
                  <a:schemeClr val="accent3"/>
                </a:solidFill>
              </a:defRPr>
            </a:lvl5pPr>
            <a:lvl6pPr lvl="5" rtl="0" algn="ctr">
              <a:lnSpc>
                <a:spcPct val="100000"/>
              </a:lnSpc>
              <a:spcBef>
                <a:spcPts val="0"/>
              </a:spcBef>
              <a:spcAft>
                <a:spcPts val="0"/>
              </a:spcAft>
              <a:buClr>
                <a:schemeClr val="accent3"/>
              </a:buClr>
              <a:buSzPts val="3700"/>
              <a:buNone/>
              <a:defRPr sz="3700">
                <a:solidFill>
                  <a:schemeClr val="accent3"/>
                </a:solidFill>
              </a:defRPr>
            </a:lvl6pPr>
            <a:lvl7pPr lvl="6" rtl="0" algn="ctr">
              <a:lnSpc>
                <a:spcPct val="100000"/>
              </a:lnSpc>
              <a:spcBef>
                <a:spcPts val="0"/>
              </a:spcBef>
              <a:spcAft>
                <a:spcPts val="0"/>
              </a:spcAft>
              <a:buClr>
                <a:schemeClr val="accent3"/>
              </a:buClr>
              <a:buSzPts val="3700"/>
              <a:buNone/>
              <a:defRPr sz="3700">
                <a:solidFill>
                  <a:schemeClr val="accent3"/>
                </a:solidFill>
              </a:defRPr>
            </a:lvl7pPr>
            <a:lvl8pPr lvl="7" rtl="0" algn="ctr">
              <a:lnSpc>
                <a:spcPct val="100000"/>
              </a:lnSpc>
              <a:spcBef>
                <a:spcPts val="0"/>
              </a:spcBef>
              <a:spcAft>
                <a:spcPts val="0"/>
              </a:spcAft>
              <a:buClr>
                <a:schemeClr val="accent3"/>
              </a:buClr>
              <a:buSzPts val="3700"/>
              <a:buNone/>
              <a:defRPr sz="3700">
                <a:solidFill>
                  <a:schemeClr val="accent3"/>
                </a:solidFill>
              </a:defRPr>
            </a:lvl8pPr>
            <a:lvl9pPr lvl="8" rtl="0" algn="ctr">
              <a:lnSpc>
                <a:spcPct val="100000"/>
              </a:lnSpc>
              <a:spcBef>
                <a:spcPts val="0"/>
              </a:spcBef>
              <a:spcAft>
                <a:spcPts val="0"/>
              </a:spcAft>
              <a:buClr>
                <a:schemeClr val="accent3"/>
              </a:buClr>
              <a:buSzPts val="3700"/>
              <a:buNone/>
              <a:defRPr sz="3700">
                <a:solidFill>
                  <a:schemeClr val="accent3"/>
                </a:solidFill>
              </a:defRPr>
            </a:lvl9pPr>
          </a:lstStyle>
          <a:p/>
        </p:txBody>
      </p:sp>
      <p:sp>
        <p:nvSpPr>
          <p:cNvPr id="73" name="Google Shape;73;ga4da307638_1_136"/>
          <p:cNvSpPr/>
          <p:nvPr/>
        </p:nvSpPr>
        <p:spPr>
          <a:xfrm>
            <a:off x="0" y="6486500"/>
            <a:ext cx="1503900" cy="3900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74" name="Google Shape;74;ga4da307638_1_136"/>
          <p:cNvSpPr/>
          <p:nvPr/>
        </p:nvSpPr>
        <p:spPr>
          <a:xfrm>
            <a:off x="11705600" y="0"/>
            <a:ext cx="486300" cy="3900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75" name="Google Shape;75;ga4da307638_1_136"/>
          <p:cNvSpPr/>
          <p:nvPr/>
        </p:nvSpPr>
        <p:spPr>
          <a:xfrm>
            <a:off x="11559867" y="139000"/>
            <a:ext cx="390000" cy="3900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ga4da307638_1_149"/>
          <p:cNvSpPr txBox="1"/>
          <p:nvPr>
            <p:ph idx="1" type="subTitle"/>
          </p:nvPr>
        </p:nvSpPr>
        <p:spPr>
          <a:xfrm>
            <a:off x="6823833" y="3160433"/>
            <a:ext cx="4018500" cy="872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3300">
                <a:latin typeface="Montserrat ExtraBold"/>
                <a:ea typeface="Montserrat ExtraBold"/>
                <a:cs typeface="Montserrat ExtraBold"/>
                <a:sym typeface="Montserrat ExtraBold"/>
              </a:defRPr>
            </a:lvl1pPr>
            <a:lvl2pPr lvl="1" rtl="0" algn="ctr">
              <a:lnSpc>
                <a:spcPct val="100000"/>
              </a:lnSpc>
              <a:spcBef>
                <a:spcPts val="0"/>
              </a:spcBef>
              <a:spcAft>
                <a:spcPts val="0"/>
              </a:spcAft>
              <a:buSzPts val="1900"/>
              <a:buNone/>
              <a:defRPr sz="3300"/>
            </a:lvl2pPr>
            <a:lvl3pPr lvl="2" rtl="0" algn="ctr">
              <a:lnSpc>
                <a:spcPct val="100000"/>
              </a:lnSpc>
              <a:spcBef>
                <a:spcPts val="0"/>
              </a:spcBef>
              <a:spcAft>
                <a:spcPts val="0"/>
              </a:spcAft>
              <a:buSzPts val="1900"/>
              <a:buNone/>
              <a:defRPr sz="3300"/>
            </a:lvl3pPr>
            <a:lvl4pPr lvl="3" rtl="0" algn="ctr">
              <a:lnSpc>
                <a:spcPct val="100000"/>
              </a:lnSpc>
              <a:spcBef>
                <a:spcPts val="0"/>
              </a:spcBef>
              <a:spcAft>
                <a:spcPts val="0"/>
              </a:spcAft>
              <a:buSzPts val="1900"/>
              <a:buNone/>
              <a:defRPr sz="3300"/>
            </a:lvl4pPr>
            <a:lvl5pPr lvl="4" rtl="0" algn="ctr">
              <a:lnSpc>
                <a:spcPct val="100000"/>
              </a:lnSpc>
              <a:spcBef>
                <a:spcPts val="0"/>
              </a:spcBef>
              <a:spcAft>
                <a:spcPts val="0"/>
              </a:spcAft>
              <a:buSzPts val="1900"/>
              <a:buNone/>
              <a:defRPr sz="3300"/>
            </a:lvl5pPr>
            <a:lvl6pPr lvl="5" rtl="0" algn="ctr">
              <a:lnSpc>
                <a:spcPct val="100000"/>
              </a:lnSpc>
              <a:spcBef>
                <a:spcPts val="0"/>
              </a:spcBef>
              <a:spcAft>
                <a:spcPts val="0"/>
              </a:spcAft>
              <a:buSzPts val="1900"/>
              <a:buNone/>
              <a:defRPr sz="3300"/>
            </a:lvl6pPr>
            <a:lvl7pPr lvl="6" rtl="0" algn="ctr">
              <a:lnSpc>
                <a:spcPct val="100000"/>
              </a:lnSpc>
              <a:spcBef>
                <a:spcPts val="0"/>
              </a:spcBef>
              <a:spcAft>
                <a:spcPts val="0"/>
              </a:spcAft>
              <a:buSzPts val="1900"/>
              <a:buNone/>
              <a:defRPr sz="3300"/>
            </a:lvl7pPr>
            <a:lvl8pPr lvl="7" rtl="0" algn="ctr">
              <a:lnSpc>
                <a:spcPct val="100000"/>
              </a:lnSpc>
              <a:spcBef>
                <a:spcPts val="0"/>
              </a:spcBef>
              <a:spcAft>
                <a:spcPts val="0"/>
              </a:spcAft>
              <a:buSzPts val="1900"/>
              <a:buNone/>
              <a:defRPr sz="3300"/>
            </a:lvl8pPr>
            <a:lvl9pPr lvl="8" rtl="0" algn="ctr">
              <a:lnSpc>
                <a:spcPct val="100000"/>
              </a:lnSpc>
              <a:spcBef>
                <a:spcPts val="0"/>
              </a:spcBef>
              <a:spcAft>
                <a:spcPts val="0"/>
              </a:spcAft>
              <a:buSzPts val="1900"/>
              <a:buNone/>
              <a:defRPr sz="3300"/>
            </a:lvl9pPr>
          </a:lstStyle>
          <a:p/>
        </p:txBody>
      </p:sp>
      <p:sp>
        <p:nvSpPr>
          <p:cNvPr id="78" name="Google Shape;78;ga4da307638_1_149"/>
          <p:cNvSpPr txBox="1"/>
          <p:nvPr>
            <p:ph idx="2" type="subTitle"/>
          </p:nvPr>
        </p:nvSpPr>
        <p:spPr>
          <a:xfrm>
            <a:off x="6491233" y="4289033"/>
            <a:ext cx="4683600" cy="788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2100">
                <a:latin typeface="Montserrat"/>
                <a:ea typeface="Montserrat"/>
                <a:cs typeface="Montserrat"/>
                <a:sym typeface="Montserrat"/>
              </a:defRPr>
            </a:lvl1pPr>
            <a:lvl2pPr lvl="1" rtl="0" algn="ctr">
              <a:lnSpc>
                <a:spcPct val="100000"/>
              </a:lnSpc>
              <a:spcBef>
                <a:spcPts val="0"/>
              </a:spcBef>
              <a:spcAft>
                <a:spcPts val="0"/>
              </a:spcAft>
              <a:buSzPts val="1900"/>
              <a:buNone/>
              <a:defRPr>
                <a:solidFill>
                  <a:schemeClr val="dk2"/>
                </a:solidFill>
                <a:latin typeface="Montserrat"/>
                <a:ea typeface="Montserrat"/>
                <a:cs typeface="Montserrat"/>
                <a:sym typeface="Montserrat"/>
              </a:defRPr>
            </a:lvl2pPr>
            <a:lvl3pPr lvl="2" rtl="0" algn="ctr">
              <a:lnSpc>
                <a:spcPct val="100000"/>
              </a:lnSpc>
              <a:spcBef>
                <a:spcPts val="0"/>
              </a:spcBef>
              <a:spcAft>
                <a:spcPts val="0"/>
              </a:spcAft>
              <a:buSzPts val="1900"/>
              <a:buNone/>
              <a:defRPr>
                <a:solidFill>
                  <a:schemeClr val="dk2"/>
                </a:solidFill>
                <a:latin typeface="Montserrat"/>
                <a:ea typeface="Montserrat"/>
                <a:cs typeface="Montserrat"/>
                <a:sym typeface="Montserrat"/>
              </a:defRPr>
            </a:lvl3pPr>
            <a:lvl4pPr lvl="3" rtl="0" algn="ctr">
              <a:lnSpc>
                <a:spcPct val="100000"/>
              </a:lnSpc>
              <a:spcBef>
                <a:spcPts val="0"/>
              </a:spcBef>
              <a:spcAft>
                <a:spcPts val="0"/>
              </a:spcAft>
              <a:buSzPts val="1900"/>
              <a:buNone/>
              <a:defRPr>
                <a:solidFill>
                  <a:schemeClr val="dk2"/>
                </a:solidFill>
                <a:latin typeface="Montserrat"/>
                <a:ea typeface="Montserrat"/>
                <a:cs typeface="Montserrat"/>
                <a:sym typeface="Montserrat"/>
              </a:defRPr>
            </a:lvl4pPr>
            <a:lvl5pPr lvl="4" rtl="0" algn="ctr">
              <a:lnSpc>
                <a:spcPct val="100000"/>
              </a:lnSpc>
              <a:spcBef>
                <a:spcPts val="0"/>
              </a:spcBef>
              <a:spcAft>
                <a:spcPts val="0"/>
              </a:spcAft>
              <a:buSzPts val="1900"/>
              <a:buNone/>
              <a:defRPr>
                <a:solidFill>
                  <a:schemeClr val="dk2"/>
                </a:solidFill>
                <a:latin typeface="Montserrat"/>
                <a:ea typeface="Montserrat"/>
                <a:cs typeface="Montserrat"/>
                <a:sym typeface="Montserrat"/>
              </a:defRPr>
            </a:lvl5pPr>
            <a:lvl6pPr lvl="5" rtl="0" algn="ctr">
              <a:lnSpc>
                <a:spcPct val="100000"/>
              </a:lnSpc>
              <a:spcBef>
                <a:spcPts val="0"/>
              </a:spcBef>
              <a:spcAft>
                <a:spcPts val="0"/>
              </a:spcAft>
              <a:buSzPts val="1900"/>
              <a:buNone/>
              <a:defRPr>
                <a:solidFill>
                  <a:schemeClr val="dk2"/>
                </a:solidFill>
                <a:latin typeface="Montserrat"/>
                <a:ea typeface="Montserrat"/>
                <a:cs typeface="Montserrat"/>
                <a:sym typeface="Montserrat"/>
              </a:defRPr>
            </a:lvl6pPr>
            <a:lvl7pPr lvl="6" rtl="0" algn="ctr">
              <a:lnSpc>
                <a:spcPct val="100000"/>
              </a:lnSpc>
              <a:spcBef>
                <a:spcPts val="0"/>
              </a:spcBef>
              <a:spcAft>
                <a:spcPts val="0"/>
              </a:spcAft>
              <a:buSzPts val="1900"/>
              <a:buNone/>
              <a:defRPr>
                <a:solidFill>
                  <a:schemeClr val="dk2"/>
                </a:solidFill>
                <a:latin typeface="Montserrat"/>
                <a:ea typeface="Montserrat"/>
                <a:cs typeface="Montserrat"/>
                <a:sym typeface="Montserrat"/>
              </a:defRPr>
            </a:lvl7pPr>
            <a:lvl8pPr lvl="7" rtl="0" algn="ctr">
              <a:lnSpc>
                <a:spcPct val="100000"/>
              </a:lnSpc>
              <a:spcBef>
                <a:spcPts val="0"/>
              </a:spcBef>
              <a:spcAft>
                <a:spcPts val="0"/>
              </a:spcAft>
              <a:buSzPts val="1900"/>
              <a:buNone/>
              <a:defRPr>
                <a:solidFill>
                  <a:schemeClr val="dk2"/>
                </a:solidFill>
                <a:latin typeface="Montserrat"/>
                <a:ea typeface="Montserrat"/>
                <a:cs typeface="Montserrat"/>
                <a:sym typeface="Montserrat"/>
              </a:defRPr>
            </a:lvl8pPr>
            <a:lvl9pPr lvl="8" rtl="0" algn="ctr">
              <a:lnSpc>
                <a:spcPct val="100000"/>
              </a:lnSpc>
              <a:spcBef>
                <a:spcPts val="0"/>
              </a:spcBef>
              <a:spcAft>
                <a:spcPts val="0"/>
              </a:spcAft>
              <a:buSzPts val="1900"/>
              <a:buNone/>
              <a:defRPr>
                <a:solidFill>
                  <a:schemeClr val="dk2"/>
                </a:solidFill>
                <a:latin typeface="Montserrat"/>
                <a:ea typeface="Montserrat"/>
                <a:cs typeface="Montserrat"/>
                <a:sym typeface="Montserrat"/>
              </a:defRPr>
            </a:lvl9pPr>
          </a:lstStyle>
          <a:p/>
        </p:txBody>
      </p:sp>
      <p:sp>
        <p:nvSpPr>
          <p:cNvPr id="79" name="Google Shape;79;ga4da307638_1_149"/>
          <p:cNvSpPr/>
          <p:nvPr/>
        </p:nvSpPr>
        <p:spPr>
          <a:xfrm flipH="1" rot="-5400000">
            <a:off x="10488400" y="5154533"/>
            <a:ext cx="306900" cy="31005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80" name="Google Shape;80;ga4da307638_1_149"/>
          <p:cNvSpPr/>
          <p:nvPr/>
        </p:nvSpPr>
        <p:spPr>
          <a:xfrm flipH="1">
            <a:off x="8838300" y="6351900"/>
            <a:ext cx="853200" cy="3375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1" name="Google Shape;81;ga4da307638_1_149"/>
          <p:cNvSpPr/>
          <p:nvPr/>
        </p:nvSpPr>
        <p:spPr>
          <a:xfrm flipH="1" rot="-5400000">
            <a:off x="30600" y="-30600"/>
            <a:ext cx="389100" cy="4503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82" name="Google Shape;82;ga4da307638_1_149"/>
          <p:cNvSpPr txBox="1"/>
          <p:nvPr>
            <p:ph type="title"/>
          </p:nvPr>
        </p:nvSpPr>
        <p:spPr>
          <a:xfrm>
            <a:off x="7182633" y="1263600"/>
            <a:ext cx="3300900" cy="13887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16500"/>
              <a:buNone/>
              <a:defRPr sz="16500"/>
            </a:lvl1pPr>
            <a:lvl2pPr lvl="1" rtl="0" algn="ctr">
              <a:lnSpc>
                <a:spcPct val="100000"/>
              </a:lnSpc>
              <a:spcBef>
                <a:spcPts val="0"/>
              </a:spcBef>
              <a:spcAft>
                <a:spcPts val="0"/>
              </a:spcAft>
              <a:buClr>
                <a:schemeClr val="accent4"/>
              </a:buClr>
              <a:buSzPts val="16500"/>
              <a:buNone/>
              <a:defRPr sz="16500">
                <a:solidFill>
                  <a:schemeClr val="accent4"/>
                </a:solidFill>
              </a:defRPr>
            </a:lvl2pPr>
            <a:lvl3pPr lvl="2" rtl="0" algn="ctr">
              <a:lnSpc>
                <a:spcPct val="100000"/>
              </a:lnSpc>
              <a:spcBef>
                <a:spcPts val="0"/>
              </a:spcBef>
              <a:spcAft>
                <a:spcPts val="0"/>
              </a:spcAft>
              <a:buClr>
                <a:schemeClr val="accent4"/>
              </a:buClr>
              <a:buSzPts val="16500"/>
              <a:buNone/>
              <a:defRPr sz="16500">
                <a:solidFill>
                  <a:schemeClr val="accent4"/>
                </a:solidFill>
              </a:defRPr>
            </a:lvl3pPr>
            <a:lvl4pPr lvl="3" rtl="0" algn="ctr">
              <a:lnSpc>
                <a:spcPct val="100000"/>
              </a:lnSpc>
              <a:spcBef>
                <a:spcPts val="0"/>
              </a:spcBef>
              <a:spcAft>
                <a:spcPts val="0"/>
              </a:spcAft>
              <a:buClr>
                <a:schemeClr val="accent4"/>
              </a:buClr>
              <a:buSzPts val="16500"/>
              <a:buNone/>
              <a:defRPr sz="16500">
                <a:solidFill>
                  <a:schemeClr val="accent4"/>
                </a:solidFill>
              </a:defRPr>
            </a:lvl4pPr>
            <a:lvl5pPr lvl="4" rtl="0" algn="ctr">
              <a:lnSpc>
                <a:spcPct val="100000"/>
              </a:lnSpc>
              <a:spcBef>
                <a:spcPts val="0"/>
              </a:spcBef>
              <a:spcAft>
                <a:spcPts val="0"/>
              </a:spcAft>
              <a:buClr>
                <a:schemeClr val="accent4"/>
              </a:buClr>
              <a:buSzPts val="16500"/>
              <a:buNone/>
              <a:defRPr sz="16500">
                <a:solidFill>
                  <a:schemeClr val="accent4"/>
                </a:solidFill>
              </a:defRPr>
            </a:lvl5pPr>
            <a:lvl6pPr lvl="5" rtl="0" algn="ctr">
              <a:lnSpc>
                <a:spcPct val="100000"/>
              </a:lnSpc>
              <a:spcBef>
                <a:spcPts val="0"/>
              </a:spcBef>
              <a:spcAft>
                <a:spcPts val="0"/>
              </a:spcAft>
              <a:buClr>
                <a:schemeClr val="accent4"/>
              </a:buClr>
              <a:buSzPts val="16500"/>
              <a:buNone/>
              <a:defRPr sz="16500">
                <a:solidFill>
                  <a:schemeClr val="accent4"/>
                </a:solidFill>
              </a:defRPr>
            </a:lvl6pPr>
            <a:lvl7pPr lvl="6" rtl="0" algn="ctr">
              <a:lnSpc>
                <a:spcPct val="100000"/>
              </a:lnSpc>
              <a:spcBef>
                <a:spcPts val="0"/>
              </a:spcBef>
              <a:spcAft>
                <a:spcPts val="0"/>
              </a:spcAft>
              <a:buClr>
                <a:schemeClr val="accent4"/>
              </a:buClr>
              <a:buSzPts val="16500"/>
              <a:buNone/>
              <a:defRPr sz="16500">
                <a:solidFill>
                  <a:schemeClr val="accent4"/>
                </a:solidFill>
              </a:defRPr>
            </a:lvl7pPr>
            <a:lvl8pPr lvl="7" rtl="0" algn="ctr">
              <a:lnSpc>
                <a:spcPct val="100000"/>
              </a:lnSpc>
              <a:spcBef>
                <a:spcPts val="0"/>
              </a:spcBef>
              <a:spcAft>
                <a:spcPts val="0"/>
              </a:spcAft>
              <a:buClr>
                <a:schemeClr val="accent4"/>
              </a:buClr>
              <a:buSzPts val="16500"/>
              <a:buNone/>
              <a:defRPr sz="16500">
                <a:solidFill>
                  <a:schemeClr val="accent4"/>
                </a:solidFill>
              </a:defRPr>
            </a:lvl8pPr>
            <a:lvl9pPr lvl="8" rtl="0" algn="ctr">
              <a:lnSpc>
                <a:spcPct val="100000"/>
              </a:lnSpc>
              <a:spcBef>
                <a:spcPts val="0"/>
              </a:spcBef>
              <a:spcAft>
                <a:spcPts val="0"/>
              </a:spcAft>
              <a:buClr>
                <a:schemeClr val="accent4"/>
              </a:buClr>
              <a:buSzPts val="16500"/>
              <a:buNone/>
              <a:defRPr sz="16500">
                <a:solidFill>
                  <a:schemeClr val="accent4"/>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slideLayout" Target="../slideLayouts/slideLayout1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7" name="Shape 47"/>
        <p:cNvGrpSpPr/>
        <p:nvPr/>
      </p:nvGrpSpPr>
      <p:grpSpPr>
        <a:xfrm>
          <a:off x="0" y="0"/>
          <a:ext cx="0" cy="0"/>
          <a:chOff x="0" y="0"/>
          <a:chExt cx="0" cy="0"/>
        </a:xfrm>
      </p:grpSpPr>
      <p:sp>
        <p:nvSpPr>
          <p:cNvPr id="48" name="Google Shape;48;ga4da307638_1_120"/>
          <p:cNvSpPr txBox="1"/>
          <p:nvPr>
            <p:ph type="title"/>
          </p:nvPr>
        </p:nvSpPr>
        <p:spPr>
          <a:xfrm>
            <a:off x="950800" y="642500"/>
            <a:ext cx="10290300" cy="763500"/>
          </a:xfrm>
          <a:prstGeom prst="rect">
            <a:avLst/>
          </a:prstGeom>
          <a:noFill/>
          <a:ln>
            <a:noFill/>
          </a:ln>
        </p:spPr>
        <p:txBody>
          <a:bodyPr anchorCtr="0" anchor="t" bIns="121900" lIns="121900" spcFirstLastPara="1" rIns="121900" wrap="square" tIns="121900">
            <a:noAutofit/>
          </a:bodyPr>
          <a:lstStyle>
            <a:lvl1pPr lvl="0" marR="0" rtl="0" algn="ctr">
              <a:lnSpc>
                <a:spcPct val="100000"/>
              </a:lnSpc>
              <a:spcBef>
                <a:spcPts val="0"/>
              </a:spcBef>
              <a:spcAft>
                <a:spcPts val="0"/>
              </a:spcAft>
              <a:buClr>
                <a:schemeClr val="accent1"/>
              </a:buClr>
              <a:buSzPts val="3300"/>
              <a:buFont typeface="Montserrat ExtraBold"/>
              <a:buNone/>
              <a:defRPr b="0" i="0" sz="33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3700"/>
              <a:buFont typeface="Arial"/>
              <a:buNone/>
              <a:defRPr b="0" i="0" sz="37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3700"/>
              <a:buFont typeface="Arial"/>
              <a:buNone/>
              <a:defRPr b="0" i="0" sz="37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3700"/>
              <a:buFont typeface="Arial"/>
              <a:buNone/>
              <a:defRPr b="0" i="0" sz="37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3700"/>
              <a:buFont typeface="Arial"/>
              <a:buNone/>
              <a:defRPr b="0" i="0" sz="37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3700"/>
              <a:buFont typeface="Arial"/>
              <a:buNone/>
              <a:defRPr b="0" i="0" sz="37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3700"/>
              <a:buFont typeface="Arial"/>
              <a:buNone/>
              <a:defRPr b="0" i="0" sz="37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3700"/>
              <a:buFont typeface="Arial"/>
              <a:buNone/>
              <a:defRPr b="0" i="0" sz="37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3700"/>
              <a:buFont typeface="Arial"/>
              <a:buNone/>
              <a:defRPr b="0" i="0" sz="3700" u="none" cap="none" strike="noStrike">
                <a:solidFill>
                  <a:schemeClr val="accent3"/>
                </a:solidFill>
                <a:latin typeface="Arial"/>
                <a:ea typeface="Arial"/>
                <a:cs typeface="Arial"/>
                <a:sym typeface="Arial"/>
              </a:defRPr>
            </a:lvl9pPr>
          </a:lstStyle>
          <a:p/>
        </p:txBody>
      </p:sp>
      <p:sp>
        <p:nvSpPr>
          <p:cNvPr id="49" name="Google Shape;49;ga4da307638_1_120"/>
          <p:cNvSpPr txBox="1"/>
          <p:nvPr>
            <p:ph idx="1" type="body"/>
          </p:nvPr>
        </p:nvSpPr>
        <p:spPr>
          <a:xfrm>
            <a:off x="950967" y="3317867"/>
            <a:ext cx="9976500" cy="2394900"/>
          </a:xfrm>
          <a:prstGeom prst="rect">
            <a:avLst/>
          </a:prstGeom>
          <a:noFill/>
          <a:ln>
            <a:noFill/>
          </a:ln>
        </p:spPr>
        <p:txBody>
          <a:bodyPr anchorCtr="0" anchor="t" bIns="121900" lIns="121900" spcFirstLastPara="1" rIns="121900" wrap="square" tIns="121900">
            <a:noAutofit/>
          </a:bodyPr>
          <a:lstStyle>
            <a:lvl1pPr indent="-349250" lvl="0" marL="457200" marR="0" rtl="0" algn="ctr">
              <a:lnSpc>
                <a:spcPct val="100000"/>
              </a:lnSpc>
              <a:spcBef>
                <a:spcPts val="0"/>
              </a:spcBef>
              <a:spcAft>
                <a:spcPts val="0"/>
              </a:spcAft>
              <a:buClr>
                <a:schemeClr val="dk2"/>
              </a:buClr>
              <a:buSzPts val="1900"/>
              <a:buFont typeface="Montserrat"/>
              <a:buChar char="●"/>
              <a:defRPr b="0" i="0" sz="1900" u="none" cap="none" strike="noStrike">
                <a:solidFill>
                  <a:schemeClr val="dk2"/>
                </a:solidFill>
                <a:latin typeface="Montserrat"/>
                <a:ea typeface="Montserrat"/>
                <a:cs typeface="Montserrat"/>
                <a:sym typeface="Montserrat"/>
              </a:defRPr>
            </a:lvl1pPr>
            <a:lvl2pPr indent="-349250" lvl="1" marL="914400" marR="0" rtl="0" algn="ctr">
              <a:lnSpc>
                <a:spcPct val="100000"/>
              </a:lnSpc>
              <a:spcBef>
                <a:spcPts val="0"/>
              </a:spcBef>
              <a:spcAft>
                <a:spcPts val="0"/>
              </a:spcAft>
              <a:buClr>
                <a:schemeClr val="dk2"/>
              </a:buClr>
              <a:buSzPts val="1900"/>
              <a:buFont typeface="Montserrat"/>
              <a:buChar char="○"/>
              <a:defRPr b="0" i="0" sz="1900" u="none" cap="none" strike="noStrike">
                <a:solidFill>
                  <a:schemeClr val="dk2"/>
                </a:solidFill>
                <a:latin typeface="Montserrat"/>
                <a:ea typeface="Montserrat"/>
                <a:cs typeface="Montserrat"/>
                <a:sym typeface="Montserrat"/>
              </a:defRPr>
            </a:lvl2pPr>
            <a:lvl3pPr indent="-349250" lvl="2" marL="1371600" marR="0" rtl="0" algn="ctr">
              <a:lnSpc>
                <a:spcPct val="100000"/>
              </a:lnSpc>
              <a:spcBef>
                <a:spcPts val="0"/>
              </a:spcBef>
              <a:spcAft>
                <a:spcPts val="0"/>
              </a:spcAft>
              <a:buClr>
                <a:schemeClr val="dk2"/>
              </a:buClr>
              <a:buSzPts val="1900"/>
              <a:buFont typeface="Montserrat"/>
              <a:buChar char="■"/>
              <a:defRPr b="0" i="0" sz="1900" u="none" cap="none" strike="noStrike">
                <a:solidFill>
                  <a:schemeClr val="dk2"/>
                </a:solidFill>
                <a:latin typeface="Montserrat"/>
                <a:ea typeface="Montserrat"/>
                <a:cs typeface="Montserrat"/>
                <a:sym typeface="Montserrat"/>
              </a:defRPr>
            </a:lvl3pPr>
            <a:lvl4pPr indent="-349250" lvl="3" marL="1828800" marR="0" rtl="0" algn="ctr">
              <a:lnSpc>
                <a:spcPct val="100000"/>
              </a:lnSpc>
              <a:spcBef>
                <a:spcPts val="0"/>
              </a:spcBef>
              <a:spcAft>
                <a:spcPts val="0"/>
              </a:spcAft>
              <a:buClr>
                <a:schemeClr val="dk2"/>
              </a:buClr>
              <a:buSzPts val="1900"/>
              <a:buFont typeface="Montserrat"/>
              <a:buChar char="●"/>
              <a:defRPr b="0" i="0" sz="1900" u="none" cap="none" strike="noStrike">
                <a:solidFill>
                  <a:schemeClr val="dk2"/>
                </a:solidFill>
                <a:latin typeface="Montserrat"/>
                <a:ea typeface="Montserrat"/>
                <a:cs typeface="Montserrat"/>
                <a:sym typeface="Montserrat"/>
              </a:defRPr>
            </a:lvl4pPr>
            <a:lvl5pPr indent="-349250" lvl="4" marL="2286000" marR="0" rtl="0" algn="ctr">
              <a:lnSpc>
                <a:spcPct val="100000"/>
              </a:lnSpc>
              <a:spcBef>
                <a:spcPts val="0"/>
              </a:spcBef>
              <a:spcAft>
                <a:spcPts val="0"/>
              </a:spcAft>
              <a:buClr>
                <a:schemeClr val="dk2"/>
              </a:buClr>
              <a:buSzPts val="1900"/>
              <a:buFont typeface="Montserrat"/>
              <a:buChar char="○"/>
              <a:defRPr b="0" i="0" sz="1900" u="none" cap="none" strike="noStrike">
                <a:solidFill>
                  <a:schemeClr val="dk2"/>
                </a:solidFill>
                <a:latin typeface="Montserrat"/>
                <a:ea typeface="Montserrat"/>
                <a:cs typeface="Montserrat"/>
                <a:sym typeface="Montserrat"/>
              </a:defRPr>
            </a:lvl5pPr>
            <a:lvl6pPr indent="-349250" lvl="5" marL="2743200" marR="0" rtl="0" algn="ctr">
              <a:lnSpc>
                <a:spcPct val="100000"/>
              </a:lnSpc>
              <a:spcBef>
                <a:spcPts val="0"/>
              </a:spcBef>
              <a:spcAft>
                <a:spcPts val="0"/>
              </a:spcAft>
              <a:buClr>
                <a:schemeClr val="dk2"/>
              </a:buClr>
              <a:buSzPts val="1900"/>
              <a:buFont typeface="Montserrat"/>
              <a:buChar char="■"/>
              <a:defRPr b="0" i="0" sz="1900" u="none" cap="none" strike="noStrike">
                <a:solidFill>
                  <a:schemeClr val="dk2"/>
                </a:solidFill>
                <a:latin typeface="Montserrat"/>
                <a:ea typeface="Montserrat"/>
                <a:cs typeface="Montserrat"/>
                <a:sym typeface="Montserrat"/>
              </a:defRPr>
            </a:lvl6pPr>
            <a:lvl7pPr indent="-349250" lvl="6" marL="3200400" marR="0" rtl="0" algn="ctr">
              <a:lnSpc>
                <a:spcPct val="100000"/>
              </a:lnSpc>
              <a:spcBef>
                <a:spcPts val="0"/>
              </a:spcBef>
              <a:spcAft>
                <a:spcPts val="0"/>
              </a:spcAft>
              <a:buClr>
                <a:schemeClr val="dk2"/>
              </a:buClr>
              <a:buSzPts val="1900"/>
              <a:buFont typeface="Montserrat"/>
              <a:buChar char="●"/>
              <a:defRPr b="0" i="0" sz="1900" u="none" cap="none" strike="noStrike">
                <a:solidFill>
                  <a:schemeClr val="dk2"/>
                </a:solidFill>
                <a:latin typeface="Montserrat"/>
                <a:ea typeface="Montserrat"/>
                <a:cs typeface="Montserrat"/>
                <a:sym typeface="Montserrat"/>
              </a:defRPr>
            </a:lvl7pPr>
            <a:lvl8pPr indent="-349250" lvl="7" marL="3657600" marR="0" rtl="0" algn="ctr">
              <a:lnSpc>
                <a:spcPct val="100000"/>
              </a:lnSpc>
              <a:spcBef>
                <a:spcPts val="0"/>
              </a:spcBef>
              <a:spcAft>
                <a:spcPts val="0"/>
              </a:spcAft>
              <a:buClr>
                <a:schemeClr val="dk2"/>
              </a:buClr>
              <a:buSzPts val="1900"/>
              <a:buFont typeface="Montserrat"/>
              <a:buChar char="○"/>
              <a:defRPr b="0" i="0" sz="1900" u="none" cap="none" strike="noStrike">
                <a:solidFill>
                  <a:schemeClr val="dk2"/>
                </a:solidFill>
                <a:latin typeface="Montserrat"/>
                <a:ea typeface="Montserrat"/>
                <a:cs typeface="Montserrat"/>
                <a:sym typeface="Montserrat"/>
              </a:defRPr>
            </a:lvl8pPr>
            <a:lvl9pPr indent="-349250" lvl="8" marL="4114800" marR="0" rtl="0" algn="ctr">
              <a:lnSpc>
                <a:spcPct val="100000"/>
              </a:lnSpc>
              <a:spcBef>
                <a:spcPts val="0"/>
              </a:spcBef>
              <a:spcAft>
                <a:spcPts val="0"/>
              </a:spcAft>
              <a:buClr>
                <a:schemeClr val="dk2"/>
              </a:buClr>
              <a:buSzPts val="1900"/>
              <a:buFont typeface="Montserrat"/>
              <a:buChar char="■"/>
              <a:defRPr b="0" i="0" sz="19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Image for post" id="143" name="Google Shape;143;p1"/>
          <p:cNvPicPr preferRelativeResize="0"/>
          <p:nvPr/>
        </p:nvPicPr>
        <p:blipFill rotWithShape="1">
          <a:blip r:embed="rId3">
            <a:alphaModFix amt="35000"/>
          </a:blip>
          <a:srcRect b="0" l="0" r="0" t="0"/>
          <a:stretch/>
        </p:blipFill>
        <p:spPr>
          <a:xfrm>
            <a:off x="6392422" y="1531522"/>
            <a:ext cx="5799577" cy="3048000"/>
          </a:xfrm>
          <a:prstGeom prst="rect">
            <a:avLst/>
          </a:prstGeom>
          <a:noFill/>
          <a:ln>
            <a:noFill/>
          </a:ln>
        </p:spPr>
      </p:pic>
      <p:pic>
        <p:nvPicPr>
          <p:cNvPr id="144" name="Google Shape;144;p1"/>
          <p:cNvPicPr preferRelativeResize="0"/>
          <p:nvPr/>
        </p:nvPicPr>
        <p:blipFill rotWithShape="1">
          <a:blip r:embed="rId4">
            <a:alphaModFix amt="35000"/>
          </a:blip>
          <a:srcRect b="0" l="30414" r="0" t="0"/>
          <a:stretch/>
        </p:blipFill>
        <p:spPr>
          <a:xfrm>
            <a:off x="2534798" y="1770406"/>
            <a:ext cx="5799577" cy="3048000"/>
          </a:xfrm>
          <a:prstGeom prst="rect">
            <a:avLst/>
          </a:prstGeom>
          <a:noFill/>
          <a:ln>
            <a:noFill/>
          </a:ln>
        </p:spPr>
      </p:pic>
      <p:sp>
        <p:nvSpPr>
          <p:cNvPr id="145" name="Google Shape;145;p1"/>
          <p:cNvSpPr txBox="1"/>
          <p:nvPr>
            <p:ph type="title"/>
          </p:nvPr>
        </p:nvSpPr>
        <p:spPr>
          <a:xfrm>
            <a:off x="1" y="1968843"/>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br>
              <a:rPr b="1" lang="es-AR" sz="7200">
                <a:latin typeface="Arial"/>
                <a:ea typeface="Arial"/>
                <a:cs typeface="Arial"/>
                <a:sym typeface="Arial"/>
              </a:rPr>
            </a:br>
            <a:r>
              <a:rPr b="1" lang="es-AR" sz="7200">
                <a:latin typeface="Arial"/>
                <a:ea typeface="Arial"/>
                <a:cs typeface="Arial"/>
                <a:sym typeface="Arial"/>
              </a:rPr>
              <a:t>SCRUM</a:t>
            </a:r>
            <a:endParaRPr sz="3959"/>
          </a:p>
        </p:txBody>
      </p:sp>
      <p:pic>
        <p:nvPicPr>
          <p:cNvPr descr="Image for post" id="146" name="Google Shape;146;p1"/>
          <p:cNvPicPr preferRelativeResize="0"/>
          <p:nvPr/>
        </p:nvPicPr>
        <p:blipFill rotWithShape="1">
          <a:blip r:embed="rId5">
            <a:alphaModFix amt="50000"/>
          </a:blip>
          <a:srcRect b="0" l="46915" r="0" t="0"/>
          <a:stretch/>
        </p:blipFill>
        <p:spPr>
          <a:xfrm>
            <a:off x="0" y="1732306"/>
            <a:ext cx="2941090" cy="3086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Roles</a:t>
            </a:r>
            <a:endParaRPr b="1" i="0" sz="1400" u="none" cap="none" strike="noStrike">
              <a:solidFill>
                <a:srgbClr val="000000"/>
              </a:solidFill>
              <a:latin typeface="Arial"/>
              <a:ea typeface="Arial"/>
              <a:cs typeface="Arial"/>
              <a:sym typeface="Arial"/>
            </a:endParaRPr>
          </a:p>
        </p:txBody>
      </p:sp>
      <p:sp>
        <p:nvSpPr>
          <p:cNvPr id="205" name="Google Shape;205;p20"/>
          <p:cNvSpPr txBox="1"/>
          <p:nvPr/>
        </p:nvSpPr>
        <p:spPr>
          <a:xfrm>
            <a:off x="225287" y="1458375"/>
            <a:ext cx="11767930"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000" u="none" cap="none" strike="noStrike">
                <a:solidFill>
                  <a:schemeClr val="dk1"/>
                </a:solidFill>
                <a:latin typeface="Arial"/>
                <a:ea typeface="Arial"/>
                <a:cs typeface="Arial"/>
                <a:sym typeface="Arial"/>
              </a:rPr>
              <a:t>Un equipo Scrum se compone por 3 roles fundamentales: el </a:t>
            </a:r>
            <a:r>
              <a:rPr b="1" i="0" lang="es-AR" sz="4000" u="none" cap="none" strike="noStrike">
                <a:solidFill>
                  <a:schemeClr val="dk1"/>
                </a:solidFill>
                <a:latin typeface="Arial"/>
                <a:ea typeface="Arial"/>
                <a:cs typeface="Arial"/>
                <a:sym typeface="Arial"/>
              </a:rPr>
              <a:t>Product Owner</a:t>
            </a:r>
            <a:r>
              <a:rPr b="0" i="0" lang="es-AR" sz="4000" u="none" cap="none" strike="noStrike">
                <a:solidFill>
                  <a:schemeClr val="dk1"/>
                </a:solidFill>
                <a:latin typeface="Arial"/>
                <a:ea typeface="Arial"/>
                <a:cs typeface="Arial"/>
                <a:sym typeface="Arial"/>
              </a:rPr>
              <a:t>, el </a:t>
            </a:r>
            <a:r>
              <a:rPr b="1" i="0" lang="es-AR" sz="4000" u="none" cap="none" strike="noStrike">
                <a:solidFill>
                  <a:schemeClr val="dk1"/>
                </a:solidFill>
                <a:latin typeface="Arial"/>
                <a:ea typeface="Arial"/>
                <a:cs typeface="Arial"/>
                <a:sym typeface="Arial"/>
              </a:rPr>
              <a:t>Scrum Master </a:t>
            </a:r>
            <a:r>
              <a:rPr b="0" i="0" lang="es-AR" sz="4000" u="none" cap="none" strike="noStrike">
                <a:solidFill>
                  <a:schemeClr val="dk1"/>
                </a:solidFill>
                <a:latin typeface="Arial"/>
                <a:ea typeface="Arial"/>
                <a:cs typeface="Arial"/>
                <a:sym typeface="Arial"/>
              </a:rPr>
              <a:t>y el </a:t>
            </a:r>
            <a:r>
              <a:rPr b="1" i="0" lang="es-AR" sz="4000" u="none" cap="none" strike="noStrike">
                <a:solidFill>
                  <a:schemeClr val="dk1"/>
                </a:solidFill>
                <a:latin typeface="Arial"/>
                <a:ea typeface="Arial"/>
                <a:cs typeface="Arial"/>
                <a:sym typeface="Arial"/>
              </a:rPr>
              <a:t>Equipo de desarrollo.</a:t>
            </a:r>
            <a:endParaRPr/>
          </a:p>
          <a:p>
            <a:pPr indent="-571500" lvl="0" marL="571500" marR="0" rtl="0" algn="l">
              <a:lnSpc>
                <a:spcPct val="100000"/>
              </a:lnSpc>
              <a:spcBef>
                <a:spcPts val="0"/>
              </a:spcBef>
              <a:spcAft>
                <a:spcPts val="0"/>
              </a:spcAft>
              <a:buClr>
                <a:srgbClr val="000000"/>
              </a:buClr>
              <a:buSzPts val="4000"/>
              <a:buFont typeface="Noto Sans Symbols"/>
              <a:buChar char="✔"/>
            </a:pPr>
            <a:r>
              <a:rPr b="0" i="0" lang="es-AR" sz="4000" u="none" cap="none" strike="noStrike">
                <a:solidFill>
                  <a:schemeClr val="dk1"/>
                </a:solidFill>
                <a:latin typeface="Arial"/>
                <a:ea typeface="Arial"/>
                <a:cs typeface="Arial"/>
                <a:sym typeface="Arial"/>
              </a:rPr>
              <a:t>El </a:t>
            </a:r>
            <a:r>
              <a:rPr b="1" i="0" lang="es-AR" sz="4000" u="none" cap="none" strike="noStrike">
                <a:solidFill>
                  <a:schemeClr val="dk1"/>
                </a:solidFill>
                <a:latin typeface="Arial"/>
                <a:ea typeface="Arial"/>
                <a:cs typeface="Arial"/>
                <a:sym typeface="Arial"/>
              </a:rPr>
              <a:t>Product Owner </a:t>
            </a:r>
            <a:r>
              <a:rPr b="0" i="0" lang="es-AR" sz="4000" u="none" cap="none" strike="noStrike">
                <a:solidFill>
                  <a:schemeClr val="dk1"/>
                </a:solidFill>
                <a:latin typeface="Arial"/>
                <a:ea typeface="Arial"/>
                <a:cs typeface="Arial"/>
                <a:sym typeface="Arial"/>
              </a:rPr>
              <a:t>optimiza el valor del producto y gestiona todo lo relacionado con las partes interesadas en el producto.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Roles</a:t>
            </a:r>
            <a:endParaRPr b="1" i="0" sz="1400" u="none" cap="none" strike="noStrike">
              <a:solidFill>
                <a:srgbClr val="000000"/>
              </a:solidFill>
              <a:latin typeface="Arial"/>
              <a:ea typeface="Arial"/>
              <a:cs typeface="Arial"/>
              <a:sym typeface="Arial"/>
            </a:endParaRPr>
          </a:p>
        </p:txBody>
      </p:sp>
      <p:sp>
        <p:nvSpPr>
          <p:cNvPr id="211" name="Google Shape;211;p21"/>
          <p:cNvSpPr txBox="1"/>
          <p:nvPr/>
        </p:nvSpPr>
        <p:spPr>
          <a:xfrm>
            <a:off x="225287" y="1458375"/>
            <a:ext cx="11767930" cy="4524315"/>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rgbClr val="000000"/>
              </a:buClr>
              <a:buSzPts val="3600"/>
              <a:buFont typeface="Noto Sans Symbols"/>
              <a:buChar char="✔"/>
            </a:pPr>
            <a:r>
              <a:rPr b="0" i="0" lang="es-AR" sz="3600" u="none" cap="none" strike="noStrike">
                <a:solidFill>
                  <a:schemeClr val="dk1"/>
                </a:solidFill>
                <a:latin typeface="Arial"/>
                <a:ea typeface="Arial"/>
                <a:cs typeface="Arial"/>
                <a:sym typeface="Arial"/>
              </a:rPr>
              <a:t>El </a:t>
            </a:r>
            <a:r>
              <a:rPr b="1" i="0" lang="es-AR" sz="3600" u="none" cap="none" strike="noStrike">
                <a:solidFill>
                  <a:schemeClr val="dk1"/>
                </a:solidFill>
                <a:latin typeface="Arial"/>
                <a:ea typeface="Arial"/>
                <a:cs typeface="Arial"/>
                <a:sym typeface="Arial"/>
              </a:rPr>
              <a:t>Scrum Master </a:t>
            </a:r>
            <a:r>
              <a:rPr b="0" i="0" lang="es-AR" sz="3600" u="none" cap="none" strike="noStrike">
                <a:solidFill>
                  <a:schemeClr val="dk1"/>
                </a:solidFill>
                <a:latin typeface="Arial"/>
                <a:ea typeface="Arial"/>
                <a:cs typeface="Arial"/>
                <a:sym typeface="Arial"/>
              </a:rPr>
              <a:t>se asegura de que se lleve el proceso Scrum correctamente y de facilitar la ejecución eliminando impedimentos.</a:t>
            </a:r>
            <a:endParaRPr/>
          </a:p>
          <a:p>
            <a:pPr indent="-571500" lvl="0" marL="571500" marR="0" rtl="0" algn="l">
              <a:lnSpc>
                <a:spcPct val="100000"/>
              </a:lnSpc>
              <a:spcBef>
                <a:spcPts val="0"/>
              </a:spcBef>
              <a:spcAft>
                <a:spcPts val="0"/>
              </a:spcAft>
              <a:buClr>
                <a:srgbClr val="000000"/>
              </a:buClr>
              <a:buSzPts val="3600"/>
              <a:buFont typeface="Noto Sans Symbols"/>
              <a:buChar char="✔"/>
            </a:pPr>
            <a:r>
              <a:rPr b="0" i="0" lang="es-AR" sz="3600" u="none" cap="none" strike="noStrike">
                <a:solidFill>
                  <a:schemeClr val="dk1"/>
                </a:solidFill>
                <a:latin typeface="Arial"/>
                <a:ea typeface="Arial"/>
                <a:cs typeface="Arial"/>
                <a:sym typeface="Arial"/>
              </a:rPr>
              <a:t>El </a:t>
            </a:r>
            <a:r>
              <a:rPr b="1" i="0" lang="es-AR" sz="3600" u="none" cap="none" strike="noStrike">
                <a:solidFill>
                  <a:schemeClr val="dk1"/>
                </a:solidFill>
                <a:latin typeface="Arial"/>
                <a:ea typeface="Arial"/>
                <a:cs typeface="Arial"/>
                <a:sym typeface="Arial"/>
              </a:rPr>
              <a:t>Equipo de Desarrollo </a:t>
            </a:r>
            <a:r>
              <a:rPr b="0" i="0" lang="es-AR" sz="3600" u="none" cap="none" strike="noStrike">
                <a:solidFill>
                  <a:schemeClr val="dk1"/>
                </a:solidFill>
                <a:latin typeface="Arial"/>
                <a:ea typeface="Arial"/>
                <a:cs typeface="Arial"/>
                <a:sym typeface="Arial"/>
              </a:rPr>
              <a:t>se encarga de crear un incremento terminado a partir de los Product Backlog que son los ítems seleccionados durante el Sprint Planning. El aspecto más importante del equipo de desarrollo es que se autoorganiza y se autogestiona.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Eventos</a:t>
            </a:r>
            <a:endParaRPr b="1" i="0" sz="1400" u="none" cap="none" strike="noStrike">
              <a:solidFill>
                <a:srgbClr val="000000"/>
              </a:solidFill>
              <a:latin typeface="Arial"/>
              <a:ea typeface="Arial"/>
              <a:cs typeface="Arial"/>
              <a:sym typeface="Arial"/>
            </a:endParaRPr>
          </a:p>
        </p:txBody>
      </p:sp>
      <p:sp>
        <p:nvSpPr>
          <p:cNvPr id="217" name="Google Shape;217;p22"/>
          <p:cNvSpPr txBox="1"/>
          <p:nvPr/>
        </p:nvSpPr>
        <p:spPr>
          <a:xfrm>
            <a:off x="225287" y="1458375"/>
            <a:ext cx="11767930" cy="4832092"/>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rgbClr val="000000"/>
              </a:buClr>
              <a:buSzPts val="2800"/>
              <a:buFont typeface="Noto Sans Symbols"/>
              <a:buChar char="✔"/>
            </a:pPr>
            <a:r>
              <a:rPr b="1" i="0" lang="es-AR" sz="2800" u="none" cap="none" strike="noStrike">
                <a:solidFill>
                  <a:schemeClr val="dk1"/>
                </a:solidFill>
                <a:latin typeface="Arial"/>
                <a:ea typeface="Arial"/>
                <a:cs typeface="Arial"/>
                <a:sym typeface="Arial"/>
              </a:rPr>
              <a:t>Sprint</a:t>
            </a:r>
            <a:r>
              <a:rPr b="0" i="0" lang="es-AR" sz="2800" u="none" cap="none" strike="noStrike">
                <a:solidFill>
                  <a:schemeClr val="dk1"/>
                </a:solidFill>
                <a:latin typeface="Arial"/>
                <a:ea typeface="Arial"/>
                <a:cs typeface="Arial"/>
                <a:sym typeface="Arial"/>
              </a:rPr>
              <a:t>: es un evento que contiene a todos los demás eventos en Scrum y tiene una duración de 30 días o menos (2 semanas promedio).</a:t>
            </a:r>
            <a:endParaRPr/>
          </a:p>
          <a:p>
            <a:pPr indent="-571500" lvl="0" marL="571500" marR="0" rtl="0" algn="l">
              <a:lnSpc>
                <a:spcPct val="100000"/>
              </a:lnSpc>
              <a:spcBef>
                <a:spcPts val="0"/>
              </a:spcBef>
              <a:spcAft>
                <a:spcPts val="0"/>
              </a:spcAft>
              <a:buClr>
                <a:srgbClr val="000000"/>
              </a:buClr>
              <a:buSzPts val="2800"/>
              <a:buFont typeface="Noto Sans Symbols"/>
              <a:buChar char="✔"/>
            </a:pPr>
            <a:r>
              <a:rPr b="1" i="0" lang="es-AR" sz="2800" u="none" cap="none" strike="noStrike">
                <a:solidFill>
                  <a:schemeClr val="dk1"/>
                </a:solidFill>
                <a:latin typeface="Arial"/>
                <a:ea typeface="Arial"/>
                <a:cs typeface="Arial"/>
                <a:sym typeface="Arial"/>
              </a:rPr>
              <a:t>Sprint planning:</a:t>
            </a:r>
            <a:r>
              <a:rPr b="0" i="0" lang="es-AR" sz="2800" u="none" cap="none" strike="noStrike">
                <a:solidFill>
                  <a:schemeClr val="dk1"/>
                </a:solidFill>
                <a:latin typeface="Arial"/>
                <a:ea typeface="Arial"/>
                <a:cs typeface="Arial"/>
                <a:sym typeface="Arial"/>
              </a:rPr>
              <a:t> reunión que se realiza al comienzo de cada Sprint donde participa el equipo Scrum completo y sirve para inspeccionar el product backlog y que el equipo de desarrollo seleccione los Product Backlog Items en los que va a trabajar.</a:t>
            </a:r>
            <a:endParaRPr/>
          </a:p>
          <a:p>
            <a:pPr indent="-571500" lvl="0" marL="571500" marR="0" rtl="0" algn="l">
              <a:lnSpc>
                <a:spcPct val="100000"/>
              </a:lnSpc>
              <a:spcBef>
                <a:spcPts val="0"/>
              </a:spcBef>
              <a:spcAft>
                <a:spcPts val="0"/>
              </a:spcAft>
              <a:buClr>
                <a:srgbClr val="000000"/>
              </a:buClr>
              <a:buSzPts val="2800"/>
              <a:buFont typeface="Noto Sans Symbols"/>
              <a:buChar char="✔"/>
            </a:pPr>
            <a:r>
              <a:rPr b="1" i="0" lang="es-AR" sz="2800" u="none" cap="none" strike="noStrike">
                <a:solidFill>
                  <a:schemeClr val="dk1"/>
                </a:solidFill>
                <a:latin typeface="Arial"/>
                <a:ea typeface="Arial"/>
                <a:cs typeface="Arial"/>
                <a:sym typeface="Arial"/>
              </a:rPr>
              <a:t>Daily Scrum: </a:t>
            </a:r>
            <a:r>
              <a:rPr b="0" i="0" lang="es-AR" sz="2800" u="none" cap="none" strike="noStrike">
                <a:solidFill>
                  <a:schemeClr val="dk1"/>
                </a:solidFill>
                <a:latin typeface="Arial"/>
                <a:ea typeface="Arial"/>
                <a:cs typeface="Arial"/>
                <a:sym typeface="Arial"/>
              </a:rPr>
              <a:t>reunión diaria de planificación de 15 minutos en la que participa el equipo de desarrollo exclusivamente y dónde se responden las siguientes preguntas: ¿Qué hiciste ayer? ¿Qué vas a hacer hoy? y ¿Qué impedimentos tuviste?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Eventos</a:t>
            </a:r>
            <a:endParaRPr b="1" i="0" sz="1400" u="none" cap="none" strike="noStrike">
              <a:solidFill>
                <a:srgbClr val="000000"/>
              </a:solidFill>
              <a:latin typeface="Arial"/>
              <a:ea typeface="Arial"/>
              <a:cs typeface="Arial"/>
              <a:sym typeface="Arial"/>
            </a:endParaRPr>
          </a:p>
        </p:txBody>
      </p:sp>
      <p:sp>
        <p:nvSpPr>
          <p:cNvPr id="223" name="Google Shape;223;p23"/>
          <p:cNvSpPr txBox="1"/>
          <p:nvPr/>
        </p:nvSpPr>
        <p:spPr>
          <a:xfrm>
            <a:off x="225287" y="1458375"/>
            <a:ext cx="11767930" cy="5170646"/>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rgbClr val="000000"/>
              </a:buClr>
              <a:buSzPts val="3000"/>
              <a:buFont typeface="Noto Sans Symbols"/>
              <a:buChar char="✔"/>
            </a:pPr>
            <a:r>
              <a:rPr b="1" i="0" lang="es-AR" sz="3000" u="none" cap="none" strike="noStrike">
                <a:solidFill>
                  <a:schemeClr val="dk1"/>
                </a:solidFill>
                <a:latin typeface="Arial"/>
                <a:ea typeface="Arial"/>
                <a:cs typeface="Arial"/>
                <a:sym typeface="Arial"/>
              </a:rPr>
              <a:t>Sprint Review: </a:t>
            </a:r>
            <a:r>
              <a:rPr b="0" i="0" lang="es-AR" sz="3000" u="none" cap="none" strike="noStrike">
                <a:solidFill>
                  <a:schemeClr val="dk1"/>
                </a:solidFill>
                <a:latin typeface="Arial"/>
                <a:ea typeface="Arial"/>
                <a:cs typeface="Arial"/>
                <a:sym typeface="Arial"/>
              </a:rPr>
              <a:t>marca la finalización de un Sprint, en este evento se revisa el incremento terminado, y se muestra el software funcionando, el equipo de desarrollo comenta qué ha ocurrido durante el Sprint, los problemas que se han encontrado, así como soluciones las tomadas, y la situación del equipo. En este evento se involucra a todo el equipo.</a:t>
            </a:r>
            <a:endParaRPr/>
          </a:p>
          <a:p>
            <a:pPr indent="-571500" lvl="0" marL="571500" marR="0" rtl="0" algn="l">
              <a:lnSpc>
                <a:spcPct val="100000"/>
              </a:lnSpc>
              <a:spcBef>
                <a:spcPts val="0"/>
              </a:spcBef>
              <a:spcAft>
                <a:spcPts val="0"/>
              </a:spcAft>
              <a:buClr>
                <a:srgbClr val="000000"/>
              </a:buClr>
              <a:buSzPts val="3000"/>
              <a:buFont typeface="Noto Sans Symbols"/>
              <a:buChar char="✔"/>
            </a:pPr>
            <a:r>
              <a:rPr b="1" i="0" lang="es-AR" sz="3000" u="none" cap="none" strike="noStrike">
                <a:solidFill>
                  <a:schemeClr val="dk1"/>
                </a:solidFill>
                <a:latin typeface="Arial"/>
                <a:ea typeface="Arial"/>
                <a:cs typeface="Arial"/>
                <a:sym typeface="Arial"/>
              </a:rPr>
              <a:t>Retrospectiva del Sprint:</a:t>
            </a:r>
            <a:r>
              <a:rPr b="0" i="0" lang="es-AR" sz="3000" u="none" cap="none" strike="noStrike">
                <a:solidFill>
                  <a:schemeClr val="dk1"/>
                </a:solidFill>
                <a:latin typeface="Arial"/>
                <a:ea typeface="Arial"/>
                <a:cs typeface="Arial"/>
                <a:sym typeface="Arial"/>
              </a:rPr>
              <a:t> ocurre al final del Sprint, justo después del Sprint Review y su objetivo es reflexionar sobre el último Sprint e identificar posibles mejoras para el próximo. Aquí se analiza qué ha ido bien durante el Sprint, qué ha fallado y qué se puede mejorar.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a4da307638_0_111"/>
          <p:cNvSpPr/>
          <p:nvPr/>
        </p:nvSpPr>
        <p:spPr>
          <a:xfrm flipH="1" rot="-5400000">
            <a:off x="5952735" y="-2023082"/>
            <a:ext cx="538500" cy="6882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52" name="Google Shape;152;ga4da307638_0_111"/>
          <p:cNvSpPr txBox="1"/>
          <p:nvPr>
            <p:ph type="title"/>
          </p:nvPr>
        </p:nvSpPr>
        <p:spPr>
          <a:xfrm>
            <a:off x="1640589" y="1031777"/>
            <a:ext cx="9128700" cy="33249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8000"/>
              <a:buNone/>
            </a:pPr>
            <a:r>
              <a:rPr lang="es-AR" sz="5300"/>
              <a:t>SCRUM</a:t>
            </a:r>
            <a:endParaRPr/>
          </a:p>
        </p:txBody>
      </p:sp>
      <p:sp>
        <p:nvSpPr>
          <p:cNvPr id="153" name="Google Shape;153;ga4da307638_0_111"/>
          <p:cNvSpPr txBox="1"/>
          <p:nvPr/>
        </p:nvSpPr>
        <p:spPr>
          <a:xfrm>
            <a:off x="-1389541" y="2986245"/>
            <a:ext cx="5937600" cy="15204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accent1"/>
              </a:buClr>
              <a:buSzPts val="8000"/>
              <a:buFont typeface="Montserrat ExtraBold"/>
              <a:buNone/>
            </a:pPr>
            <a:r>
              <a:rPr b="0" i="0" lang="es-AR" sz="8000" u="none" cap="none" strike="noStrike">
                <a:solidFill>
                  <a:schemeClr val="accent1"/>
                </a:solidFill>
                <a:latin typeface="Montserrat ExtraBold"/>
                <a:ea typeface="Montserrat ExtraBold"/>
                <a:cs typeface="Montserrat ExtraBold"/>
                <a:sym typeface="Montserrat ExtraBold"/>
              </a:rPr>
              <a:t>Agile</a:t>
            </a:r>
            <a:endParaRPr sz="1900"/>
          </a:p>
        </p:txBody>
      </p:sp>
      <p:pic>
        <p:nvPicPr>
          <p:cNvPr id="154" name="Google Shape;154;ga4da307638_0_111"/>
          <p:cNvPicPr preferRelativeResize="0"/>
          <p:nvPr/>
        </p:nvPicPr>
        <p:blipFill rotWithShape="1">
          <a:blip r:embed="rId3">
            <a:alphaModFix/>
          </a:blip>
          <a:srcRect b="0" l="0" r="0" t="0"/>
          <a:stretch/>
        </p:blipFill>
        <p:spPr>
          <a:xfrm>
            <a:off x="3163033" y="2161467"/>
            <a:ext cx="6797684" cy="38236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a4da307638_1_112"/>
          <p:cNvSpPr/>
          <p:nvPr/>
        </p:nvSpPr>
        <p:spPr>
          <a:xfrm flipH="1" rot="-5400000">
            <a:off x="5952735" y="-2023082"/>
            <a:ext cx="538500" cy="6882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160" name="Google Shape;160;ga4da307638_1_112"/>
          <p:cNvSpPr txBox="1"/>
          <p:nvPr>
            <p:ph type="title"/>
          </p:nvPr>
        </p:nvSpPr>
        <p:spPr>
          <a:xfrm>
            <a:off x="1640589" y="1031777"/>
            <a:ext cx="9128700" cy="33249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8000"/>
              <a:buNone/>
            </a:pPr>
            <a:r>
              <a:rPr lang="es-AR" sz="5300"/>
              <a:t>SCRUM</a:t>
            </a:r>
            <a:endParaRPr/>
          </a:p>
        </p:txBody>
      </p:sp>
      <p:sp>
        <p:nvSpPr>
          <p:cNvPr id="161" name="Google Shape;161;ga4da307638_1_112"/>
          <p:cNvSpPr txBox="1"/>
          <p:nvPr/>
        </p:nvSpPr>
        <p:spPr>
          <a:xfrm>
            <a:off x="-1389541" y="2986245"/>
            <a:ext cx="5937600" cy="15204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accent1"/>
              </a:buClr>
              <a:buSzPts val="8000"/>
              <a:buFont typeface="Montserrat ExtraBold"/>
              <a:buNone/>
            </a:pPr>
            <a:r>
              <a:rPr b="0" i="0" lang="es-AR" sz="8000" u="none" cap="none" strike="noStrike">
                <a:solidFill>
                  <a:schemeClr val="accent1"/>
                </a:solidFill>
                <a:latin typeface="Montserrat ExtraBold"/>
                <a:ea typeface="Montserrat ExtraBold"/>
                <a:cs typeface="Montserrat ExtraBold"/>
                <a:sym typeface="Montserrat ExtraBold"/>
              </a:rPr>
              <a:t>Agile</a:t>
            </a:r>
            <a:endParaRPr sz="1900"/>
          </a:p>
        </p:txBody>
      </p:sp>
      <p:pic>
        <p:nvPicPr>
          <p:cNvPr id="162" name="Google Shape;162;ga4da307638_1_112"/>
          <p:cNvPicPr preferRelativeResize="0"/>
          <p:nvPr/>
        </p:nvPicPr>
        <p:blipFill rotWithShape="1">
          <a:blip r:embed="rId3">
            <a:alphaModFix/>
          </a:blip>
          <a:srcRect b="0" l="0" r="0" t="0"/>
          <a:stretch/>
        </p:blipFill>
        <p:spPr>
          <a:xfrm>
            <a:off x="3967140" y="2319732"/>
            <a:ext cx="5919339" cy="3947561"/>
          </a:xfrm>
          <a:prstGeom prst="rect">
            <a:avLst/>
          </a:prstGeom>
          <a:noFill/>
          <a:ln>
            <a:noFill/>
          </a:ln>
        </p:spPr>
      </p:pic>
      <p:pic>
        <p:nvPicPr>
          <p:cNvPr id="163" name="Google Shape;163;ga4da307638_1_112"/>
          <p:cNvPicPr preferRelativeResize="0"/>
          <p:nvPr/>
        </p:nvPicPr>
        <p:blipFill rotWithShape="1">
          <a:blip r:embed="rId4">
            <a:alphaModFix/>
          </a:blip>
          <a:srcRect b="0" l="0" r="0" t="0"/>
          <a:stretch/>
        </p:blipFill>
        <p:spPr>
          <a:xfrm>
            <a:off x="416611" y="299796"/>
            <a:ext cx="2683687" cy="1031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¿Qué es?</a:t>
            </a:r>
            <a:endParaRPr b="1" i="0" sz="1400" u="none" cap="none" strike="noStrike">
              <a:solidFill>
                <a:srgbClr val="000000"/>
              </a:solidFill>
              <a:latin typeface="Arial"/>
              <a:ea typeface="Arial"/>
              <a:cs typeface="Arial"/>
              <a:sym typeface="Arial"/>
            </a:endParaRPr>
          </a:p>
        </p:txBody>
      </p:sp>
      <p:sp>
        <p:nvSpPr>
          <p:cNvPr id="169" name="Google Shape;169;p2"/>
          <p:cNvSpPr txBox="1"/>
          <p:nvPr/>
        </p:nvSpPr>
        <p:spPr>
          <a:xfrm>
            <a:off x="225287" y="1458375"/>
            <a:ext cx="11767930" cy="4770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800" u="none" cap="none" strike="noStrike">
                <a:solidFill>
                  <a:schemeClr val="dk1"/>
                </a:solidFill>
                <a:latin typeface="Arial"/>
                <a:ea typeface="Arial"/>
                <a:cs typeface="Arial"/>
                <a:sym typeface="Arial"/>
              </a:rPr>
              <a:t>Scrum es un marco ágil de trabajo. No es un proceso ni una metodología, los procesos y metodologías definen los mecanismos o procesos a seguir para el logro de un objetivo, por otra parte, Scrum como Framework puede entenderse también como un contenedor para otras prácticas o métodos ágiles. Esta orientado a desarrollar productos de forma eficiente y creativa con el máximo valor posible.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¿Qué es?</a:t>
            </a:r>
            <a:endParaRPr b="1" i="0" sz="1400" u="none" cap="none" strike="noStrike">
              <a:solidFill>
                <a:srgbClr val="000000"/>
              </a:solidFill>
              <a:latin typeface="Arial"/>
              <a:ea typeface="Arial"/>
              <a:cs typeface="Arial"/>
              <a:sym typeface="Arial"/>
            </a:endParaRPr>
          </a:p>
        </p:txBody>
      </p:sp>
      <p:sp>
        <p:nvSpPr>
          <p:cNvPr id="175" name="Google Shape;175;p3"/>
          <p:cNvSpPr txBox="1"/>
          <p:nvPr/>
        </p:nvSpPr>
        <p:spPr>
          <a:xfrm>
            <a:off x="225287" y="1458375"/>
            <a:ext cx="11767930" cy="49398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500" u="none" cap="none" strike="noStrike">
                <a:solidFill>
                  <a:schemeClr val="dk1"/>
                </a:solidFill>
                <a:latin typeface="Arial"/>
                <a:ea typeface="Arial"/>
                <a:cs typeface="Arial"/>
                <a:sym typeface="Arial"/>
              </a:rPr>
              <a:t>Scrum es un proceso de gestión que reduce la complejidad en el desarrollo de productos para satisfacer las necesidades de los clientes. En el cual, se aplican de manera regular un “conjunto de buenas prácticas para trabajar colaborativamente, en equipo, y obtener el mejor resultado posible de un proyecto”. Estas prácticas se apoyan unas a otras y su selección tiene origen en un estudio de la manera de trabajar de equipos altamente productivos.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¿Qué es?</a:t>
            </a:r>
            <a:endParaRPr b="1" i="0" sz="1400" u="none" cap="none" strike="noStrike">
              <a:solidFill>
                <a:srgbClr val="000000"/>
              </a:solidFill>
              <a:latin typeface="Arial"/>
              <a:ea typeface="Arial"/>
              <a:cs typeface="Arial"/>
              <a:sym typeface="Arial"/>
            </a:endParaRPr>
          </a:p>
        </p:txBody>
      </p:sp>
      <p:sp>
        <p:nvSpPr>
          <p:cNvPr id="181" name="Google Shape;181;p4"/>
          <p:cNvSpPr txBox="1"/>
          <p:nvPr/>
        </p:nvSpPr>
        <p:spPr>
          <a:xfrm>
            <a:off x="225287" y="1458375"/>
            <a:ext cx="11767930"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000" u="none" cap="none" strike="noStrike">
                <a:solidFill>
                  <a:schemeClr val="dk1"/>
                </a:solidFill>
                <a:latin typeface="Arial"/>
                <a:ea typeface="Arial"/>
                <a:cs typeface="Arial"/>
                <a:sym typeface="Arial"/>
              </a:rPr>
              <a:t>En Scrum se realizan entregas parciales y regulares del producto final, priorizadas por el beneficio que aportan al cliente. Suele utilizarse en entornos donde se necesita obtener resultados pronto, donde los requisitos son cambiantes o poco definidos, donde la innovación, la competitividad, la flexibilidad y la productividad son fundamentales.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5"/>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¿Cuándo se utiliza?</a:t>
            </a:r>
            <a:endParaRPr b="1" i="0" sz="1400" u="none" cap="none" strike="noStrike">
              <a:solidFill>
                <a:srgbClr val="000000"/>
              </a:solidFill>
              <a:latin typeface="Arial"/>
              <a:ea typeface="Arial"/>
              <a:cs typeface="Arial"/>
              <a:sym typeface="Arial"/>
            </a:endParaRPr>
          </a:p>
        </p:txBody>
      </p:sp>
      <p:sp>
        <p:nvSpPr>
          <p:cNvPr id="187" name="Google Shape;187;p5"/>
          <p:cNvSpPr txBox="1"/>
          <p:nvPr/>
        </p:nvSpPr>
        <p:spPr>
          <a:xfrm>
            <a:off x="225287" y="1458375"/>
            <a:ext cx="11767930" cy="440120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4000"/>
              <a:buFont typeface="Noto Sans Symbols"/>
              <a:buChar char="✔"/>
            </a:pPr>
            <a:r>
              <a:rPr b="0" i="0" lang="es-AR" sz="4000" u="none" cap="none" strike="noStrike">
                <a:solidFill>
                  <a:schemeClr val="dk1"/>
                </a:solidFill>
                <a:latin typeface="Arial"/>
                <a:ea typeface="Arial"/>
                <a:cs typeface="Arial"/>
                <a:sym typeface="Arial"/>
              </a:rPr>
              <a:t>Cuando no se está entregando al cliente lo que busca.</a:t>
            </a:r>
            <a:endParaRPr/>
          </a:p>
          <a:p>
            <a:pPr indent="-457200" lvl="0" marL="457200" marR="0" rtl="0" algn="l">
              <a:lnSpc>
                <a:spcPct val="100000"/>
              </a:lnSpc>
              <a:spcBef>
                <a:spcPts val="0"/>
              </a:spcBef>
              <a:spcAft>
                <a:spcPts val="0"/>
              </a:spcAft>
              <a:buClr>
                <a:srgbClr val="000000"/>
              </a:buClr>
              <a:buSzPts val="4000"/>
              <a:buFont typeface="Noto Sans Symbols"/>
              <a:buChar char="✔"/>
            </a:pPr>
            <a:r>
              <a:rPr b="0" i="0" lang="es-AR" sz="4000" u="none" cap="none" strike="noStrike">
                <a:solidFill>
                  <a:schemeClr val="dk1"/>
                </a:solidFill>
                <a:latin typeface="Arial"/>
                <a:ea typeface="Arial"/>
                <a:cs typeface="Arial"/>
                <a:sym typeface="Arial"/>
              </a:rPr>
              <a:t>Cuando las entregas tardan demasiado y los costes se disparan.</a:t>
            </a:r>
            <a:endParaRPr/>
          </a:p>
          <a:p>
            <a:pPr indent="-457200" lvl="0" marL="457200" marR="0" rtl="0" algn="l">
              <a:lnSpc>
                <a:spcPct val="100000"/>
              </a:lnSpc>
              <a:spcBef>
                <a:spcPts val="0"/>
              </a:spcBef>
              <a:spcAft>
                <a:spcPts val="0"/>
              </a:spcAft>
              <a:buClr>
                <a:srgbClr val="000000"/>
              </a:buClr>
              <a:buSzPts val="4000"/>
              <a:buFont typeface="Noto Sans Symbols"/>
              <a:buChar char="✔"/>
            </a:pPr>
            <a:r>
              <a:rPr b="0" i="0" lang="es-AR" sz="4000" u="none" cap="none" strike="noStrike">
                <a:solidFill>
                  <a:schemeClr val="dk1"/>
                </a:solidFill>
                <a:latin typeface="Arial"/>
                <a:ea typeface="Arial"/>
                <a:cs typeface="Arial"/>
                <a:sym typeface="Arial"/>
              </a:rPr>
              <a:t>Cuando es necesario identificar y solucionar ineficiencias sistemáticamente.</a:t>
            </a:r>
            <a:endParaRPr/>
          </a:p>
          <a:p>
            <a:pPr indent="-457200" lvl="0" marL="457200" marR="0" rtl="0" algn="l">
              <a:lnSpc>
                <a:spcPct val="100000"/>
              </a:lnSpc>
              <a:spcBef>
                <a:spcPts val="0"/>
              </a:spcBef>
              <a:spcAft>
                <a:spcPts val="0"/>
              </a:spcAft>
              <a:buClr>
                <a:srgbClr val="000000"/>
              </a:buClr>
              <a:buSzPts val="4000"/>
              <a:buFont typeface="Noto Sans Symbols"/>
              <a:buChar char="✔"/>
            </a:pPr>
            <a:r>
              <a:rPr b="0" i="0" lang="es-AR" sz="4000" u="none" cap="none" strike="noStrike">
                <a:solidFill>
                  <a:schemeClr val="dk1"/>
                </a:solidFill>
                <a:latin typeface="Arial"/>
                <a:ea typeface="Arial"/>
                <a:cs typeface="Arial"/>
                <a:sym typeface="Arial"/>
              </a:rPr>
              <a:t>Cuando se busca obtener resultados rápido.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Artefactos</a:t>
            </a:r>
            <a:endParaRPr b="1" i="0" sz="1600" u="none" cap="none" strike="noStrike">
              <a:solidFill>
                <a:srgbClr val="000000"/>
              </a:solidFill>
              <a:latin typeface="Arial"/>
              <a:ea typeface="Arial"/>
              <a:cs typeface="Arial"/>
              <a:sym typeface="Arial"/>
            </a:endParaRPr>
          </a:p>
        </p:txBody>
      </p:sp>
      <p:sp>
        <p:nvSpPr>
          <p:cNvPr id="193" name="Google Shape;193;p6"/>
          <p:cNvSpPr txBox="1"/>
          <p:nvPr/>
        </p:nvSpPr>
        <p:spPr>
          <a:xfrm>
            <a:off x="225287" y="1458375"/>
            <a:ext cx="11767930"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000" u="none" cap="none" strike="noStrike">
                <a:solidFill>
                  <a:schemeClr val="dk1"/>
                </a:solidFill>
                <a:latin typeface="Arial"/>
                <a:ea typeface="Arial"/>
                <a:cs typeface="Arial"/>
                <a:sym typeface="Arial"/>
              </a:rPr>
              <a:t>Existen 3 artefactos que se refieren a elementos físicos que se producen como resultado de la aplicación de Scrum:</a:t>
            </a:r>
            <a:endParaRPr/>
          </a:p>
          <a:p>
            <a:pPr indent="-571500" lvl="0" marL="571500" marR="0" rtl="0" algn="l">
              <a:lnSpc>
                <a:spcPct val="100000"/>
              </a:lnSpc>
              <a:spcBef>
                <a:spcPts val="0"/>
              </a:spcBef>
              <a:spcAft>
                <a:spcPts val="0"/>
              </a:spcAft>
              <a:buClr>
                <a:srgbClr val="000000"/>
              </a:buClr>
              <a:buSzPts val="4000"/>
              <a:buFont typeface="Noto Sans Symbols"/>
              <a:buChar char="✔"/>
            </a:pPr>
            <a:r>
              <a:rPr b="0" i="0" lang="es-AR" sz="4000" u="none" cap="none" strike="noStrike">
                <a:solidFill>
                  <a:schemeClr val="dk1"/>
                </a:solidFill>
                <a:latin typeface="Arial"/>
                <a:ea typeface="Arial"/>
                <a:cs typeface="Arial"/>
                <a:sym typeface="Arial"/>
              </a:rPr>
              <a:t>El </a:t>
            </a:r>
            <a:r>
              <a:rPr b="1" i="0" lang="es-AR" sz="4000" u="none" cap="none" strike="noStrike">
                <a:solidFill>
                  <a:schemeClr val="dk1"/>
                </a:solidFill>
                <a:latin typeface="Arial"/>
                <a:ea typeface="Arial"/>
                <a:cs typeface="Arial"/>
                <a:sym typeface="Arial"/>
              </a:rPr>
              <a:t>Product Backlog</a:t>
            </a:r>
            <a:r>
              <a:rPr b="0" i="0" lang="es-AR" sz="4000" u="none" cap="none" strike="noStrike">
                <a:solidFill>
                  <a:schemeClr val="dk1"/>
                </a:solidFill>
                <a:latin typeface="Arial"/>
                <a:ea typeface="Arial"/>
                <a:cs typeface="Arial"/>
                <a:sym typeface="Arial"/>
              </a:rPr>
              <a:t>: los requerimientos, casos de uso, dependencias. Es la fuente principal de información sobre el producto.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Artefactos</a:t>
            </a:r>
            <a:endParaRPr b="1" i="0" sz="1400" u="none" cap="none" strike="noStrike">
              <a:solidFill>
                <a:srgbClr val="000000"/>
              </a:solidFill>
              <a:latin typeface="Arial"/>
              <a:ea typeface="Arial"/>
              <a:cs typeface="Arial"/>
              <a:sym typeface="Arial"/>
            </a:endParaRPr>
          </a:p>
        </p:txBody>
      </p:sp>
      <p:sp>
        <p:nvSpPr>
          <p:cNvPr id="199" name="Google Shape;199;p19"/>
          <p:cNvSpPr txBox="1"/>
          <p:nvPr/>
        </p:nvSpPr>
        <p:spPr>
          <a:xfrm>
            <a:off x="225287" y="1458375"/>
            <a:ext cx="11767930" cy="55092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rgbClr val="000000"/>
              </a:buClr>
              <a:buSzPts val="3100"/>
              <a:buFont typeface="Noto Sans Symbols"/>
              <a:buChar char="✔"/>
            </a:pPr>
            <a:r>
              <a:rPr b="0" i="0" lang="es-AR" sz="3100" u="none" cap="none" strike="noStrike">
                <a:solidFill>
                  <a:schemeClr val="dk1"/>
                </a:solidFill>
                <a:latin typeface="Arial"/>
                <a:ea typeface="Arial"/>
                <a:cs typeface="Arial"/>
                <a:sym typeface="Arial"/>
              </a:rPr>
              <a:t>El </a:t>
            </a:r>
            <a:r>
              <a:rPr b="1" i="0" lang="es-AR" sz="3100" u="none" cap="none" strike="noStrike">
                <a:solidFill>
                  <a:schemeClr val="dk1"/>
                </a:solidFill>
                <a:latin typeface="Arial"/>
                <a:ea typeface="Arial"/>
                <a:cs typeface="Arial"/>
                <a:sym typeface="Arial"/>
              </a:rPr>
              <a:t>Sprint Backlog:</a:t>
            </a:r>
            <a:r>
              <a:rPr b="0" i="0" lang="es-AR" sz="3100" u="none" cap="none" strike="noStrike">
                <a:solidFill>
                  <a:schemeClr val="dk1"/>
                </a:solidFill>
                <a:latin typeface="Arial"/>
                <a:ea typeface="Arial"/>
                <a:cs typeface="Arial"/>
                <a:sym typeface="Arial"/>
              </a:rPr>
              <a:t> es un elemento para visualizar el trabajo y está gestionado por el equipo de desarrollo, quien se encarga de mantenerlo actualizado y transparente durante el trascurso del proyecto, especialmente a través de los daily Scrums y permite analizar hasta donde se ha cumplido el objetivo en cada Sprint y que se podría eliminar.</a:t>
            </a:r>
            <a:endParaRPr/>
          </a:p>
          <a:p>
            <a:pPr indent="-571500" lvl="0" marL="571500" marR="0" rtl="0" algn="l">
              <a:lnSpc>
                <a:spcPct val="100000"/>
              </a:lnSpc>
              <a:spcBef>
                <a:spcPts val="0"/>
              </a:spcBef>
              <a:spcAft>
                <a:spcPts val="0"/>
              </a:spcAft>
              <a:buClr>
                <a:srgbClr val="000000"/>
              </a:buClr>
              <a:buSzPts val="3100"/>
              <a:buFont typeface="Noto Sans Symbols"/>
              <a:buChar char="✔"/>
            </a:pPr>
            <a:r>
              <a:rPr b="0" i="0" lang="es-AR" sz="3100" u="none" cap="none" strike="noStrike">
                <a:solidFill>
                  <a:schemeClr val="dk1"/>
                </a:solidFill>
                <a:latin typeface="Arial"/>
                <a:ea typeface="Arial"/>
                <a:cs typeface="Arial"/>
                <a:sym typeface="Arial"/>
              </a:rPr>
              <a:t>El </a:t>
            </a:r>
            <a:r>
              <a:rPr b="1" i="0" lang="es-AR" sz="3100" u="none" cap="none" strike="noStrike">
                <a:solidFill>
                  <a:schemeClr val="dk1"/>
                </a:solidFill>
                <a:latin typeface="Arial"/>
                <a:ea typeface="Arial"/>
                <a:cs typeface="Arial"/>
                <a:sym typeface="Arial"/>
              </a:rPr>
              <a:t>Incremento:</a:t>
            </a:r>
            <a:r>
              <a:rPr b="0" i="0" lang="es-AR" sz="3100" u="none" cap="none" strike="noStrike">
                <a:solidFill>
                  <a:schemeClr val="dk1"/>
                </a:solidFill>
                <a:latin typeface="Arial"/>
                <a:ea typeface="Arial"/>
                <a:cs typeface="Arial"/>
                <a:sym typeface="Arial"/>
              </a:rPr>
              <a:t> es la suma de todas las tareas, casos de uso, y cualquier elemento que se haya desarrollado durante el Sprint y que será puesto a disposición del usuario final en forma de software al final del mismo y de esta forma se construye software de manera iterativa e incremental.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2020-08-07T01:51:21Z</dcterms:created>
  <dc:creator>Aylén Romero</dc:creator>
</cp:coreProperties>
</file>