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3" r:id="rId12"/>
    <p:sldId id="275" r:id="rId13"/>
    <p:sldId id="277" r:id="rId14"/>
    <p:sldId id="278" r:id="rId15"/>
    <p:sldId id="280" r:id="rId16"/>
    <p:sldId id="282" r:id="rId17"/>
    <p:sldId id="284" r:id="rId18"/>
    <p:sldId id="285" r:id="rId19"/>
    <p:sldId id="291" r:id="rId20"/>
    <p:sldId id="293" r:id="rId21"/>
    <p:sldId id="295" r:id="rId22"/>
    <p:sldId id="296" r:id="rId23"/>
    <p:sldId id="297" r:id="rId24"/>
    <p:sldId id="299" r:id="rId25"/>
    <p:sldId id="301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8JF6I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rofesional.com/management/352621-esto-cobrara-un-programador-en-argentina-en-2022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essi.org.ar/ver-noticias-cessi-la-evolucion-de-los-salarios-en-la-industria-it-2755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essi.org.ar/ver-noticias-cessi-la-evolucion-de-los-salarios-en-la-industria-it-2755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ccfafe0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ccfafe0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c4ed806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c4ed806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ccfafe0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ccfafe0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1047c42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1047c42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 oficial Full Stack Python 2022: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https://bit.ly/3K8JF6I</a:t>
            </a:r>
            <a:r>
              <a:rPr lang="e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c4ed80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c4ed806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c4ed806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c4ed806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ccfafe0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ccfafe0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ed669df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ed669df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c4ed806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c4ed806c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Fuente: 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https://www.iprofesional.com/management/352621-esto-cobrara-un-programador-en-argentina-en-2022</a:t>
            </a:r>
            <a:r>
              <a:rPr lang="es"/>
              <a:t>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https://cessi.org.ar/ver-noticias-cessi-la-evolucion-de-los-salarios-en-la-industria-it-2755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7c4ed806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7c4ed806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https://cessi.org.ar/ver-noticias-cessi-la-evolucion-de-los-salarios-en-la-industria-it-2755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ccfafe0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ccfafe0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ccfafe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ccfafe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4ccfafe0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4ccfafe0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eec4944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eec4944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ec4944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eec4944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7c4ed806c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7c4ed806c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ccfafe0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ccfafe0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ccfafe0c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ccfafe0c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c4ed806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7c4ed806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c4ed80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c4ed80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c4ed806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c4ed806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323fae8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323fae8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7c4ed80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7c4ed80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ccfafe0c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ccfafe0c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7c4ed806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7c4ed806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K8JF6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portfolio-egresados-codo-a-cod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A5eLmHfiCkphHmC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ulasvirtuales.bue.edu.a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io.codoacodo@bue.edu.a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dfCNxDuWvRefWBZN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ciadeaprendizaje.bue.edu.ar/codo-a-cod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enosaires.gob.ar/educacion/codoacodo/preguntas-frecuentes" TargetMode="External"/><Relationship Id="rId4" Type="http://schemas.openxmlformats.org/officeDocument/2006/relationships/hyperlink" Target="https://www.buenosaires.gob.ar/educacion/codocodo/el-program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Codo a Codo 4.0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del curso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975" y="97500"/>
            <a:ext cx="10763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t="31238"/>
          <a:stretch/>
        </p:blipFill>
        <p:spPr>
          <a:xfrm>
            <a:off x="766125" y="456650"/>
            <a:ext cx="7611750" cy="39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Evolución de Codo a Codo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Valorar la vacante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Contenidos de calidad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Gratuidad del curso: un curso equivalente de </a:t>
            </a:r>
            <a:r>
              <a:rPr lang="es" b="1"/>
              <a:t>Programación Full stack </a:t>
            </a:r>
            <a:r>
              <a:rPr lang="es"/>
              <a:t>está costando actualmente </a:t>
            </a:r>
            <a:r>
              <a:rPr lang="es" b="1"/>
              <a:t>$300.000 </a:t>
            </a:r>
            <a:r>
              <a:rPr lang="es"/>
              <a:t>(valores aproximados a marzo de 2022).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Valoren el lugar que están ocupando. Hay mucha gente que quiere participar y quedó fuera (más de </a:t>
            </a:r>
            <a:r>
              <a:rPr lang="es" b="1"/>
              <a:t>58 mil inscriptos en 2022</a:t>
            </a:r>
            <a:r>
              <a:rPr lang="es"/>
              <a:t>). Si no van a poder cursar avisen lo antes posible para darle posibilidad a otros. Si les surgen imponderables y se les complica cursar, también comuníquenlo para ayudarlos a buscar una solución.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los temas a ver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4294967295"/>
          </p:nvPr>
        </p:nvSpPr>
        <p:spPr>
          <a:xfrm>
            <a:off x="3819350" y="357800"/>
            <a:ext cx="4874700" cy="4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Front-End (diseño y programación)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HTML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CSS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Bootstrap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JavaScript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Vue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Metodologías y Herramientas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Scrum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Back-End (Base de datos y programación)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MySQL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Python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POO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Arquitectura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Django</a:t>
            </a:r>
            <a:endParaRPr dirty="0"/>
          </a:p>
        </p:txBody>
      </p:sp>
      <p:pic>
        <p:nvPicPr>
          <p:cNvPr id="183" name="Google Shape;183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250" y="4082450"/>
            <a:ext cx="906750" cy="6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Portfolio de nuestros egresados/as</a:t>
            </a:r>
            <a:endParaRPr/>
          </a:p>
        </p:txBody>
      </p:sp>
      <p:grpSp>
        <p:nvGrpSpPr>
          <p:cNvPr id="194" name="Google Shape;194;p34"/>
          <p:cNvGrpSpPr/>
          <p:nvPr/>
        </p:nvGrpSpPr>
        <p:grpSpPr>
          <a:xfrm>
            <a:off x="3538825" y="971137"/>
            <a:ext cx="5357914" cy="3201225"/>
            <a:chOff x="3538825" y="357800"/>
            <a:chExt cx="5357914" cy="3201225"/>
          </a:xfrm>
        </p:grpSpPr>
        <p:pic>
          <p:nvPicPr>
            <p:cNvPr id="195" name="Google Shape;19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38825" y="357800"/>
              <a:ext cx="2652075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44650" y="357800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38825" y="2056175"/>
              <a:ext cx="2652089" cy="150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246550" y="2056175"/>
              <a:ext cx="2648300" cy="15007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Portfolio de nuestros egresados/as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invitamos a conocer algunos de los proyectos que han realizado nuestros/as egresados/as poniendo en práctica lo aprendido durante el curso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Galería de proyectos de egresados/as del Programa Codo a Codo: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https://agenciadeaprendizaje.bue.edu.ar/portfolio-egresados-codo-a-codo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Diploma</a:t>
            </a: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otorga una constancia de participación en el programa.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Requisitos para obtener el diploma: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Asistir al 75% de las clases en vivo (sincrónicas)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Acceder semanalmente al Aula Virtual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Realizar los ejercicios obligatorios semanales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Aprobar el Trabajo Práctico Obligatorio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Aprobar el EFI (Examen Final Integrador)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Realizar el curso de Habilidades Blandas (Accenture)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Link: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https://forms.gle/NA5eLmHfiCkphHmCA</a:t>
            </a:r>
            <a:r>
              <a:rPr lang="es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asistencia a las clases en vivo es </a:t>
            </a:r>
            <a:r>
              <a:rPr lang="es" b="1"/>
              <a:t>obligatoria</a:t>
            </a:r>
            <a:r>
              <a:rPr lang="es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asistencia deberá ser de un 75%. No deben olvidarse de dar el presente al finalizar todas clases.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tienen 6 inasistencias consecutivas, se los dará de baja del curso.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Formulario de presentismo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 cobra un programador en la Argentina?</a:t>
            </a:r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sueldo de los programadores en la Argentina tuvo un 107% de aumento en el último año y medio, de acuerdo a la </a:t>
            </a:r>
            <a:r>
              <a:rPr lang="es" b="1"/>
              <a:t>CESSI</a:t>
            </a:r>
            <a:r>
              <a:rPr lang="es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Información provista por el Observatorio Permanente de la Industria del Software y Servicios Informáticos (OPSSI) que responde a la cámara empresaria de las empresas de las industrias del conocimiento (CESSI). En la encuesta participaron </a:t>
            </a:r>
            <a:r>
              <a:rPr lang="es" b="1"/>
              <a:t>35.400 trabajadores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Proyección salario promedio: Enero 2020 a Enero 2022 (CESSI, 2021)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776063"/>
            <a:ext cx="76009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Comisión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Días y horarios de cursada on-line: </a:t>
            </a:r>
            <a:r>
              <a:rPr lang="es-AR" dirty="0">
                <a:solidFill>
                  <a:srgbClr val="FF0000"/>
                </a:solidFill>
              </a:rPr>
              <a:t>Lunes y Miércoles de 19 a 20:30 </a:t>
            </a:r>
            <a:r>
              <a:rPr lang="es-AR" dirty="0" err="1">
                <a:solidFill>
                  <a:srgbClr val="FF0000"/>
                </a:solidFill>
              </a:rPr>
              <a:t>hs</a:t>
            </a:r>
            <a:r>
              <a:rPr lang="es-AR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Nro. de comisión: </a:t>
            </a:r>
            <a:r>
              <a:rPr lang="es-AR" dirty="0">
                <a:solidFill>
                  <a:srgbClr val="FF0000"/>
                </a:solidFill>
              </a:rPr>
              <a:t>22070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Modalidad: Virtual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Link Meet: </a:t>
            </a:r>
            <a:r>
              <a:rPr lang="es-AR" dirty="0">
                <a:solidFill>
                  <a:srgbClr val="FF0000"/>
                </a:solidFill>
              </a:rPr>
              <a:t>https://meet.google.com/hyb-mmye-wez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Codo a Codo 4.0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Preparamos a los/as estudiantes para la demanda de las empresas más innovadoras del área de IT.</a:t>
            </a:r>
            <a:endParaRPr sz="1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75" y="1129674"/>
            <a:ext cx="5302850" cy="2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Aula Virtual</a:t>
            </a:r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alumnos tendrán a su disposición el contenido teórico del curso en el aula. De presentar problemas, deberán informarlo a la brevedad a fin de solucionar el inconveniente lo antes posible. </a:t>
            </a:r>
            <a:r>
              <a:rPr lang="es" b="1">
                <a:solidFill>
                  <a:schemeClr val="accent6"/>
                </a:solidFill>
              </a:rPr>
              <a:t>Su uso es obligatorio. </a:t>
            </a:r>
            <a:r>
              <a:rPr lang="es"/>
              <a:t>Enlace: </a:t>
            </a:r>
            <a:r>
              <a:rPr lang="es" u="sng">
                <a:solidFill>
                  <a:schemeClr val="hlink"/>
                </a:solidFill>
                <a:hlinkClick r:id="rId3"/>
              </a:rPr>
              <a:t>aulasvirtuales.bue.edu.ar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 ella podrán encontrar: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Material teórico y Actividades prácticas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b="1">
                <a:solidFill>
                  <a:schemeClr val="accent6"/>
                </a:solidFill>
              </a:rPr>
              <a:t>Ejercicios obligatorios </a:t>
            </a:r>
            <a:r>
              <a:rPr lang="es"/>
              <a:t>de autocorrección (con fecha de vencimiento cada 2 semanas)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Videos tutoriales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accede con los siguientes datos: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Enlace: aulasvirtuales.bue.edu.ar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Usuario: DNI del alumno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Contraseña: Prueba!123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○"/>
            </a:pPr>
            <a:r>
              <a:rPr lang="e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Nota: la contraseña la deben cambiar al ingresar por primera vez.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Completar su perfil en el Aula (Foto de Perfil) y presentarse: quiénes son, dónde viven, hobbies, etc.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mencionó antes, el Aula Virtual es de uso obligatorio por lo que será nuestro principal medio de contacto. La información importante siempre irá por ahí.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facilitar aún más la comunicación utilizaremos también </a:t>
            </a:r>
            <a:r>
              <a:rPr lang="es" b="1"/>
              <a:t>Discord</a:t>
            </a:r>
            <a:r>
              <a:rPr lang="es"/>
              <a:t>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Herramienta para intercambio de mensajes y materiales entre todos los integrantes del curso.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Recibirán más adelante los datos para sumarse.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en vivo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realizarán dictados on-line en vivo 2 veces por semana.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clases se realizarán por Google Meet.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asistencia a las clases en vivo es obligatoria.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Mail de contacto del Programa Codo a Codo</a:t>
            </a:r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io.codoacodo@bue.edu.ar</a:t>
            </a:r>
            <a:r>
              <a:rPr lang="e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Las primeras semanas tengan paciencia porque suelen haber muchas consultas administrativas.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Es preferible que le escriban directamente a su facilitadora: </a:t>
            </a:r>
            <a:r>
              <a:rPr lang="es-A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noelia.diazcarnevale@bue.edu.ar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</a:t>
            </a:r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Documento de identidad.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Título secundario completo o superior. Los estudiantes provenientes del extranjero no tienen que legalizar el título.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tienen previas, lamentablemente no podrán cursar.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Deben ser Mayores de 18 años. Los interesados deberán ser mayores de edad, y contar con estudios secundarios completos.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Plazo para validar la documentación: el alumno que no valide la documentación antes del </a:t>
            </a:r>
            <a:r>
              <a:rPr lang="es">
                <a:solidFill>
                  <a:srgbClr val="FF0000"/>
                </a:solidFill>
              </a:rPr>
              <a:t>31 de marzo </a:t>
            </a:r>
            <a:r>
              <a:rPr lang="es"/>
              <a:t>se dará de baja.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Encuesta diagnóstica obligatoria</a:t>
            </a:r>
            <a:endParaRPr/>
          </a:p>
        </p:txBody>
      </p:sp>
      <p:sp>
        <p:nvSpPr>
          <p:cNvPr id="333" name="Google Shape;333;p5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Link: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https://forms.gle/dfCNxDuWvRefWBZN9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Codo a Codo 4.0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Nuestros cursos están destinados a personas jóvenes y adultas, que busquen desarrollarse profesional y personalmente, ampliando sus oportunidades laborales de acuerdo a los desafíos que plantea el Siglo XXI.</a:t>
            </a:r>
            <a:endParaRPr sz="18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l="15173" t="19874" r="16659" b="22435"/>
          <a:stretch/>
        </p:blipFill>
        <p:spPr>
          <a:xfrm>
            <a:off x="5509450" y="3150798"/>
            <a:ext cx="3032299" cy="17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Brindar herramientas que faciliten la inserción laboral en el sector Informática (IT), y en particular, fomentar la participación de las mujeres, con el fin de mejorar su empleabilidad.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eso, desde la Agencia de Aprendizaje a lo largo de la vida establecemos un cupo del 50% de vacantes destinadas a ellas, lo que permite que todos los años se incremente el número de inscriptas y egresadas en habilidades tecnológicas, para insertarse y desarrollarse en el área de la programación.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ofrecemos?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Ofrecemos 5 opciones de aprendizaje: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es" b="1">
                <a:solidFill>
                  <a:schemeClr val="accent6"/>
                </a:solidFill>
              </a:rPr>
              <a:t>Full Stack – Python</a:t>
            </a:r>
            <a:endParaRPr b="1">
              <a:solidFill>
                <a:schemeClr val="accent6"/>
              </a:solidFill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Full Stack – Java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Full Stack – PHP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Full Stack – Desarrollo Web (JavaScript/Node JS)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Full Stack – React.Js, Mongo DB, GoLang / Go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También, te brindamos la posibilidad de que te sigas capacitando, a través de los cursos complementarios y cuatrimestrales de: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Testing/QA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Diseño UX/UI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Big Data (Ciencia de Datos)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Los cursos son </a:t>
            </a:r>
            <a:r>
              <a:rPr lang="es" b="1"/>
              <a:t>gratuitos </a:t>
            </a:r>
            <a:r>
              <a:rPr lang="es"/>
              <a:t>y tienen una duración de 4 meses. Finalizamos con nuestra cursada el 15 de julio.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sobre Codo a Codo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Sitio oficial: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https://agenciadeaprendizaje.bue.edu.ar/codo-a-codo/</a:t>
            </a:r>
            <a:r>
              <a:rPr lang="es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Más info en: 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https://www.buenosaires.gob.ar/educacion/codocodo/el-programa</a:t>
            </a:r>
            <a:r>
              <a:rPr lang="es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Preguntas frecuentes: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https://www.buenosaires.gob.ar/educacion/codoacodo/preguntas-frecuentes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y Modalidad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Requisitos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Nivel inicial en programación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Nivel básico de inglés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Mayor de 18 años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Título secundario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Modalidad Virtual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 dictarán 2 clases por semana con un/a docente en línea de una duración de 90 minutos cada una.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Las ejercitaciones, actividades y/o consultas se desarrollarán dentro de la plataforma donde encontrarás todo lo necesario para tu formación: foros, material teórico y acompañamiento docente y pedagógico.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 Docente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Docente: </a:t>
            </a:r>
            <a:r>
              <a:rPr lang="es-AR" dirty="0">
                <a:solidFill>
                  <a:srgbClr val="FF0000"/>
                </a:solidFill>
              </a:rPr>
              <a:t>Emiliano </a:t>
            </a:r>
            <a:r>
              <a:rPr lang="es-AR" dirty="0" err="1">
                <a:solidFill>
                  <a:srgbClr val="FF0000"/>
                </a:solidFill>
              </a:rPr>
              <a:t>Papasidero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Mail de contacto: </a:t>
            </a:r>
            <a:r>
              <a:rPr lang="es-AR" dirty="0">
                <a:solidFill>
                  <a:srgbClr val="FF0000"/>
                </a:solidFill>
              </a:rPr>
              <a:t>emiliano.papasidero@bue.edu.ar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Perfil profesional:</a:t>
            </a:r>
            <a:r>
              <a:rPr lang="es-AR" dirty="0">
                <a:solidFill>
                  <a:srgbClr val="FF0000"/>
                </a:solidFill>
              </a:rPr>
              <a:t>https://www.linkedin.com/in/emilianopapasidero/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compromiso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Brindar una oferta académica actualizada y de calidad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Igualdad de género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Seguir creciendo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Presentación en pantalla (16:9)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Roboto</vt:lpstr>
      <vt:lpstr>Arial</vt:lpstr>
      <vt:lpstr>Material</vt:lpstr>
      <vt:lpstr>Codo a Codo 4.0</vt:lpstr>
      <vt:lpstr>Sobre Codo a Codo 4.0</vt:lpstr>
      <vt:lpstr>Sobre Codo a Codo 4.0</vt:lpstr>
      <vt:lpstr>Objetivo</vt:lpstr>
      <vt:lpstr>¿Qué ofrecemos?</vt:lpstr>
      <vt:lpstr>Más sobre Codo a Codo</vt:lpstr>
      <vt:lpstr>Requisitos y Modalidad</vt:lpstr>
      <vt:lpstr>Tu Docente</vt:lpstr>
      <vt:lpstr>Nuestro compromiso</vt:lpstr>
      <vt:lpstr>Presentación de PowerPoint</vt:lpstr>
      <vt:lpstr>Valorar la vacante</vt:lpstr>
      <vt:lpstr>Resumen de los temas a ver</vt:lpstr>
      <vt:lpstr>Portfolio de nuestros egresados/as</vt:lpstr>
      <vt:lpstr>Portfolio de nuestros egresados/as</vt:lpstr>
      <vt:lpstr>Diploma</vt:lpstr>
      <vt:lpstr>Formulario de presentismo</vt:lpstr>
      <vt:lpstr>¿Cuánto cobra un programador en la Argentina?</vt:lpstr>
      <vt:lpstr>Presentación de PowerPoint</vt:lpstr>
      <vt:lpstr>Datos Comisión</vt:lpstr>
      <vt:lpstr>Aula Virtual</vt:lpstr>
      <vt:lpstr>Comunicación</vt:lpstr>
      <vt:lpstr>Clases en vivo</vt:lpstr>
      <vt:lpstr>Mail de contacto del Programa Codo a Codo</vt:lpstr>
      <vt:lpstr>Validación</vt:lpstr>
      <vt:lpstr>Encuesta diagnóstica obligatoria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damos la bienvenida a la clase</dc:title>
  <cp:lastModifiedBy>Emiliano</cp:lastModifiedBy>
  <cp:revision>2</cp:revision>
  <dcterms:modified xsi:type="dcterms:W3CDTF">2022-03-09T21:44:39Z</dcterms:modified>
</cp:coreProperties>
</file>