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21"/>
  </p:notesMasterIdLst>
  <p:sldIdLst>
    <p:sldId id="256" r:id="rId2"/>
    <p:sldId id="309" r:id="rId3"/>
    <p:sldId id="280" r:id="rId4"/>
    <p:sldId id="310" r:id="rId5"/>
    <p:sldId id="349" r:id="rId6"/>
    <p:sldId id="350" r:id="rId7"/>
    <p:sldId id="352" r:id="rId8"/>
    <p:sldId id="353" r:id="rId9"/>
    <p:sldId id="367" r:id="rId10"/>
    <p:sldId id="368" r:id="rId11"/>
    <p:sldId id="366" r:id="rId12"/>
    <p:sldId id="369" r:id="rId13"/>
    <p:sldId id="357" r:id="rId14"/>
    <p:sldId id="359" r:id="rId15"/>
    <p:sldId id="361" r:id="rId16"/>
    <p:sldId id="360" r:id="rId17"/>
    <p:sldId id="363" r:id="rId18"/>
    <p:sldId id="365" r:id="rId19"/>
    <p:sldId id="364" r:id="rId20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B0604020202020204" pitchFamily="34" charset="0"/>
      <p:regular r:id="rId31"/>
      <p:bold r:id="rId32"/>
      <p:italic r:id="rId33"/>
      <p:boldItalic r:id="rId34"/>
    </p:embeddedFont>
    <p:embeddedFont>
      <p:font typeface="Montserrat" panose="020B0604020202020204" pitchFamily="2" charset="0"/>
      <p:regular r:id="rId35"/>
      <p:bold r:id="rId36"/>
      <p:italic r:id="rId37"/>
      <p:boldItalic r:id="rId38"/>
    </p:embeddedFont>
    <p:embeddedFont>
      <p:font typeface="Montserrat ExtraBold" panose="020B0604020202020204" pitchFamily="2" charset="0"/>
      <p:bold r:id="rId39"/>
      <p:boldItalic r:id="rId40"/>
    </p:embeddedFont>
    <p:embeddedFont>
      <p:font typeface="Montserrat SemiBold" panose="020B0604020202020204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AB7"/>
    <a:srgbClr val="9D66F9"/>
    <a:srgbClr val="23262E"/>
    <a:srgbClr val="FFFFFF"/>
    <a:srgbClr val="FFDA66"/>
    <a:srgbClr val="0000FF"/>
    <a:srgbClr val="9DE27B"/>
    <a:srgbClr val="00FF00"/>
    <a:srgbClr val="83E8FA"/>
    <a:srgbClr val="A788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6" y="84"/>
      </p:cViewPr>
      <p:guideLst>
        <p:guide orient="horz" pos="162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27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4290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56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27203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30399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886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9953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03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054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2964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314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081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607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9179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660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776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246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5837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8450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062225" y="1471475"/>
            <a:ext cx="3507000" cy="16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490925" y="3039025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729100" y="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flipH="1">
            <a:off x="125" y="3984300"/>
            <a:ext cx="288900" cy="1159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8609050" y="256550"/>
            <a:ext cx="288900" cy="28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rot="5400000" flipH="1">
            <a:off x="8645550" y="4645050"/>
            <a:ext cx="288900" cy="7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15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p15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p1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oACodo 1">
  <p:cSld name="TITLE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6"/>
          <p:cNvCxnSpPr/>
          <p:nvPr/>
        </p:nvCxnSpPr>
        <p:spPr>
          <a:xfrm>
            <a:off x="341399" y="8479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1" name="Google Shape;101;p16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2" name="Google Shape;102;p16"/>
          <p:cNvCxnSpPr/>
          <p:nvPr/>
        </p:nvCxnSpPr>
        <p:spPr>
          <a:xfrm>
            <a:off x="425198" y="18634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3" name="Google Shape;103;p1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title" idx="2"/>
          </p:nvPr>
        </p:nvSpPr>
        <p:spPr>
          <a:xfrm>
            <a:off x="507350" y="847950"/>
            <a:ext cx="8214600" cy="7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345400" y="1497250"/>
            <a:ext cx="4453200" cy="11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17500" y="2637550"/>
            <a:ext cx="4509000" cy="9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8837100" y="0"/>
            <a:ext cx="306900" cy="17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 rot="-5400000" flipH="1">
            <a:off x="22200" y="4706400"/>
            <a:ext cx="414900" cy="459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715600" y="876525"/>
            <a:ext cx="255600" cy="1046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324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12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3499000" y="1545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2"/>
          </p:nvPr>
        </p:nvSpPr>
        <p:spPr>
          <a:xfrm>
            <a:off x="3533838" y="19196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3"/>
          </p:nvPr>
        </p:nvSpPr>
        <p:spPr>
          <a:xfrm>
            <a:off x="5977813" y="155965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4"/>
          </p:nvPr>
        </p:nvSpPr>
        <p:spPr>
          <a:xfrm>
            <a:off x="5977813" y="1913188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5"/>
          </p:nvPr>
        </p:nvSpPr>
        <p:spPr>
          <a:xfrm>
            <a:off x="3533850" y="3159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6"/>
          </p:nvPr>
        </p:nvSpPr>
        <p:spPr>
          <a:xfrm>
            <a:off x="3533838" y="3519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7"/>
          </p:nvPr>
        </p:nvSpPr>
        <p:spPr>
          <a:xfrm>
            <a:off x="6012663" y="3173825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ubTitle" idx="8"/>
          </p:nvPr>
        </p:nvSpPr>
        <p:spPr>
          <a:xfrm>
            <a:off x="6012663" y="3533800"/>
            <a:ext cx="23811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4864875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8779200" y="0"/>
            <a:ext cx="3648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8669900" y="104250"/>
            <a:ext cx="292500" cy="292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-column text 2">
  <p:cSld name="CUSTOM_13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2067000" y="2255025"/>
            <a:ext cx="5010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363350" y="3453725"/>
            <a:ext cx="64173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0" y="4290200"/>
            <a:ext cx="4149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8849350" y="0"/>
            <a:ext cx="294900" cy="110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8724675" y="919625"/>
            <a:ext cx="294900" cy="294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/>
          <p:nvPr/>
        </p:nvSpPr>
        <p:spPr>
          <a:xfrm rot="-5400000" flipH="1">
            <a:off x="1109100" y="-395850"/>
            <a:ext cx="291900" cy="10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6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1109550" y="1831800"/>
            <a:ext cx="6924900" cy="13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4416150" y="3348725"/>
            <a:ext cx="3618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1pPr>
            <a:lvl2pPr marL="914400" lvl="1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 flipH="1">
            <a:off x="0" y="1953650"/>
            <a:ext cx="414900" cy="41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800000" flipH="1">
            <a:off x="6867350" y="-75"/>
            <a:ext cx="2276700" cy="305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/>
          <p:nvPr/>
        </p:nvSpPr>
        <p:spPr>
          <a:xfrm rot="-5400000">
            <a:off x="6811750" y="-110225"/>
            <a:ext cx="252000" cy="8217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5400000" flipH="1">
            <a:off x="3042025" y="4175700"/>
            <a:ext cx="288900" cy="1646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0" y="0"/>
            <a:ext cx="1200900" cy="24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-5400000">
            <a:off x="8814825" y="4814250"/>
            <a:ext cx="327300" cy="33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 rot="-5400000" flipH="1">
            <a:off x="-90300" y="4694300"/>
            <a:ext cx="540600" cy="36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rot="-5400000">
            <a:off x="8680525" y="4664250"/>
            <a:ext cx="298500" cy="29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-100" y="-15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0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8016000" y="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5119950" y="4851000"/>
            <a:ext cx="1128000" cy="29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3"/>
          <p:cNvSpPr/>
          <p:nvPr/>
        </p:nvSpPr>
        <p:spPr>
          <a:xfrm rot="5400000" flipH="1">
            <a:off x="-1130850" y="3735748"/>
            <a:ext cx="2538600" cy="276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/>
          <p:nvPr/>
        </p:nvSpPr>
        <p:spPr>
          <a:xfrm rot="10800000">
            <a:off x="155050" y="2425681"/>
            <a:ext cx="228300" cy="128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1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8932725" y="0"/>
            <a:ext cx="211200" cy="2861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4"/>
          <p:cNvSpPr/>
          <p:nvPr/>
        </p:nvSpPr>
        <p:spPr>
          <a:xfrm rot="5400000" flipH="1">
            <a:off x="1277125" y="3620098"/>
            <a:ext cx="246300" cy="280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0" y="0"/>
            <a:ext cx="364800" cy="36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 rot="-5400000">
            <a:off x="164175" y="155950"/>
            <a:ext cx="277800" cy="2814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8187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Montserrat ExtraBold"/>
              <a:buNone/>
              <a:defRPr sz="25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2488400"/>
            <a:ext cx="7482300" cy="17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7" r:id="rId7"/>
    <p:sldLayoutId id="2147483659" r:id="rId8"/>
    <p:sldLayoutId id="2147483660" r:id="rId9"/>
    <p:sldLayoutId id="2147483661" r:id="rId10"/>
    <p:sldLayoutId id="2147483662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tag_span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tags/tag_div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css/css_inline-block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tags/ref_standardattributes.asp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global_style.asp" TargetMode="External"/><Relationship Id="rId7" Type="http://schemas.openxmlformats.org/officeDocument/2006/relationships/hyperlink" Target="https://www.w3schools.com/tags/att_global_hidden.asp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att_global_title.asp" TargetMode="External"/><Relationship Id="rId5" Type="http://schemas.openxmlformats.org/officeDocument/2006/relationships/hyperlink" Target="https://www.w3schools.com/tags/att_global_id.asp" TargetMode="External"/><Relationship Id="rId4" Type="http://schemas.openxmlformats.org/officeDocument/2006/relationships/hyperlink" Target="https://www.w3schools.com/tags/att_global_class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tags/att_global_tabindex.asp" TargetMode="External"/><Relationship Id="rId7" Type="http://schemas.openxmlformats.org/officeDocument/2006/relationships/hyperlink" Target="https://www.w3schools.com/tags/att_global_draggable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w3schools.com/tags/att_global_spellcheck.asp" TargetMode="External"/><Relationship Id="rId5" Type="http://schemas.openxmlformats.org/officeDocument/2006/relationships/hyperlink" Target="https://www.w3schools.com/tags/att_global_lang.asp" TargetMode="External"/><Relationship Id="rId4" Type="http://schemas.openxmlformats.org/officeDocument/2006/relationships/hyperlink" Target="https://www.w3schools.com/tags/att_global_translate.asp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5_semantic_element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ctrTitle"/>
          </p:nvPr>
        </p:nvSpPr>
        <p:spPr>
          <a:xfrm>
            <a:off x="2227006" y="370752"/>
            <a:ext cx="6806380" cy="260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ES" sz="6000" dirty="0"/>
              <a:t>Curso </a:t>
            </a:r>
            <a:r>
              <a:rPr lang="es-ES" dirty="0"/>
              <a:t>FullStack </a:t>
            </a:r>
            <a:r>
              <a:rPr lang="es-ES" sz="6000" dirty="0"/>
              <a:t>Python </a:t>
            </a:r>
            <a:endParaRPr dirty="0"/>
          </a:p>
        </p:txBody>
      </p:sp>
      <p:sp>
        <p:nvSpPr>
          <p:cNvPr id="125" name="Google Shape;125;p19"/>
          <p:cNvSpPr txBox="1">
            <a:spLocks noGrp="1"/>
          </p:cNvSpPr>
          <p:nvPr>
            <p:ph type="subTitle" idx="1"/>
          </p:nvPr>
        </p:nvSpPr>
        <p:spPr>
          <a:xfrm>
            <a:off x="5872413" y="2747599"/>
            <a:ext cx="2649600" cy="6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>
                <a:solidFill>
                  <a:srgbClr val="000000"/>
                </a:solidFill>
              </a:rPr>
              <a:t>Codo a Codo 4.0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52" y="69732"/>
            <a:ext cx="2173731" cy="8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6838" y="3691700"/>
            <a:ext cx="1848005" cy="14517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 rotWithShape="1"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3681" y="3532703"/>
            <a:ext cx="1769806" cy="1769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 rotWithShape="1"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51978" y="3252184"/>
            <a:ext cx="4202580" cy="21012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9"/>
          <p:cNvGrpSpPr/>
          <p:nvPr/>
        </p:nvGrpSpPr>
        <p:grpSpPr>
          <a:xfrm>
            <a:off x="498778" y="1529183"/>
            <a:ext cx="2113474" cy="1909916"/>
            <a:chOff x="1668025" y="747500"/>
            <a:chExt cx="4519100" cy="4476625"/>
          </a:xfrm>
        </p:grpSpPr>
        <p:sp>
          <p:nvSpPr>
            <p:cNvPr id="131" name="Google Shape;131;p19"/>
            <p:cNvSpPr/>
            <p:nvPr/>
          </p:nvSpPr>
          <p:spPr>
            <a:xfrm>
              <a:off x="5969425" y="1632050"/>
              <a:ext cx="217700" cy="254775"/>
            </a:xfrm>
            <a:custGeom>
              <a:avLst/>
              <a:gdLst/>
              <a:ahLst/>
              <a:cxnLst/>
              <a:rect l="l" t="t" r="r" b="b"/>
              <a:pathLst>
                <a:path w="8708" h="10191" extrusionOk="0">
                  <a:moveTo>
                    <a:pt x="6107" y="0"/>
                  </a:moveTo>
                  <a:cubicBezTo>
                    <a:pt x="5217" y="0"/>
                    <a:pt x="4349" y="282"/>
                    <a:pt x="3637" y="817"/>
                  </a:cubicBezTo>
                  <a:cubicBezTo>
                    <a:pt x="2703" y="1484"/>
                    <a:pt x="1936" y="2385"/>
                    <a:pt x="1402" y="3419"/>
                  </a:cubicBezTo>
                  <a:cubicBezTo>
                    <a:pt x="301" y="5387"/>
                    <a:pt x="1" y="7922"/>
                    <a:pt x="68" y="10190"/>
                  </a:cubicBezTo>
                  <a:cubicBezTo>
                    <a:pt x="2536" y="9957"/>
                    <a:pt x="4571" y="7889"/>
                    <a:pt x="5505" y="6788"/>
                  </a:cubicBezTo>
                  <a:cubicBezTo>
                    <a:pt x="7039" y="5020"/>
                    <a:pt x="8707" y="950"/>
                    <a:pt x="6939" y="83"/>
                  </a:cubicBezTo>
                  <a:cubicBezTo>
                    <a:pt x="6662" y="28"/>
                    <a:pt x="6384" y="0"/>
                    <a:pt x="61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5775125" y="1754600"/>
              <a:ext cx="132625" cy="173925"/>
            </a:xfrm>
            <a:custGeom>
              <a:avLst/>
              <a:gdLst/>
              <a:ahLst/>
              <a:cxnLst/>
              <a:rect l="l" t="t" r="r" b="b"/>
              <a:pathLst>
                <a:path w="5305" h="6957" extrusionOk="0">
                  <a:moveTo>
                    <a:pt x="1491" y="1"/>
                  </a:moveTo>
                  <a:cubicBezTo>
                    <a:pt x="1340" y="1"/>
                    <a:pt x="1187" y="17"/>
                    <a:pt x="1035" y="51"/>
                  </a:cubicBezTo>
                  <a:cubicBezTo>
                    <a:pt x="501" y="285"/>
                    <a:pt x="134" y="785"/>
                    <a:pt x="67" y="1352"/>
                  </a:cubicBezTo>
                  <a:cubicBezTo>
                    <a:pt x="1" y="1919"/>
                    <a:pt x="101" y="2453"/>
                    <a:pt x="334" y="2987"/>
                  </a:cubicBezTo>
                  <a:cubicBezTo>
                    <a:pt x="1068" y="4754"/>
                    <a:pt x="2069" y="6356"/>
                    <a:pt x="3903" y="6956"/>
                  </a:cubicBezTo>
                  <a:cubicBezTo>
                    <a:pt x="4871" y="6089"/>
                    <a:pt x="5304" y="4721"/>
                    <a:pt x="5004" y="3454"/>
                  </a:cubicBezTo>
                  <a:cubicBezTo>
                    <a:pt x="4671" y="2186"/>
                    <a:pt x="3870" y="1085"/>
                    <a:pt x="2736" y="418"/>
                  </a:cubicBezTo>
                  <a:cubicBezTo>
                    <a:pt x="2363" y="144"/>
                    <a:pt x="1934" y="1"/>
                    <a:pt x="14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9"/>
            <p:cNvSpPr/>
            <p:nvPr/>
          </p:nvSpPr>
          <p:spPr>
            <a:xfrm>
              <a:off x="5824325" y="1826750"/>
              <a:ext cx="53400" cy="281900"/>
            </a:xfrm>
            <a:custGeom>
              <a:avLst/>
              <a:gdLst/>
              <a:ahLst/>
              <a:cxnLst/>
              <a:rect l="l" t="t" r="r" b="b"/>
              <a:pathLst>
                <a:path w="2136" h="11276" extrusionOk="0">
                  <a:moveTo>
                    <a:pt x="434" y="0"/>
                  </a:moveTo>
                  <a:lnTo>
                    <a:pt x="434" y="0"/>
                  </a:lnTo>
                  <a:cubicBezTo>
                    <a:pt x="768" y="467"/>
                    <a:pt x="1035" y="968"/>
                    <a:pt x="1268" y="1502"/>
                  </a:cubicBezTo>
                  <a:cubicBezTo>
                    <a:pt x="1769" y="2802"/>
                    <a:pt x="1902" y="4237"/>
                    <a:pt x="1735" y="5605"/>
                  </a:cubicBezTo>
                  <a:cubicBezTo>
                    <a:pt x="1502" y="6972"/>
                    <a:pt x="1135" y="8340"/>
                    <a:pt x="601" y="9641"/>
                  </a:cubicBezTo>
                  <a:lnTo>
                    <a:pt x="167" y="10808"/>
                  </a:lnTo>
                  <a:cubicBezTo>
                    <a:pt x="101" y="10975"/>
                    <a:pt x="34" y="11108"/>
                    <a:pt x="1" y="11275"/>
                  </a:cubicBezTo>
                  <a:cubicBezTo>
                    <a:pt x="101" y="11142"/>
                    <a:pt x="167" y="11008"/>
                    <a:pt x="234" y="10842"/>
                  </a:cubicBezTo>
                  <a:cubicBezTo>
                    <a:pt x="368" y="10575"/>
                    <a:pt x="534" y="10174"/>
                    <a:pt x="735" y="9674"/>
                  </a:cubicBezTo>
                  <a:cubicBezTo>
                    <a:pt x="1302" y="8373"/>
                    <a:pt x="1702" y="7006"/>
                    <a:pt x="1935" y="5638"/>
                  </a:cubicBezTo>
                  <a:cubicBezTo>
                    <a:pt x="2136" y="4203"/>
                    <a:pt x="1969" y="2769"/>
                    <a:pt x="1402" y="1468"/>
                  </a:cubicBezTo>
                  <a:cubicBezTo>
                    <a:pt x="1235" y="1068"/>
                    <a:pt x="1001" y="668"/>
                    <a:pt x="768" y="334"/>
                  </a:cubicBezTo>
                  <a:cubicBezTo>
                    <a:pt x="668" y="201"/>
                    <a:pt x="568" y="101"/>
                    <a:pt x="4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9"/>
            <p:cNvSpPr/>
            <p:nvPr/>
          </p:nvSpPr>
          <p:spPr>
            <a:xfrm>
              <a:off x="5817650" y="1709175"/>
              <a:ext cx="286075" cy="400300"/>
            </a:xfrm>
            <a:custGeom>
              <a:avLst/>
              <a:gdLst/>
              <a:ahLst/>
              <a:cxnLst/>
              <a:rect l="l" t="t" r="r" b="b"/>
              <a:pathLst>
                <a:path w="11443" h="16012" extrusionOk="0">
                  <a:moveTo>
                    <a:pt x="11442" y="0"/>
                  </a:moveTo>
                  <a:cubicBezTo>
                    <a:pt x="11409" y="33"/>
                    <a:pt x="11376" y="67"/>
                    <a:pt x="11342" y="100"/>
                  </a:cubicBezTo>
                  <a:lnTo>
                    <a:pt x="10975" y="567"/>
                  </a:lnTo>
                  <a:cubicBezTo>
                    <a:pt x="10642" y="967"/>
                    <a:pt x="10208" y="1535"/>
                    <a:pt x="9641" y="2235"/>
                  </a:cubicBezTo>
                  <a:cubicBezTo>
                    <a:pt x="8540" y="3636"/>
                    <a:pt x="7073" y="5604"/>
                    <a:pt x="5471" y="7806"/>
                  </a:cubicBezTo>
                  <a:cubicBezTo>
                    <a:pt x="3904" y="10041"/>
                    <a:pt x="2503" y="12075"/>
                    <a:pt x="1535" y="13543"/>
                  </a:cubicBezTo>
                  <a:cubicBezTo>
                    <a:pt x="1035" y="14310"/>
                    <a:pt x="635" y="14911"/>
                    <a:pt x="368" y="15344"/>
                  </a:cubicBezTo>
                  <a:lnTo>
                    <a:pt x="68" y="15811"/>
                  </a:lnTo>
                  <a:cubicBezTo>
                    <a:pt x="1" y="15945"/>
                    <a:pt x="1" y="16012"/>
                    <a:pt x="1" y="16012"/>
                  </a:cubicBezTo>
                  <a:cubicBezTo>
                    <a:pt x="34" y="15945"/>
                    <a:pt x="68" y="15912"/>
                    <a:pt x="134" y="15845"/>
                  </a:cubicBezTo>
                  <a:lnTo>
                    <a:pt x="468" y="15378"/>
                  </a:lnTo>
                  <a:lnTo>
                    <a:pt x="1635" y="13643"/>
                  </a:lnTo>
                  <a:cubicBezTo>
                    <a:pt x="2669" y="12176"/>
                    <a:pt x="4070" y="10174"/>
                    <a:pt x="5638" y="7939"/>
                  </a:cubicBezTo>
                  <a:cubicBezTo>
                    <a:pt x="7239" y="5738"/>
                    <a:pt x="8707" y="3769"/>
                    <a:pt x="9775" y="2335"/>
                  </a:cubicBezTo>
                  <a:lnTo>
                    <a:pt x="11009" y="634"/>
                  </a:lnTo>
                  <a:lnTo>
                    <a:pt x="11342" y="167"/>
                  </a:lnTo>
                  <a:cubicBezTo>
                    <a:pt x="11409" y="67"/>
                    <a:pt x="11442" y="0"/>
                    <a:pt x="1144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5916075" y="1943975"/>
              <a:ext cx="233500" cy="98000"/>
            </a:xfrm>
            <a:custGeom>
              <a:avLst/>
              <a:gdLst/>
              <a:ahLst/>
              <a:cxnLst/>
              <a:rect l="l" t="t" r="r" b="b"/>
              <a:pathLst>
                <a:path w="9340" h="3920" extrusionOk="0">
                  <a:moveTo>
                    <a:pt x="5682" y="0"/>
                  </a:moveTo>
                  <a:cubicBezTo>
                    <a:pt x="3651" y="0"/>
                    <a:pt x="1643" y="732"/>
                    <a:pt x="67" y="2083"/>
                  </a:cubicBezTo>
                  <a:lnTo>
                    <a:pt x="0" y="2250"/>
                  </a:lnTo>
                  <a:cubicBezTo>
                    <a:pt x="1338" y="3352"/>
                    <a:pt x="3001" y="3919"/>
                    <a:pt x="4680" y="3919"/>
                  </a:cubicBezTo>
                  <a:cubicBezTo>
                    <a:pt x="5848" y="3919"/>
                    <a:pt x="7025" y="3645"/>
                    <a:pt x="8106" y="3084"/>
                  </a:cubicBezTo>
                  <a:cubicBezTo>
                    <a:pt x="8706" y="2750"/>
                    <a:pt x="9340" y="2183"/>
                    <a:pt x="9240" y="1483"/>
                  </a:cubicBezTo>
                  <a:cubicBezTo>
                    <a:pt x="9140" y="782"/>
                    <a:pt x="8406" y="415"/>
                    <a:pt x="7706" y="248"/>
                  </a:cubicBezTo>
                  <a:cubicBezTo>
                    <a:pt x="7038" y="82"/>
                    <a:pt x="6359" y="0"/>
                    <a:pt x="568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823500" y="1977700"/>
              <a:ext cx="246025" cy="115975"/>
            </a:xfrm>
            <a:custGeom>
              <a:avLst/>
              <a:gdLst/>
              <a:ahLst/>
              <a:cxnLst/>
              <a:rect l="l" t="t" r="r" b="b"/>
              <a:pathLst>
                <a:path w="9841" h="4639" extrusionOk="0">
                  <a:moveTo>
                    <a:pt x="8140" y="0"/>
                  </a:moveTo>
                  <a:cubicBezTo>
                    <a:pt x="7539" y="0"/>
                    <a:pt x="6939" y="34"/>
                    <a:pt x="6338" y="167"/>
                  </a:cubicBezTo>
                  <a:cubicBezTo>
                    <a:pt x="4871" y="434"/>
                    <a:pt x="3470" y="1068"/>
                    <a:pt x="2269" y="2002"/>
                  </a:cubicBezTo>
                  <a:cubicBezTo>
                    <a:pt x="1802" y="2369"/>
                    <a:pt x="1368" y="2769"/>
                    <a:pt x="968" y="3236"/>
                  </a:cubicBezTo>
                  <a:cubicBezTo>
                    <a:pt x="801" y="3403"/>
                    <a:pt x="634" y="3603"/>
                    <a:pt x="501" y="3770"/>
                  </a:cubicBezTo>
                  <a:cubicBezTo>
                    <a:pt x="401" y="3936"/>
                    <a:pt x="301" y="4070"/>
                    <a:pt x="234" y="4237"/>
                  </a:cubicBezTo>
                  <a:cubicBezTo>
                    <a:pt x="134" y="4337"/>
                    <a:pt x="67" y="4470"/>
                    <a:pt x="0" y="4637"/>
                  </a:cubicBezTo>
                  <a:cubicBezTo>
                    <a:pt x="2" y="4638"/>
                    <a:pt x="4" y="4638"/>
                    <a:pt x="7" y="4638"/>
                  </a:cubicBezTo>
                  <a:cubicBezTo>
                    <a:pt x="84" y="4638"/>
                    <a:pt x="387" y="4082"/>
                    <a:pt x="1068" y="3369"/>
                  </a:cubicBezTo>
                  <a:cubicBezTo>
                    <a:pt x="1468" y="2902"/>
                    <a:pt x="1935" y="2502"/>
                    <a:pt x="2402" y="2168"/>
                  </a:cubicBezTo>
                  <a:cubicBezTo>
                    <a:pt x="3003" y="1735"/>
                    <a:pt x="3636" y="1368"/>
                    <a:pt x="4303" y="1068"/>
                  </a:cubicBezTo>
                  <a:cubicBezTo>
                    <a:pt x="4971" y="767"/>
                    <a:pt x="5671" y="534"/>
                    <a:pt x="6372" y="367"/>
                  </a:cubicBezTo>
                  <a:cubicBezTo>
                    <a:pt x="6972" y="267"/>
                    <a:pt x="7572" y="167"/>
                    <a:pt x="8173" y="167"/>
                  </a:cubicBezTo>
                  <a:cubicBezTo>
                    <a:pt x="8289" y="163"/>
                    <a:pt x="8401" y="162"/>
                    <a:pt x="8507" y="162"/>
                  </a:cubicBezTo>
                  <a:cubicBezTo>
                    <a:pt x="9236" y="162"/>
                    <a:pt x="9709" y="239"/>
                    <a:pt x="9817" y="239"/>
                  </a:cubicBezTo>
                  <a:cubicBezTo>
                    <a:pt x="9833" y="239"/>
                    <a:pt x="9841" y="237"/>
                    <a:pt x="9841" y="234"/>
                  </a:cubicBezTo>
                  <a:cubicBezTo>
                    <a:pt x="9674" y="167"/>
                    <a:pt x="9541" y="134"/>
                    <a:pt x="9374" y="100"/>
                  </a:cubicBezTo>
                  <a:cubicBezTo>
                    <a:pt x="9207" y="67"/>
                    <a:pt x="9040" y="34"/>
                    <a:pt x="8840" y="34"/>
                  </a:cubicBezTo>
                  <a:cubicBezTo>
                    <a:pt x="8607" y="0"/>
                    <a:pt x="8373" y="0"/>
                    <a:pt x="81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1680550" y="994350"/>
              <a:ext cx="199325" cy="269525"/>
            </a:xfrm>
            <a:custGeom>
              <a:avLst/>
              <a:gdLst/>
              <a:ahLst/>
              <a:cxnLst/>
              <a:rect l="l" t="t" r="r" b="b"/>
              <a:pathLst>
                <a:path w="7973" h="10781" extrusionOk="0">
                  <a:moveTo>
                    <a:pt x="1737" y="0"/>
                  </a:moveTo>
                  <a:cubicBezTo>
                    <a:pt x="1445" y="0"/>
                    <a:pt x="1173" y="85"/>
                    <a:pt x="934" y="273"/>
                  </a:cubicBezTo>
                  <a:cubicBezTo>
                    <a:pt x="267" y="1207"/>
                    <a:pt x="0" y="2408"/>
                    <a:pt x="200" y="3575"/>
                  </a:cubicBezTo>
                  <a:cubicBezTo>
                    <a:pt x="400" y="4709"/>
                    <a:pt x="901" y="5777"/>
                    <a:pt x="1601" y="6711"/>
                  </a:cubicBezTo>
                  <a:cubicBezTo>
                    <a:pt x="2902" y="8545"/>
                    <a:pt x="5070" y="9880"/>
                    <a:pt x="7138" y="10780"/>
                  </a:cubicBezTo>
                  <a:cubicBezTo>
                    <a:pt x="7972" y="8445"/>
                    <a:pt x="6972" y="5743"/>
                    <a:pt x="6371" y="4409"/>
                  </a:cubicBezTo>
                  <a:cubicBezTo>
                    <a:pt x="5608" y="2600"/>
                    <a:pt x="3360" y="0"/>
                    <a:pt x="1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1668025" y="1306000"/>
              <a:ext cx="187675" cy="102900"/>
            </a:xfrm>
            <a:custGeom>
              <a:avLst/>
              <a:gdLst/>
              <a:ahLst/>
              <a:cxnLst/>
              <a:rect l="l" t="t" r="r" b="b"/>
              <a:pathLst>
                <a:path w="7507" h="4116" extrusionOk="0">
                  <a:moveTo>
                    <a:pt x="3851" y="0"/>
                  </a:moveTo>
                  <a:cubicBezTo>
                    <a:pt x="2857" y="0"/>
                    <a:pt x="1884" y="288"/>
                    <a:pt x="1068" y="850"/>
                  </a:cubicBezTo>
                  <a:cubicBezTo>
                    <a:pt x="534" y="1150"/>
                    <a:pt x="134" y="1650"/>
                    <a:pt x="34" y="2251"/>
                  </a:cubicBezTo>
                  <a:cubicBezTo>
                    <a:pt x="1" y="2818"/>
                    <a:pt x="268" y="3351"/>
                    <a:pt x="768" y="3652"/>
                  </a:cubicBezTo>
                  <a:cubicBezTo>
                    <a:pt x="1235" y="3918"/>
                    <a:pt x="1802" y="4085"/>
                    <a:pt x="2369" y="4085"/>
                  </a:cubicBezTo>
                  <a:cubicBezTo>
                    <a:pt x="2650" y="4105"/>
                    <a:pt x="2930" y="4116"/>
                    <a:pt x="3207" y="4116"/>
                  </a:cubicBezTo>
                  <a:cubicBezTo>
                    <a:pt x="4811" y="4116"/>
                    <a:pt x="6340" y="3750"/>
                    <a:pt x="7506" y="2584"/>
                  </a:cubicBezTo>
                  <a:cubicBezTo>
                    <a:pt x="7106" y="1350"/>
                    <a:pt x="6038" y="383"/>
                    <a:pt x="4771" y="82"/>
                  </a:cubicBezTo>
                  <a:cubicBezTo>
                    <a:pt x="4465" y="27"/>
                    <a:pt x="4157" y="0"/>
                    <a:pt x="38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9"/>
            <p:cNvSpPr/>
            <p:nvPr/>
          </p:nvSpPr>
          <p:spPr>
            <a:xfrm>
              <a:off x="1747250" y="1354425"/>
              <a:ext cx="250200" cy="137100"/>
            </a:xfrm>
            <a:custGeom>
              <a:avLst/>
              <a:gdLst/>
              <a:ahLst/>
              <a:cxnLst/>
              <a:rect l="l" t="t" r="r" b="b"/>
              <a:pathLst>
                <a:path w="10008" h="5484" extrusionOk="0">
                  <a:moveTo>
                    <a:pt x="1410" y="1"/>
                  </a:moveTo>
                  <a:cubicBezTo>
                    <a:pt x="1085" y="1"/>
                    <a:pt x="759" y="38"/>
                    <a:pt x="434" y="113"/>
                  </a:cubicBezTo>
                  <a:cubicBezTo>
                    <a:pt x="267" y="147"/>
                    <a:pt x="134" y="180"/>
                    <a:pt x="1" y="247"/>
                  </a:cubicBezTo>
                  <a:cubicBezTo>
                    <a:pt x="568" y="180"/>
                    <a:pt x="1135" y="147"/>
                    <a:pt x="1702" y="147"/>
                  </a:cubicBezTo>
                  <a:cubicBezTo>
                    <a:pt x="3103" y="280"/>
                    <a:pt x="4437" y="747"/>
                    <a:pt x="5605" y="1514"/>
                  </a:cubicBezTo>
                  <a:cubicBezTo>
                    <a:pt x="6772" y="2282"/>
                    <a:pt x="7806" y="3216"/>
                    <a:pt x="8774" y="4250"/>
                  </a:cubicBezTo>
                  <a:lnTo>
                    <a:pt x="9641" y="5150"/>
                  </a:lnTo>
                  <a:cubicBezTo>
                    <a:pt x="9741" y="5284"/>
                    <a:pt x="9874" y="5384"/>
                    <a:pt x="10008" y="5484"/>
                  </a:cubicBezTo>
                  <a:cubicBezTo>
                    <a:pt x="9908" y="5350"/>
                    <a:pt x="9808" y="5217"/>
                    <a:pt x="9708" y="5117"/>
                  </a:cubicBezTo>
                  <a:cubicBezTo>
                    <a:pt x="9507" y="4883"/>
                    <a:pt x="9241" y="4550"/>
                    <a:pt x="8874" y="4150"/>
                  </a:cubicBezTo>
                  <a:cubicBezTo>
                    <a:pt x="7940" y="3049"/>
                    <a:pt x="6906" y="2115"/>
                    <a:pt x="5738" y="1314"/>
                  </a:cubicBezTo>
                  <a:cubicBezTo>
                    <a:pt x="4537" y="514"/>
                    <a:pt x="3136" y="80"/>
                    <a:pt x="1735" y="13"/>
                  </a:cubicBezTo>
                  <a:cubicBezTo>
                    <a:pt x="1627" y="5"/>
                    <a:pt x="1518" y="1"/>
                    <a:pt x="1410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1754750" y="1067875"/>
              <a:ext cx="240200" cy="431175"/>
            </a:xfrm>
            <a:custGeom>
              <a:avLst/>
              <a:gdLst/>
              <a:ahLst/>
              <a:cxnLst/>
              <a:rect l="l" t="t" r="r" b="b"/>
              <a:pathLst>
                <a:path w="9608" h="17247" extrusionOk="0">
                  <a:moveTo>
                    <a:pt x="34" y="0"/>
                  </a:moveTo>
                  <a:cubicBezTo>
                    <a:pt x="1" y="0"/>
                    <a:pt x="34" y="67"/>
                    <a:pt x="101" y="201"/>
                  </a:cubicBezTo>
                  <a:lnTo>
                    <a:pt x="334" y="701"/>
                  </a:lnTo>
                  <a:cubicBezTo>
                    <a:pt x="535" y="1168"/>
                    <a:pt x="868" y="1802"/>
                    <a:pt x="1268" y="2602"/>
                  </a:cubicBezTo>
                  <a:cubicBezTo>
                    <a:pt x="2069" y="4203"/>
                    <a:pt x="3236" y="6405"/>
                    <a:pt x="4537" y="8773"/>
                  </a:cubicBezTo>
                  <a:cubicBezTo>
                    <a:pt x="5872" y="11142"/>
                    <a:pt x="7139" y="13277"/>
                    <a:pt x="8040" y="14811"/>
                  </a:cubicBezTo>
                  <a:cubicBezTo>
                    <a:pt x="8507" y="15578"/>
                    <a:pt x="8907" y="16179"/>
                    <a:pt x="9174" y="16579"/>
                  </a:cubicBezTo>
                  <a:lnTo>
                    <a:pt x="9474" y="17079"/>
                  </a:lnTo>
                  <a:cubicBezTo>
                    <a:pt x="9508" y="17146"/>
                    <a:pt x="9541" y="17179"/>
                    <a:pt x="9608" y="17246"/>
                  </a:cubicBezTo>
                  <a:cubicBezTo>
                    <a:pt x="9608" y="17246"/>
                    <a:pt x="9608" y="17179"/>
                    <a:pt x="9508" y="17046"/>
                  </a:cubicBezTo>
                  <a:cubicBezTo>
                    <a:pt x="9441" y="16913"/>
                    <a:pt x="9341" y="16746"/>
                    <a:pt x="9241" y="16546"/>
                  </a:cubicBezTo>
                  <a:lnTo>
                    <a:pt x="8173" y="14711"/>
                  </a:lnTo>
                  <a:cubicBezTo>
                    <a:pt x="7306" y="13177"/>
                    <a:pt x="6072" y="11042"/>
                    <a:pt x="4738" y="8673"/>
                  </a:cubicBezTo>
                  <a:cubicBezTo>
                    <a:pt x="3403" y="6305"/>
                    <a:pt x="2236" y="4103"/>
                    <a:pt x="1402" y="2536"/>
                  </a:cubicBezTo>
                  <a:cubicBezTo>
                    <a:pt x="1002" y="1768"/>
                    <a:pt x="668" y="1135"/>
                    <a:pt x="401" y="668"/>
                  </a:cubicBezTo>
                  <a:cubicBezTo>
                    <a:pt x="301" y="467"/>
                    <a:pt x="201" y="301"/>
                    <a:pt x="134" y="167"/>
                  </a:cubicBezTo>
                  <a:cubicBezTo>
                    <a:pt x="68" y="67"/>
                    <a:pt x="34" y="0"/>
                    <a:pt x="3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1916550" y="1144025"/>
              <a:ext cx="130100" cy="219075"/>
            </a:xfrm>
            <a:custGeom>
              <a:avLst/>
              <a:gdLst/>
              <a:ahLst/>
              <a:cxnLst/>
              <a:rect l="l" t="t" r="r" b="b"/>
              <a:pathLst>
                <a:path w="5204" h="8763" extrusionOk="0">
                  <a:moveTo>
                    <a:pt x="3774" y="0"/>
                  </a:moveTo>
                  <a:cubicBezTo>
                    <a:pt x="3230" y="0"/>
                    <a:pt x="2725" y="445"/>
                    <a:pt x="2335" y="891"/>
                  </a:cubicBezTo>
                  <a:cubicBezTo>
                    <a:pt x="601" y="3059"/>
                    <a:pt x="0" y="5928"/>
                    <a:pt x="734" y="8596"/>
                  </a:cubicBezTo>
                  <a:lnTo>
                    <a:pt x="867" y="8763"/>
                  </a:lnTo>
                  <a:cubicBezTo>
                    <a:pt x="3536" y="7495"/>
                    <a:pt x="5204" y="4727"/>
                    <a:pt x="5070" y="1758"/>
                  </a:cubicBezTo>
                  <a:cubicBezTo>
                    <a:pt x="5037" y="1091"/>
                    <a:pt x="4770" y="290"/>
                    <a:pt x="4103" y="57"/>
                  </a:cubicBezTo>
                  <a:cubicBezTo>
                    <a:pt x="3992" y="18"/>
                    <a:pt x="3883" y="0"/>
                    <a:pt x="37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9"/>
            <p:cNvSpPr/>
            <p:nvPr/>
          </p:nvSpPr>
          <p:spPr>
            <a:xfrm>
              <a:off x="1942400" y="1216325"/>
              <a:ext cx="46725" cy="268550"/>
            </a:xfrm>
            <a:custGeom>
              <a:avLst/>
              <a:gdLst/>
              <a:ahLst/>
              <a:cxnLst/>
              <a:rect l="l" t="t" r="r" b="b"/>
              <a:pathLst>
                <a:path w="1869" h="10742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735" y="100"/>
                    <a:pt x="1635" y="234"/>
                    <a:pt x="1568" y="367"/>
                  </a:cubicBezTo>
                  <a:cubicBezTo>
                    <a:pt x="1468" y="500"/>
                    <a:pt x="1368" y="634"/>
                    <a:pt x="1268" y="801"/>
                  </a:cubicBezTo>
                  <a:cubicBezTo>
                    <a:pt x="1134" y="1001"/>
                    <a:pt x="1034" y="1201"/>
                    <a:pt x="934" y="1434"/>
                  </a:cubicBezTo>
                  <a:cubicBezTo>
                    <a:pt x="667" y="1968"/>
                    <a:pt x="467" y="2535"/>
                    <a:pt x="300" y="3136"/>
                  </a:cubicBezTo>
                  <a:cubicBezTo>
                    <a:pt x="134" y="3869"/>
                    <a:pt x="34" y="4603"/>
                    <a:pt x="0" y="5337"/>
                  </a:cubicBezTo>
                  <a:cubicBezTo>
                    <a:pt x="0" y="6104"/>
                    <a:pt x="67" y="6838"/>
                    <a:pt x="234" y="7572"/>
                  </a:cubicBezTo>
                  <a:cubicBezTo>
                    <a:pt x="367" y="8173"/>
                    <a:pt x="534" y="8740"/>
                    <a:pt x="767" y="9307"/>
                  </a:cubicBezTo>
                  <a:cubicBezTo>
                    <a:pt x="867" y="9507"/>
                    <a:pt x="968" y="9740"/>
                    <a:pt x="1101" y="9940"/>
                  </a:cubicBezTo>
                  <a:cubicBezTo>
                    <a:pt x="1168" y="10074"/>
                    <a:pt x="1268" y="10241"/>
                    <a:pt x="1368" y="10374"/>
                  </a:cubicBezTo>
                  <a:cubicBezTo>
                    <a:pt x="1435" y="10508"/>
                    <a:pt x="1535" y="10641"/>
                    <a:pt x="1635" y="10741"/>
                  </a:cubicBezTo>
                  <a:cubicBezTo>
                    <a:pt x="1668" y="10741"/>
                    <a:pt x="1301" y="10207"/>
                    <a:pt x="934" y="9240"/>
                  </a:cubicBezTo>
                  <a:cubicBezTo>
                    <a:pt x="701" y="8673"/>
                    <a:pt x="534" y="8106"/>
                    <a:pt x="434" y="7539"/>
                  </a:cubicBezTo>
                  <a:cubicBezTo>
                    <a:pt x="300" y="6805"/>
                    <a:pt x="234" y="6104"/>
                    <a:pt x="234" y="5371"/>
                  </a:cubicBezTo>
                  <a:cubicBezTo>
                    <a:pt x="267" y="4637"/>
                    <a:pt x="334" y="3903"/>
                    <a:pt x="501" y="3202"/>
                  </a:cubicBezTo>
                  <a:cubicBezTo>
                    <a:pt x="634" y="2602"/>
                    <a:pt x="834" y="2035"/>
                    <a:pt x="1068" y="1501"/>
                  </a:cubicBezTo>
                  <a:cubicBezTo>
                    <a:pt x="1501" y="567"/>
                    <a:pt x="1868" y="33"/>
                    <a:pt x="183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9"/>
            <p:cNvSpPr/>
            <p:nvPr/>
          </p:nvSpPr>
          <p:spPr>
            <a:xfrm>
              <a:off x="2824700" y="4993825"/>
              <a:ext cx="247700" cy="230300"/>
            </a:xfrm>
            <a:custGeom>
              <a:avLst/>
              <a:gdLst/>
              <a:ahLst/>
              <a:cxnLst/>
              <a:rect l="l" t="t" r="r" b="b"/>
              <a:pathLst>
                <a:path w="9908" h="9212" extrusionOk="0">
                  <a:moveTo>
                    <a:pt x="9633" y="1"/>
                  </a:moveTo>
                  <a:cubicBezTo>
                    <a:pt x="7241" y="1"/>
                    <a:pt x="5097" y="1645"/>
                    <a:pt x="4036" y="2577"/>
                  </a:cubicBezTo>
                  <a:cubicBezTo>
                    <a:pt x="2268" y="4078"/>
                    <a:pt x="0" y="7880"/>
                    <a:pt x="1635" y="8981"/>
                  </a:cubicBezTo>
                  <a:cubicBezTo>
                    <a:pt x="2093" y="9134"/>
                    <a:pt x="2574" y="9212"/>
                    <a:pt x="3055" y="9212"/>
                  </a:cubicBezTo>
                  <a:cubicBezTo>
                    <a:pt x="3728" y="9212"/>
                    <a:pt x="4400" y="9059"/>
                    <a:pt x="5004" y="8748"/>
                  </a:cubicBezTo>
                  <a:cubicBezTo>
                    <a:pt x="6038" y="8181"/>
                    <a:pt x="6905" y="7413"/>
                    <a:pt x="7605" y="6479"/>
                  </a:cubicBezTo>
                  <a:cubicBezTo>
                    <a:pt x="8973" y="4712"/>
                    <a:pt x="9640" y="2243"/>
                    <a:pt x="9907" y="8"/>
                  </a:cubicBezTo>
                  <a:cubicBezTo>
                    <a:pt x="9815" y="3"/>
                    <a:pt x="9724" y="1"/>
                    <a:pt x="96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3133250" y="4966500"/>
              <a:ext cx="120100" cy="181900"/>
            </a:xfrm>
            <a:custGeom>
              <a:avLst/>
              <a:gdLst/>
              <a:ahLst/>
              <a:cxnLst/>
              <a:rect l="l" t="t" r="r" b="b"/>
              <a:pathLst>
                <a:path w="4804" h="7276" extrusionOk="0">
                  <a:moveTo>
                    <a:pt x="1701" y="0"/>
                  </a:moveTo>
                  <a:cubicBezTo>
                    <a:pt x="601" y="734"/>
                    <a:pt x="0" y="2002"/>
                    <a:pt x="100" y="3336"/>
                  </a:cubicBezTo>
                  <a:cubicBezTo>
                    <a:pt x="234" y="4637"/>
                    <a:pt x="867" y="5838"/>
                    <a:pt x="1902" y="6672"/>
                  </a:cubicBezTo>
                  <a:cubicBezTo>
                    <a:pt x="2304" y="7075"/>
                    <a:pt x="2851" y="7276"/>
                    <a:pt x="3407" y="7276"/>
                  </a:cubicBezTo>
                  <a:cubicBezTo>
                    <a:pt x="3450" y="7276"/>
                    <a:pt x="3493" y="7275"/>
                    <a:pt x="3536" y="7272"/>
                  </a:cubicBezTo>
                  <a:cubicBezTo>
                    <a:pt x="4070" y="7139"/>
                    <a:pt x="4503" y="6705"/>
                    <a:pt x="4670" y="6138"/>
                  </a:cubicBezTo>
                  <a:cubicBezTo>
                    <a:pt x="4804" y="5604"/>
                    <a:pt x="4770" y="5004"/>
                    <a:pt x="4637" y="4470"/>
                  </a:cubicBezTo>
                  <a:cubicBezTo>
                    <a:pt x="4170" y="2602"/>
                    <a:pt x="3403" y="901"/>
                    <a:pt x="17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169925" y="4796375"/>
              <a:ext cx="80100" cy="276900"/>
            </a:xfrm>
            <a:custGeom>
              <a:avLst/>
              <a:gdLst/>
              <a:ahLst/>
              <a:cxnLst/>
              <a:rect l="l" t="t" r="r" b="b"/>
              <a:pathLst>
                <a:path w="3204" h="11076" extrusionOk="0">
                  <a:moveTo>
                    <a:pt x="3203" y="1"/>
                  </a:moveTo>
                  <a:cubicBezTo>
                    <a:pt x="3103" y="101"/>
                    <a:pt x="3003" y="234"/>
                    <a:pt x="2936" y="367"/>
                  </a:cubicBezTo>
                  <a:cubicBezTo>
                    <a:pt x="2770" y="601"/>
                    <a:pt x="2536" y="968"/>
                    <a:pt x="2236" y="1435"/>
                  </a:cubicBezTo>
                  <a:cubicBezTo>
                    <a:pt x="1469" y="2636"/>
                    <a:pt x="868" y="3903"/>
                    <a:pt x="468" y="5271"/>
                  </a:cubicBezTo>
                  <a:cubicBezTo>
                    <a:pt x="34" y="6639"/>
                    <a:pt x="1" y="8106"/>
                    <a:pt x="368" y="9474"/>
                  </a:cubicBezTo>
                  <a:cubicBezTo>
                    <a:pt x="468" y="9908"/>
                    <a:pt x="635" y="10308"/>
                    <a:pt x="835" y="10675"/>
                  </a:cubicBezTo>
                  <a:cubicBezTo>
                    <a:pt x="902" y="10808"/>
                    <a:pt x="1002" y="10942"/>
                    <a:pt x="1102" y="11075"/>
                  </a:cubicBezTo>
                  <a:cubicBezTo>
                    <a:pt x="868" y="10541"/>
                    <a:pt x="668" y="10008"/>
                    <a:pt x="501" y="9441"/>
                  </a:cubicBezTo>
                  <a:cubicBezTo>
                    <a:pt x="201" y="8073"/>
                    <a:pt x="268" y="6672"/>
                    <a:pt x="668" y="5338"/>
                  </a:cubicBezTo>
                  <a:cubicBezTo>
                    <a:pt x="1102" y="4003"/>
                    <a:pt x="1669" y="2702"/>
                    <a:pt x="2369" y="1502"/>
                  </a:cubicBezTo>
                  <a:lnTo>
                    <a:pt x="3003" y="401"/>
                  </a:lnTo>
                  <a:cubicBezTo>
                    <a:pt x="3070" y="267"/>
                    <a:pt x="3170" y="134"/>
                    <a:pt x="320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2914750" y="4795550"/>
              <a:ext cx="343600" cy="354425"/>
            </a:xfrm>
            <a:custGeom>
              <a:avLst/>
              <a:gdLst/>
              <a:ahLst/>
              <a:cxnLst/>
              <a:rect l="l" t="t" r="r" b="b"/>
              <a:pathLst>
                <a:path w="13744" h="14177" extrusionOk="0">
                  <a:moveTo>
                    <a:pt x="13744" y="0"/>
                  </a:moveTo>
                  <a:lnTo>
                    <a:pt x="13744" y="0"/>
                  </a:lnTo>
                  <a:cubicBezTo>
                    <a:pt x="13743" y="1"/>
                    <a:pt x="13710" y="67"/>
                    <a:pt x="13610" y="134"/>
                  </a:cubicBezTo>
                  <a:lnTo>
                    <a:pt x="13177" y="567"/>
                  </a:lnTo>
                  <a:lnTo>
                    <a:pt x="11742" y="2102"/>
                  </a:lnTo>
                  <a:cubicBezTo>
                    <a:pt x="10541" y="3403"/>
                    <a:pt x="8840" y="5204"/>
                    <a:pt x="6939" y="7172"/>
                  </a:cubicBezTo>
                  <a:cubicBezTo>
                    <a:pt x="5038" y="9107"/>
                    <a:pt x="3303" y="10875"/>
                    <a:pt x="2035" y="12109"/>
                  </a:cubicBezTo>
                  <a:lnTo>
                    <a:pt x="568" y="13610"/>
                  </a:lnTo>
                  <a:lnTo>
                    <a:pt x="134" y="14010"/>
                  </a:lnTo>
                  <a:cubicBezTo>
                    <a:pt x="34" y="14110"/>
                    <a:pt x="1" y="14177"/>
                    <a:pt x="1" y="14177"/>
                  </a:cubicBezTo>
                  <a:cubicBezTo>
                    <a:pt x="67" y="14144"/>
                    <a:pt x="134" y="14110"/>
                    <a:pt x="167" y="14044"/>
                  </a:cubicBezTo>
                  <a:lnTo>
                    <a:pt x="601" y="13677"/>
                  </a:lnTo>
                  <a:cubicBezTo>
                    <a:pt x="968" y="13343"/>
                    <a:pt x="1502" y="12843"/>
                    <a:pt x="2135" y="12242"/>
                  </a:cubicBezTo>
                  <a:cubicBezTo>
                    <a:pt x="3436" y="11008"/>
                    <a:pt x="5171" y="9273"/>
                    <a:pt x="7072" y="7305"/>
                  </a:cubicBezTo>
                  <a:cubicBezTo>
                    <a:pt x="9007" y="5337"/>
                    <a:pt x="10675" y="3536"/>
                    <a:pt x="11876" y="2202"/>
                  </a:cubicBezTo>
                  <a:cubicBezTo>
                    <a:pt x="12476" y="1535"/>
                    <a:pt x="12943" y="1001"/>
                    <a:pt x="13277" y="634"/>
                  </a:cubicBezTo>
                  <a:lnTo>
                    <a:pt x="13644" y="167"/>
                  </a:lnTo>
                  <a:cubicBezTo>
                    <a:pt x="13677" y="134"/>
                    <a:pt x="13710" y="67"/>
                    <a:pt x="13744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912250" y="4829100"/>
              <a:ext cx="231850" cy="97725"/>
            </a:xfrm>
            <a:custGeom>
              <a:avLst/>
              <a:gdLst/>
              <a:ahLst/>
              <a:cxnLst/>
              <a:rect l="l" t="t" r="r" b="b"/>
              <a:pathLst>
                <a:path w="9274" h="3909" extrusionOk="0">
                  <a:moveTo>
                    <a:pt x="3807" y="0"/>
                  </a:moveTo>
                  <a:cubicBezTo>
                    <a:pt x="2987" y="0"/>
                    <a:pt x="2163" y="139"/>
                    <a:pt x="1368" y="426"/>
                  </a:cubicBezTo>
                  <a:cubicBezTo>
                    <a:pt x="701" y="660"/>
                    <a:pt x="1" y="1160"/>
                    <a:pt x="1" y="1827"/>
                  </a:cubicBezTo>
                  <a:cubicBezTo>
                    <a:pt x="1" y="2528"/>
                    <a:pt x="668" y="2995"/>
                    <a:pt x="1335" y="3261"/>
                  </a:cubicBezTo>
                  <a:cubicBezTo>
                    <a:pt x="2378" y="3695"/>
                    <a:pt x="3476" y="3908"/>
                    <a:pt x="4572" y="3908"/>
                  </a:cubicBezTo>
                  <a:cubicBezTo>
                    <a:pt x="6173" y="3908"/>
                    <a:pt x="7767" y="3452"/>
                    <a:pt x="9174" y="2561"/>
                  </a:cubicBezTo>
                  <a:lnTo>
                    <a:pt x="9274" y="2428"/>
                  </a:lnTo>
                  <a:cubicBezTo>
                    <a:pt x="7847" y="858"/>
                    <a:pt x="5843" y="0"/>
                    <a:pt x="38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9"/>
            <p:cNvSpPr/>
            <p:nvPr/>
          </p:nvSpPr>
          <p:spPr>
            <a:xfrm>
              <a:off x="2989800" y="4810525"/>
              <a:ext cx="259375" cy="86775"/>
            </a:xfrm>
            <a:custGeom>
              <a:avLst/>
              <a:gdLst/>
              <a:ahLst/>
              <a:cxnLst/>
              <a:rect l="l" t="t" r="r" b="b"/>
              <a:pathLst>
                <a:path w="10375" h="3471" extrusionOk="0">
                  <a:moveTo>
                    <a:pt x="10367" y="0"/>
                  </a:moveTo>
                  <a:cubicBezTo>
                    <a:pt x="10282" y="0"/>
                    <a:pt x="9882" y="489"/>
                    <a:pt x="9107" y="1102"/>
                  </a:cubicBezTo>
                  <a:cubicBezTo>
                    <a:pt x="8640" y="1469"/>
                    <a:pt x="8140" y="1803"/>
                    <a:pt x="7606" y="2103"/>
                  </a:cubicBezTo>
                  <a:cubicBezTo>
                    <a:pt x="6972" y="2437"/>
                    <a:pt x="6272" y="2704"/>
                    <a:pt x="5571" y="2937"/>
                  </a:cubicBezTo>
                  <a:cubicBezTo>
                    <a:pt x="4871" y="3104"/>
                    <a:pt x="4137" y="3237"/>
                    <a:pt x="3403" y="3271"/>
                  </a:cubicBezTo>
                  <a:cubicBezTo>
                    <a:pt x="3154" y="3284"/>
                    <a:pt x="2911" y="3293"/>
                    <a:pt x="2669" y="3293"/>
                  </a:cubicBezTo>
                  <a:cubicBezTo>
                    <a:pt x="2327" y="3293"/>
                    <a:pt x="1987" y="3276"/>
                    <a:pt x="1635" y="3237"/>
                  </a:cubicBezTo>
                  <a:cubicBezTo>
                    <a:pt x="679" y="3114"/>
                    <a:pt x="93" y="2933"/>
                    <a:pt x="11" y="2933"/>
                  </a:cubicBezTo>
                  <a:cubicBezTo>
                    <a:pt x="4" y="2933"/>
                    <a:pt x="1" y="2935"/>
                    <a:pt x="1" y="2937"/>
                  </a:cubicBezTo>
                  <a:cubicBezTo>
                    <a:pt x="134" y="3004"/>
                    <a:pt x="268" y="3037"/>
                    <a:pt x="401" y="3070"/>
                  </a:cubicBezTo>
                  <a:cubicBezTo>
                    <a:pt x="568" y="3137"/>
                    <a:pt x="735" y="3171"/>
                    <a:pt x="901" y="3204"/>
                  </a:cubicBezTo>
                  <a:cubicBezTo>
                    <a:pt x="1135" y="3271"/>
                    <a:pt x="1368" y="3304"/>
                    <a:pt x="1602" y="3337"/>
                  </a:cubicBezTo>
                  <a:cubicBezTo>
                    <a:pt x="2202" y="3437"/>
                    <a:pt x="2803" y="3471"/>
                    <a:pt x="3403" y="3471"/>
                  </a:cubicBezTo>
                  <a:cubicBezTo>
                    <a:pt x="4170" y="3404"/>
                    <a:pt x="4904" y="3304"/>
                    <a:pt x="5638" y="3104"/>
                  </a:cubicBezTo>
                  <a:cubicBezTo>
                    <a:pt x="6339" y="2904"/>
                    <a:pt x="7039" y="2603"/>
                    <a:pt x="7706" y="2270"/>
                  </a:cubicBezTo>
                  <a:cubicBezTo>
                    <a:pt x="8240" y="1970"/>
                    <a:pt x="8740" y="1636"/>
                    <a:pt x="9207" y="1236"/>
                  </a:cubicBezTo>
                  <a:cubicBezTo>
                    <a:pt x="9407" y="1069"/>
                    <a:pt x="9574" y="902"/>
                    <a:pt x="9741" y="735"/>
                  </a:cubicBezTo>
                  <a:cubicBezTo>
                    <a:pt x="9841" y="635"/>
                    <a:pt x="9975" y="502"/>
                    <a:pt x="10075" y="369"/>
                  </a:cubicBezTo>
                  <a:cubicBezTo>
                    <a:pt x="10175" y="235"/>
                    <a:pt x="10275" y="135"/>
                    <a:pt x="10375" y="2"/>
                  </a:cubicBezTo>
                  <a:cubicBezTo>
                    <a:pt x="10373" y="1"/>
                    <a:pt x="10370" y="0"/>
                    <a:pt x="10367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4863650" y="3740850"/>
              <a:ext cx="236850" cy="208625"/>
            </a:xfrm>
            <a:custGeom>
              <a:avLst/>
              <a:gdLst/>
              <a:ahLst/>
              <a:cxnLst/>
              <a:rect l="l" t="t" r="r" b="b"/>
              <a:pathLst>
                <a:path w="9474" h="8345" extrusionOk="0">
                  <a:moveTo>
                    <a:pt x="4731" y="0"/>
                  </a:moveTo>
                  <a:cubicBezTo>
                    <a:pt x="3394" y="0"/>
                    <a:pt x="2078" y="641"/>
                    <a:pt x="1268" y="1826"/>
                  </a:cubicBezTo>
                  <a:cubicBezTo>
                    <a:pt x="0" y="3761"/>
                    <a:pt x="501" y="6329"/>
                    <a:pt x="2402" y="7630"/>
                  </a:cubicBezTo>
                  <a:cubicBezTo>
                    <a:pt x="3110" y="8114"/>
                    <a:pt x="3914" y="8344"/>
                    <a:pt x="4713" y="8344"/>
                  </a:cubicBezTo>
                  <a:cubicBezTo>
                    <a:pt x="6060" y="8344"/>
                    <a:pt x="7389" y="7690"/>
                    <a:pt x="8206" y="6496"/>
                  </a:cubicBezTo>
                  <a:cubicBezTo>
                    <a:pt x="9474" y="4595"/>
                    <a:pt x="8973" y="1993"/>
                    <a:pt x="7072" y="725"/>
                  </a:cubicBezTo>
                  <a:cubicBezTo>
                    <a:pt x="6355" y="235"/>
                    <a:pt x="5539" y="0"/>
                    <a:pt x="473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5131325" y="3547150"/>
              <a:ext cx="243550" cy="209300"/>
            </a:xfrm>
            <a:custGeom>
              <a:avLst/>
              <a:gdLst/>
              <a:ahLst/>
              <a:cxnLst/>
              <a:rect l="l" t="t" r="r" b="b"/>
              <a:pathLst>
                <a:path w="9742" h="8372" extrusionOk="0">
                  <a:moveTo>
                    <a:pt x="5572" y="0"/>
                  </a:moveTo>
                  <a:cubicBezTo>
                    <a:pt x="1836" y="0"/>
                    <a:pt x="1" y="4504"/>
                    <a:pt x="2603" y="7139"/>
                  </a:cubicBezTo>
                  <a:cubicBezTo>
                    <a:pt x="3454" y="7990"/>
                    <a:pt x="4501" y="8372"/>
                    <a:pt x="5528" y="8372"/>
                  </a:cubicBezTo>
                  <a:cubicBezTo>
                    <a:pt x="7678" y="8372"/>
                    <a:pt x="9741" y="6699"/>
                    <a:pt x="9741" y="4170"/>
                  </a:cubicBezTo>
                  <a:cubicBezTo>
                    <a:pt x="9741" y="1868"/>
                    <a:pt x="7873" y="0"/>
                    <a:pt x="5572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166350" y="3980800"/>
              <a:ext cx="208525" cy="226000"/>
            </a:xfrm>
            <a:custGeom>
              <a:avLst/>
              <a:gdLst/>
              <a:ahLst/>
              <a:cxnLst/>
              <a:rect l="l" t="t" r="r" b="b"/>
              <a:pathLst>
                <a:path w="8341" h="9040" extrusionOk="0">
                  <a:moveTo>
                    <a:pt x="4171" y="0"/>
                  </a:moveTo>
                  <a:cubicBezTo>
                    <a:pt x="1902" y="0"/>
                    <a:pt x="1" y="2002"/>
                    <a:pt x="1" y="4503"/>
                  </a:cubicBezTo>
                  <a:cubicBezTo>
                    <a:pt x="1" y="7005"/>
                    <a:pt x="1869" y="9040"/>
                    <a:pt x="4171" y="9040"/>
                  </a:cubicBezTo>
                  <a:cubicBezTo>
                    <a:pt x="6506" y="9040"/>
                    <a:pt x="8340" y="7005"/>
                    <a:pt x="8340" y="4503"/>
                  </a:cubicBezTo>
                  <a:cubicBezTo>
                    <a:pt x="8340" y="2002"/>
                    <a:pt x="6439" y="0"/>
                    <a:pt x="4171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4942025" y="3879975"/>
              <a:ext cx="303575" cy="200825"/>
            </a:xfrm>
            <a:custGeom>
              <a:avLst/>
              <a:gdLst/>
              <a:ahLst/>
              <a:cxnLst/>
              <a:rect l="l" t="t" r="r" b="b"/>
              <a:pathLst>
                <a:path w="12143" h="8033" extrusionOk="0">
                  <a:moveTo>
                    <a:pt x="281" y="1"/>
                  </a:moveTo>
                  <a:cubicBezTo>
                    <a:pt x="240" y="1"/>
                    <a:pt x="213" y="10"/>
                    <a:pt x="201" y="30"/>
                  </a:cubicBezTo>
                  <a:cubicBezTo>
                    <a:pt x="1" y="297"/>
                    <a:pt x="2503" y="2299"/>
                    <a:pt x="5738" y="4500"/>
                  </a:cubicBezTo>
                  <a:cubicBezTo>
                    <a:pt x="8733" y="6538"/>
                    <a:pt x="11327" y="8032"/>
                    <a:pt x="11856" y="8032"/>
                  </a:cubicBezTo>
                  <a:cubicBezTo>
                    <a:pt x="11899" y="8032"/>
                    <a:pt x="11928" y="8023"/>
                    <a:pt x="11943" y="8003"/>
                  </a:cubicBezTo>
                  <a:cubicBezTo>
                    <a:pt x="12143" y="7736"/>
                    <a:pt x="9641" y="5734"/>
                    <a:pt x="6372" y="3533"/>
                  </a:cubicBezTo>
                  <a:cubicBezTo>
                    <a:pt x="3378" y="1495"/>
                    <a:pt x="783" y="1"/>
                    <a:pt x="281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4987075" y="3644000"/>
              <a:ext cx="266050" cy="199800"/>
            </a:xfrm>
            <a:custGeom>
              <a:avLst/>
              <a:gdLst/>
              <a:ahLst/>
              <a:cxnLst/>
              <a:rect l="l" t="t" r="r" b="b"/>
              <a:pathLst>
                <a:path w="10642" h="7992" extrusionOk="0">
                  <a:moveTo>
                    <a:pt x="10395" y="0"/>
                  </a:moveTo>
                  <a:cubicBezTo>
                    <a:pt x="9911" y="0"/>
                    <a:pt x="7598" y="1525"/>
                    <a:pt x="4970" y="3565"/>
                  </a:cubicBezTo>
                  <a:cubicBezTo>
                    <a:pt x="2135" y="5733"/>
                    <a:pt x="0" y="7735"/>
                    <a:pt x="200" y="7968"/>
                  </a:cubicBezTo>
                  <a:cubicBezTo>
                    <a:pt x="214" y="7984"/>
                    <a:pt x="237" y="7991"/>
                    <a:pt x="269" y="7991"/>
                  </a:cubicBezTo>
                  <a:cubicBezTo>
                    <a:pt x="729" y="7991"/>
                    <a:pt x="3055" y="6490"/>
                    <a:pt x="5671" y="4466"/>
                  </a:cubicBezTo>
                  <a:cubicBezTo>
                    <a:pt x="8506" y="2264"/>
                    <a:pt x="10641" y="263"/>
                    <a:pt x="10474" y="29"/>
                  </a:cubicBezTo>
                  <a:cubicBezTo>
                    <a:pt x="10460" y="10"/>
                    <a:pt x="10433" y="0"/>
                    <a:pt x="10395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4666000" y="2646500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666000" y="239632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666000" y="2146150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4666000" y="1895975"/>
              <a:ext cx="7525" cy="125100"/>
            </a:xfrm>
            <a:custGeom>
              <a:avLst/>
              <a:gdLst/>
              <a:ahLst/>
              <a:cxnLst/>
              <a:rect l="l" t="t" r="r" b="b"/>
              <a:pathLst>
                <a:path w="301" h="5004" extrusionOk="0">
                  <a:moveTo>
                    <a:pt x="167" y="0"/>
                  </a:moveTo>
                  <a:cubicBezTo>
                    <a:pt x="34" y="801"/>
                    <a:pt x="1" y="1635"/>
                    <a:pt x="34" y="2502"/>
                  </a:cubicBezTo>
                  <a:cubicBezTo>
                    <a:pt x="1" y="3336"/>
                    <a:pt x="34" y="4170"/>
                    <a:pt x="167" y="5004"/>
                  </a:cubicBezTo>
                  <a:cubicBezTo>
                    <a:pt x="267" y="4170"/>
                    <a:pt x="301" y="3336"/>
                    <a:pt x="267" y="2502"/>
                  </a:cubicBezTo>
                  <a:cubicBezTo>
                    <a:pt x="301" y="1635"/>
                    <a:pt x="267" y="801"/>
                    <a:pt x="16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4666000" y="1645775"/>
              <a:ext cx="7525" cy="125125"/>
            </a:xfrm>
            <a:custGeom>
              <a:avLst/>
              <a:gdLst/>
              <a:ahLst/>
              <a:cxnLst/>
              <a:rect l="l" t="t" r="r" b="b"/>
              <a:pathLst>
                <a:path w="301" h="5005" extrusionOk="0">
                  <a:moveTo>
                    <a:pt x="167" y="1"/>
                  </a:moveTo>
                  <a:cubicBezTo>
                    <a:pt x="34" y="802"/>
                    <a:pt x="1" y="1635"/>
                    <a:pt x="34" y="2503"/>
                  </a:cubicBezTo>
                  <a:cubicBezTo>
                    <a:pt x="1" y="3337"/>
                    <a:pt x="34" y="4171"/>
                    <a:pt x="167" y="5005"/>
                  </a:cubicBezTo>
                  <a:cubicBezTo>
                    <a:pt x="267" y="4171"/>
                    <a:pt x="301" y="3337"/>
                    <a:pt x="267" y="2503"/>
                  </a:cubicBezTo>
                  <a:cubicBezTo>
                    <a:pt x="301" y="1635"/>
                    <a:pt x="267" y="802"/>
                    <a:pt x="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4599300" y="1463675"/>
              <a:ext cx="74225" cy="57050"/>
            </a:xfrm>
            <a:custGeom>
              <a:avLst/>
              <a:gdLst/>
              <a:ahLst/>
              <a:cxnLst/>
              <a:rect l="l" t="t" r="r" b="b"/>
              <a:pathLst>
                <a:path w="2969" h="2282" extrusionOk="0">
                  <a:moveTo>
                    <a:pt x="1858" y="1"/>
                  </a:moveTo>
                  <a:cubicBezTo>
                    <a:pt x="1220" y="1"/>
                    <a:pt x="600" y="38"/>
                    <a:pt x="0" y="113"/>
                  </a:cubicBezTo>
                  <a:cubicBezTo>
                    <a:pt x="600" y="188"/>
                    <a:pt x="1220" y="226"/>
                    <a:pt x="1858" y="226"/>
                  </a:cubicBezTo>
                  <a:cubicBezTo>
                    <a:pt x="2070" y="226"/>
                    <a:pt x="2285" y="222"/>
                    <a:pt x="2502" y="213"/>
                  </a:cubicBezTo>
                  <a:lnTo>
                    <a:pt x="2731" y="213"/>
                  </a:lnTo>
                  <a:cubicBezTo>
                    <a:pt x="2705" y="911"/>
                    <a:pt x="2740" y="1581"/>
                    <a:pt x="2835" y="2281"/>
                  </a:cubicBezTo>
                  <a:cubicBezTo>
                    <a:pt x="2935" y="1548"/>
                    <a:pt x="2969" y="847"/>
                    <a:pt x="2935" y="113"/>
                  </a:cubicBezTo>
                  <a:lnTo>
                    <a:pt x="2935" y="13"/>
                  </a:lnTo>
                  <a:lnTo>
                    <a:pt x="2502" y="13"/>
                  </a:lnTo>
                  <a:cubicBezTo>
                    <a:pt x="2285" y="5"/>
                    <a:pt x="2070" y="1"/>
                    <a:pt x="18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4349100" y="1464000"/>
              <a:ext cx="125125" cy="5025"/>
            </a:xfrm>
            <a:custGeom>
              <a:avLst/>
              <a:gdLst/>
              <a:ahLst/>
              <a:cxnLst/>
              <a:rect l="l" t="t" r="r" b="b"/>
              <a:pathLst>
                <a:path w="5005" h="201" extrusionOk="0">
                  <a:moveTo>
                    <a:pt x="2490" y="0"/>
                  </a:moveTo>
                  <a:cubicBezTo>
                    <a:pt x="1652" y="0"/>
                    <a:pt x="818" y="33"/>
                    <a:pt x="1" y="100"/>
                  </a:cubicBezTo>
                  <a:cubicBezTo>
                    <a:pt x="818" y="167"/>
                    <a:pt x="1652" y="200"/>
                    <a:pt x="2490" y="200"/>
                  </a:cubicBezTo>
                  <a:cubicBezTo>
                    <a:pt x="3328" y="200"/>
                    <a:pt x="4171" y="167"/>
                    <a:pt x="5004" y="100"/>
                  </a:cubicBezTo>
                  <a:cubicBezTo>
                    <a:pt x="4171" y="33"/>
                    <a:pt x="3328" y="0"/>
                    <a:pt x="24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4236525" y="1325550"/>
              <a:ext cx="6700" cy="125125"/>
            </a:xfrm>
            <a:custGeom>
              <a:avLst/>
              <a:gdLst/>
              <a:ahLst/>
              <a:cxnLst/>
              <a:rect l="l" t="t" r="r" b="b"/>
              <a:pathLst>
                <a:path w="268" h="5005" extrusionOk="0">
                  <a:moveTo>
                    <a:pt x="134" y="1"/>
                  </a:moveTo>
                  <a:cubicBezTo>
                    <a:pt x="34" y="801"/>
                    <a:pt x="1" y="1669"/>
                    <a:pt x="34" y="2503"/>
                  </a:cubicBezTo>
                  <a:cubicBezTo>
                    <a:pt x="1" y="3337"/>
                    <a:pt x="34" y="4170"/>
                    <a:pt x="134" y="5004"/>
                  </a:cubicBezTo>
                  <a:cubicBezTo>
                    <a:pt x="234" y="4170"/>
                    <a:pt x="268" y="3337"/>
                    <a:pt x="234" y="2503"/>
                  </a:cubicBezTo>
                  <a:cubicBezTo>
                    <a:pt x="268" y="1669"/>
                    <a:pt x="234" y="801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4236525" y="1124575"/>
              <a:ext cx="6700" cy="75075"/>
            </a:xfrm>
            <a:custGeom>
              <a:avLst/>
              <a:gdLst/>
              <a:ahLst/>
              <a:cxnLst/>
              <a:rect l="l" t="t" r="r" b="b"/>
              <a:pathLst>
                <a:path w="268" h="3003" extrusionOk="0">
                  <a:moveTo>
                    <a:pt x="134" y="1"/>
                  </a:moveTo>
                  <a:cubicBezTo>
                    <a:pt x="34" y="468"/>
                    <a:pt x="1" y="1001"/>
                    <a:pt x="34" y="1502"/>
                  </a:cubicBezTo>
                  <a:cubicBezTo>
                    <a:pt x="1" y="2002"/>
                    <a:pt x="34" y="2503"/>
                    <a:pt x="134" y="3003"/>
                  </a:cubicBezTo>
                  <a:cubicBezTo>
                    <a:pt x="234" y="2503"/>
                    <a:pt x="268" y="2002"/>
                    <a:pt x="234" y="1502"/>
                  </a:cubicBezTo>
                  <a:cubicBezTo>
                    <a:pt x="268" y="1001"/>
                    <a:pt x="234" y="46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2731300" y="3959325"/>
              <a:ext cx="62550" cy="5650"/>
            </a:xfrm>
            <a:custGeom>
              <a:avLst/>
              <a:gdLst/>
              <a:ahLst/>
              <a:cxnLst/>
              <a:rect l="l" t="t" r="r" b="b"/>
              <a:pathLst>
                <a:path w="2502" h="226" extrusionOk="0">
                  <a:moveTo>
                    <a:pt x="1238" y="0"/>
                  </a:moveTo>
                  <a:cubicBezTo>
                    <a:pt x="817" y="0"/>
                    <a:pt x="400" y="42"/>
                    <a:pt x="0" y="125"/>
                  </a:cubicBezTo>
                  <a:cubicBezTo>
                    <a:pt x="400" y="192"/>
                    <a:pt x="817" y="225"/>
                    <a:pt x="1238" y="225"/>
                  </a:cubicBezTo>
                  <a:cubicBezTo>
                    <a:pt x="1660" y="225"/>
                    <a:pt x="2085" y="192"/>
                    <a:pt x="2502" y="125"/>
                  </a:cubicBezTo>
                  <a:cubicBezTo>
                    <a:pt x="2085" y="42"/>
                    <a:pt x="1660" y="0"/>
                    <a:pt x="1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2458600" y="3958800"/>
              <a:ext cx="135950" cy="6475"/>
            </a:xfrm>
            <a:custGeom>
              <a:avLst/>
              <a:gdLst/>
              <a:ahLst/>
              <a:cxnLst/>
              <a:rect l="l" t="t" r="r" b="b"/>
              <a:pathLst>
                <a:path w="5438" h="259" extrusionOk="0">
                  <a:moveTo>
                    <a:pt x="2064" y="1"/>
                  </a:moveTo>
                  <a:cubicBezTo>
                    <a:pt x="1376" y="1"/>
                    <a:pt x="688" y="44"/>
                    <a:pt x="0" y="146"/>
                  </a:cubicBezTo>
                  <a:cubicBezTo>
                    <a:pt x="676" y="221"/>
                    <a:pt x="1351" y="259"/>
                    <a:pt x="2027" y="259"/>
                  </a:cubicBezTo>
                  <a:cubicBezTo>
                    <a:pt x="2252" y="259"/>
                    <a:pt x="2477" y="255"/>
                    <a:pt x="2702" y="246"/>
                  </a:cubicBezTo>
                  <a:cubicBezTo>
                    <a:pt x="2936" y="255"/>
                    <a:pt x="3167" y="259"/>
                    <a:pt x="3397" y="259"/>
                  </a:cubicBezTo>
                  <a:cubicBezTo>
                    <a:pt x="4086" y="259"/>
                    <a:pt x="4762" y="221"/>
                    <a:pt x="5437" y="146"/>
                  </a:cubicBezTo>
                  <a:cubicBezTo>
                    <a:pt x="4749" y="44"/>
                    <a:pt x="4061" y="1"/>
                    <a:pt x="3358" y="1"/>
                  </a:cubicBezTo>
                  <a:cubicBezTo>
                    <a:pt x="3141" y="1"/>
                    <a:pt x="2923" y="5"/>
                    <a:pt x="2702" y="13"/>
                  </a:cubicBezTo>
                  <a:cubicBezTo>
                    <a:pt x="2490" y="5"/>
                    <a:pt x="2277" y="1"/>
                    <a:pt x="206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2185075" y="3959100"/>
              <a:ext cx="136775" cy="6175"/>
            </a:xfrm>
            <a:custGeom>
              <a:avLst/>
              <a:gdLst/>
              <a:ahLst/>
              <a:cxnLst/>
              <a:rect l="l" t="t" r="r" b="b"/>
              <a:pathLst>
                <a:path w="5471" h="247" extrusionOk="0">
                  <a:moveTo>
                    <a:pt x="1826" y="1"/>
                  </a:moveTo>
                  <a:cubicBezTo>
                    <a:pt x="1216" y="1"/>
                    <a:pt x="601" y="45"/>
                    <a:pt x="0" y="134"/>
                  </a:cubicBezTo>
                  <a:cubicBezTo>
                    <a:pt x="676" y="209"/>
                    <a:pt x="1370" y="247"/>
                    <a:pt x="2055" y="247"/>
                  </a:cubicBezTo>
                  <a:cubicBezTo>
                    <a:pt x="2283" y="247"/>
                    <a:pt x="2510" y="243"/>
                    <a:pt x="2735" y="234"/>
                  </a:cubicBezTo>
                  <a:cubicBezTo>
                    <a:pt x="2961" y="243"/>
                    <a:pt x="3188" y="247"/>
                    <a:pt x="3416" y="247"/>
                  </a:cubicBezTo>
                  <a:cubicBezTo>
                    <a:pt x="4101" y="247"/>
                    <a:pt x="4795" y="209"/>
                    <a:pt x="5471" y="134"/>
                  </a:cubicBezTo>
                  <a:cubicBezTo>
                    <a:pt x="4822" y="62"/>
                    <a:pt x="4155" y="7"/>
                    <a:pt x="3496" y="7"/>
                  </a:cubicBezTo>
                  <a:cubicBezTo>
                    <a:pt x="3241" y="7"/>
                    <a:pt x="2987" y="16"/>
                    <a:pt x="2735" y="34"/>
                  </a:cubicBezTo>
                  <a:cubicBezTo>
                    <a:pt x="2435" y="12"/>
                    <a:pt x="2131" y="1"/>
                    <a:pt x="182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1983250" y="3899900"/>
              <a:ext cx="65900" cy="64250"/>
            </a:xfrm>
            <a:custGeom>
              <a:avLst/>
              <a:gdLst/>
              <a:ahLst/>
              <a:cxnLst/>
              <a:rect l="l" t="t" r="r" b="b"/>
              <a:pathLst>
                <a:path w="2636" h="2570" extrusionOk="0">
                  <a:moveTo>
                    <a:pt x="134" y="1"/>
                  </a:moveTo>
                  <a:cubicBezTo>
                    <a:pt x="34" y="801"/>
                    <a:pt x="1" y="1635"/>
                    <a:pt x="34" y="2469"/>
                  </a:cubicBezTo>
                  <a:lnTo>
                    <a:pt x="34" y="2469"/>
                  </a:lnTo>
                  <a:cubicBezTo>
                    <a:pt x="48" y="2483"/>
                    <a:pt x="102" y="2537"/>
                    <a:pt x="134" y="2569"/>
                  </a:cubicBezTo>
                  <a:lnTo>
                    <a:pt x="1902" y="2569"/>
                  </a:lnTo>
                  <a:cubicBezTo>
                    <a:pt x="2136" y="2569"/>
                    <a:pt x="2402" y="2536"/>
                    <a:pt x="2636" y="2469"/>
                  </a:cubicBezTo>
                  <a:cubicBezTo>
                    <a:pt x="2402" y="2402"/>
                    <a:pt x="2136" y="2402"/>
                    <a:pt x="1902" y="2402"/>
                  </a:cubicBezTo>
                  <a:lnTo>
                    <a:pt x="1101" y="2369"/>
                  </a:lnTo>
                  <a:lnTo>
                    <a:pt x="239" y="2369"/>
                  </a:lnTo>
                  <a:cubicBezTo>
                    <a:pt x="264" y="1576"/>
                    <a:pt x="229" y="758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1983250" y="3657225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1983250" y="3414550"/>
              <a:ext cx="6700" cy="120950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134" y="1"/>
                  </a:moveTo>
                  <a:cubicBezTo>
                    <a:pt x="1" y="1602"/>
                    <a:pt x="1" y="3236"/>
                    <a:pt x="134" y="4837"/>
                  </a:cubicBezTo>
                  <a:cubicBezTo>
                    <a:pt x="268" y="3236"/>
                    <a:pt x="268" y="1602"/>
                    <a:pt x="13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1983250" y="3231100"/>
              <a:ext cx="6700" cy="62550"/>
            </a:xfrm>
            <a:custGeom>
              <a:avLst/>
              <a:gdLst/>
              <a:ahLst/>
              <a:cxnLst/>
              <a:rect l="l" t="t" r="r" b="b"/>
              <a:pathLst>
                <a:path w="268" h="2502" extrusionOk="0">
                  <a:moveTo>
                    <a:pt x="134" y="0"/>
                  </a:moveTo>
                  <a:cubicBezTo>
                    <a:pt x="1" y="801"/>
                    <a:pt x="1" y="1668"/>
                    <a:pt x="134" y="2502"/>
                  </a:cubicBezTo>
                  <a:cubicBezTo>
                    <a:pt x="268" y="1668"/>
                    <a:pt x="268" y="801"/>
                    <a:pt x="13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1681500" y="2854450"/>
              <a:ext cx="792975" cy="304100"/>
            </a:xfrm>
            <a:custGeom>
              <a:avLst/>
              <a:gdLst/>
              <a:ahLst/>
              <a:cxnLst/>
              <a:rect l="l" t="t" r="r" b="b"/>
              <a:pathLst>
                <a:path w="31719" h="12164" extrusionOk="0">
                  <a:moveTo>
                    <a:pt x="17481" y="0"/>
                  </a:moveTo>
                  <a:cubicBezTo>
                    <a:pt x="15109" y="0"/>
                    <a:pt x="12727" y="1126"/>
                    <a:pt x="11270" y="3458"/>
                  </a:cubicBezTo>
                  <a:cubicBezTo>
                    <a:pt x="10803" y="4192"/>
                    <a:pt x="10436" y="5059"/>
                    <a:pt x="9669" y="5493"/>
                  </a:cubicBezTo>
                  <a:cubicBezTo>
                    <a:pt x="9276" y="5709"/>
                    <a:pt x="8844" y="5778"/>
                    <a:pt x="8396" y="5778"/>
                  </a:cubicBezTo>
                  <a:cubicBezTo>
                    <a:pt x="7742" y="5778"/>
                    <a:pt x="7053" y="5632"/>
                    <a:pt x="6400" y="5593"/>
                  </a:cubicBezTo>
                  <a:cubicBezTo>
                    <a:pt x="6296" y="5585"/>
                    <a:pt x="6192" y="5582"/>
                    <a:pt x="6089" y="5582"/>
                  </a:cubicBezTo>
                  <a:cubicBezTo>
                    <a:pt x="2905" y="5582"/>
                    <a:pt x="1" y="8998"/>
                    <a:pt x="162" y="12164"/>
                  </a:cubicBezTo>
                  <a:lnTo>
                    <a:pt x="31151" y="12164"/>
                  </a:lnTo>
                  <a:cubicBezTo>
                    <a:pt x="31718" y="10463"/>
                    <a:pt x="31151" y="8595"/>
                    <a:pt x="29783" y="7494"/>
                  </a:cubicBezTo>
                  <a:cubicBezTo>
                    <a:pt x="29083" y="6960"/>
                    <a:pt x="28216" y="6660"/>
                    <a:pt x="27348" y="6627"/>
                  </a:cubicBezTo>
                  <a:cubicBezTo>
                    <a:pt x="26014" y="6560"/>
                    <a:pt x="24813" y="5759"/>
                    <a:pt x="24279" y="4525"/>
                  </a:cubicBezTo>
                  <a:cubicBezTo>
                    <a:pt x="23036" y="1553"/>
                    <a:pt x="20266" y="0"/>
                    <a:pt x="17481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3804650" y="820350"/>
              <a:ext cx="793000" cy="304250"/>
            </a:xfrm>
            <a:custGeom>
              <a:avLst/>
              <a:gdLst/>
              <a:ahLst/>
              <a:cxnLst/>
              <a:rect l="l" t="t" r="r" b="b"/>
              <a:pathLst>
                <a:path w="31720" h="12170" extrusionOk="0">
                  <a:moveTo>
                    <a:pt x="17468" y="1"/>
                  </a:moveTo>
                  <a:cubicBezTo>
                    <a:pt x="15101" y="1"/>
                    <a:pt x="12726" y="1118"/>
                    <a:pt x="11271" y="3430"/>
                  </a:cubicBezTo>
                  <a:cubicBezTo>
                    <a:pt x="10804" y="4164"/>
                    <a:pt x="10437" y="5031"/>
                    <a:pt x="9670" y="5465"/>
                  </a:cubicBezTo>
                  <a:cubicBezTo>
                    <a:pt x="9277" y="5682"/>
                    <a:pt x="8845" y="5750"/>
                    <a:pt x="8398" y="5750"/>
                  </a:cubicBezTo>
                  <a:cubicBezTo>
                    <a:pt x="7743" y="5750"/>
                    <a:pt x="7055" y="5605"/>
                    <a:pt x="6401" y="5565"/>
                  </a:cubicBezTo>
                  <a:cubicBezTo>
                    <a:pt x="6311" y="5560"/>
                    <a:pt x="6220" y="5557"/>
                    <a:pt x="6130" y="5557"/>
                  </a:cubicBezTo>
                  <a:cubicBezTo>
                    <a:pt x="2931" y="5557"/>
                    <a:pt x="0" y="8958"/>
                    <a:pt x="130" y="12170"/>
                  </a:cubicBezTo>
                  <a:lnTo>
                    <a:pt x="31152" y="12170"/>
                  </a:lnTo>
                  <a:cubicBezTo>
                    <a:pt x="31719" y="10468"/>
                    <a:pt x="31152" y="8600"/>
                    <a:pt x="29785" y="7466"/>
                  </a:cubicBezTo>
                  <a:cubicBezTo>
                    <a:pt x="29084" y="6933"/>
                    <a:pt x="28217" y="6632"/>
                    <a:pt x="27350" y="6599"/>
                  </a:cubicBezTo>
                  <a:cubicBezTo>
                    <a:pt x="26015" y="6566"/>
                    <a:pt x="24814" y="5732"/>
                    <a:pt x="24281" y="4531"/>
                  </a:cubicBezTo>
                  <a:cubicBezTo>
                    <a:pt x="23035" y="1553"/>
                    <a:pt x="20257" y="1"/>
                    <a:pt x="1746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4538400" y="1807975"/>
              <a:ext cx="1528625" cy="1392700"/>
            </a:xfrm>
            <a:custGeom>
              <a:avLst/>
              <a:gdLst/>
              <a:ahLst/>
              <a:cxnLst/>
              <a:rect l="l" t="t" r="r" b="b"/>
              <a:pathLst>
                <a:path w="61145" h="55708" extrusionOk="0">
                  <a:moveTo>
                    <a:pt x="30573" y="1"/>
                  </a:moveTo>
                  <a:cubicBezTo>
                    <a:pt x="23443" y="1"/>
                    <a:pt x="16313" y="2720"/>
                    <a:pt x="10875" y="8157"/>
                  </a:cubicBezTo>
                  <a:cubicBezTo>
                    <a:pt x="1" y="19031"/>
                    <a:pt x="1" y="36677"/>
                    <a:pt x="10875" y="47552"/>
                  </a:cubicBezTo>
                  <a:cubicBezTo>
                    <a:pt x="16313" y="52989"/>
                    <a:pt x="23443" y="55707"/>
                    <a:pt x="30573" y="55707"/>
                  </a:cubicBezTo>
                  <a:cubicBezTo>
                    <a:pt x="37703" y="55707"/>
                    <a:pt x="44833" y="52989"/>
                    <a:pt x="50270" y="47552"/>
                  </a:cubicBezTo>
                  <a:cubicBezTo>
                    <a:pt x="61145" y="36677"/>
                    <a:pt x="61145" y="19031"/>
                    <a:pt x="50270" y="8157"/>
                  </a:cubicBezTo>
                  <a:cubicBezTo>
                    <a:pt x="44833" y="2720"/>
                    <a:pt x="37703" y="1"/>
                    <a:pt x="3057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2917550" y="3600375"/>
              <a:ext cx="1540000" cy="1519750"/>
            </a:xfrm>
            <a:custGeom>
              <a:avLst/>
              <a:gdLst/>
              <a:ahLst/>
              <a:cxnLst/>
              <a:rect l="l" t="t" r="r" b="b"/>
              <a:pathLst>
                <a:path w="61600" h="60790" extrusionOk="0">
                  <a:moveTo>
                    <a:pt x="28153" y="0"/>
                  </a:moveTo>
                  <a:cubicBezTo>
                    <a:pt x="12322" y="0"/>
                    <a:pt x="0" y="14898"/>
                    <a:pt x="289" y="31028"/>
                  </a:cubicBezTo>
                  <a:cubicBezTo>
                    <a:pt x="618" y="47569"/>
                    <a:pt x="14129" y="60789"/>
                    <a:pt x="30629" y="60789"/>
                  </a:cubicBezTo>
                  <a:cubicBezTo>
                    <a:pt x="30834" y="60789"/>
                    <a:pt x="31039" y="60787"/>
                    <a:pt x="31244" y="60783"/>
                  </a:cubicBezTo>
                  <a:cubicBezTo>
                    <a:pt x="47990" y="60450"/>
                    <a:pt x="60332" y="46606"/>
                    <a:pt x="60999" y="29828"/>
                  </a:cubicBezTo>
                  <a:cubicBezTo>
                    <a:pt x="61599" y="14550"/>
                    <a:pt x="47890" y="1441"/>
                    <a:pt x="30077" y="73"/>
                  </a:cubicBezTo>
                  <a:cubicBezTo>
                    <a:pt x="29430" y="24"/>
                    <a:pt x="28789" y="0"/>
                    <a:pt x="281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738075" y="1132075"/>
              <a:ext cx="1558650" cy="1420000"/>
            </a:xfrm>
            <a:custGeom>
              <a:avLst/>
              <a:gdLst/>
              <a:ahLst/>
              <a:cxnLst/>
              <a:rect l="l" t="t" r="r" b="b"/>
              <a:pathLst>
                <a:path w="62346" h="56800" extrusionOk="0">
                  <a:moveTo>
                    <a:pt x="31169" y="1"/>
                  </a:moveTo>
                  <a:cubicBezTo>
                    <a:pt x="23901" y="1"/>
                    <a:pt x="16629" y="2770"/>
                    <a:pt x="11075" y="8307"/>
                  </a:cubicBezTo>
                  <a:cubicBezTo>
                    <a:pt x="1" y="19415"/>
                    <a:pt x="1" y="37394"/>
                    <a:pt x="11075" y="48469"/>
                  </a:cubicBezTo>
                  <a:cubicBezTo>
                    <a:pt x="16629" y="54023"/>
                    <a:pt x="23901" y="56800"/>
                    <a:pt x="31169" y="56800"/>
                  </a:cubicBezTo>
                  <a:cubicBezTo>
                    <a:pt x="38436" y="56800"/>
                    <a:pt x="45700" y="54023"/>
                    <a:pt x="51237" y="48469"/>
                  </a:cubicBezTo>
                  <a:cubicBezTo>
                    <a:pt x="62345" y="37394"/>
                    <a:pt x="62345" y="19415"/>
                    <a:pt x="51237" y="8307"/>
                  </a:cubicBezTo>
                  <a:cubicBezTo>
                    <a:pt x="45700" y="2770"/>
                    <a:pt x="38436" y="1"/>
                    <a:pt x="31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959675" y="2668725"/>
              <a:ext cx="1264250" cy="1346525"/>
            </a:xfrm>
            <a:custGeom>
              <a:avLst/>
              <a:gdLst/>
              <a:ahLst/>
              <a:cxnLst/>
              <a:rect l="l" t="t" r="r" b="b"/>
              <a:pathLst>
                <a:path w="50570" h="53861" extrusionOk="0">
                  <a:moveTo>
                    <a:pt x="50102" y="1"/>
                  </a:moveTo>
                  <a:cubicBezTo>
                    <a:pt x="49290" y="1"/>
                    <a:pt x="37981" y="11587"/>
                    <a:pt x="24484" y="26198"/>
                  </a:cubicBezTo>
                  <a:cubicBezTo>
                    <a:pt x="10774" y="41075"/>
                    <a:pt x="0" y="53451"/>
                    <a:pt x="467" y="53851"/>
                  </a:cubicBezTo>
                  <a:cubicBezTo>
                    <a:pt x="474" y="53857"/>
                    <a:pt x="485" y="53861"/>
                    <a:pt x="498" y="53861"/>
                  </a:cubicBezTo>
                  <a:cubicBezTo>
                    <a:pt x="1283" y="53861"/>
                    <a:pt x="12604" y="42295"/>
                    <a:pt x="26085" y="27665"/>
                  </a:cubicBezTo>
                  <a:cubicBezTo>
                    <a:pt x="39795" y="12788"/>
                    <a:pt x="50570" y="413"/>
                    <a:pt x="50136" y="12"/>
                  </a:cubicBezTo>
                  <a:cubicBezTo>
                    <a:pt x="50128" y="5"/>
                    <a:pt x="50117" y="1"/>
                    <a:pt x="5010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960625" y="1704200"/>
              <a:ext cx="2113200" cy="461100"/>
            </a:xfrm>
            <a:custGeom>
              <a:avLst/>
              <a:gdLst/>
              <a:ahLst/>
              <a:cxnLst/>
              <a:rect l="l" t="t" r="r" b="b"/>
              <a:pathLst>
                <a:path w="84528" h="18444" extrusionOk="0">
                  <a:moveTo>
                    <a:pt x="455" y="1"/>
                  </a:moveTo>
                  <a:cubicBezTo>
                    <a:pt x="252" y="1"/>
                    <a:pt x="143" y="22"/>
                    <a:pt x="134" y="66"/>
                  </a:cubicBezTo>
                  <a:cubicBezTo>
                    <a:pt x="0" y="633"/>
                    <a:pt x="18780" y="5203"/>
                    <a:pt x="42030" y="10273"/>
                  </a:cubicBezTo>
                  <a:cubicBezTo>
                    <a:pt x="63592" y="14975"/>
                    <a:pt x="81482" y="18444"/>
                    <a:pt x="84072" y="18444"/>
                  </a:cubicBezTo>
                  <a:cubicBezTo>
                    <a:pt x="84275" y="18444"/>
                    <a:pt x="84384" y="18422"/>
                    <a:pt x="84394" y="18379"/>
                  </a:cubicBezTo>
                  <a:cubicBezTo>
                    <a:pt x="84527" y="17812"/>
                    <a:pt x="65747" y="13208"/>
                    <a:pt x="42497" y="8138"/>
                  </a:cubicBezTo>
                  <a:cubicBezTo>
                    <a:pt x="20905" y="3467"/>
                    <a:pt x="3042" y="1"/>
                    <a:pt x="45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200075" y="1885075"/>
              <a:ext cx="1148350" cy="1994075"/>
            </a:xfrm>
            <a:custGeom>
              <a:avLst/>
              <a:gdLst/>
              <a:ahLst/>
              <a:cxnLst/>
              <a:rect l="l" t="t" r="r" b="b"/>
              <a:pathLst>
                <a:path w="45934" h="79763" extrusionOk="0">
                  <a:moveTo>
                    <a:pt x="277" y="1"/>
                  </a:moveTo>
                  <a:cubicBezTo>
                    <a:pt x="274" y="1"/>
                    <a:pt x="270" y="1"/>
                    <a:pt x="267" y="2"/>
                  </a:cubicBezTo>
                  <a:cubicBezTo>
                    <a:pt x="1" y="103"/>
                    <a:pt x="2135" y="4806"/>
                    <a:pt x="5905" y="12211"/>
                  </a:cubicBezTo>
                  <a:cubicBezTo>
                    <a:pt x="9641" y="19650"/>
                    <a:pt x="15078" y="29790"/>
                    <a:pt x="21316" y="40832"/>
                  </a:cubicBezTo>
                  <a:cubicBezTo>
                    <a:pt x="27587" y="51840"/>
                    <a:pt x="33524" y="61647"/>
                    <a:pt x="37994" y="68685"/>
                  </a:cubicBezTo>
                  <a:cubicBezTo>
                    <a:pt x="42395" y="75582"/>
                    <a:pt x="45341" y="79763"/>
                    <a:pt x="45654" y="79763"/>
                  </a:cubicBezTo>
                  <a:cubicBezTo>
                    <a:pt x="45659" y="79763"/>
                    <a:pt x="45663" y="79762"/>
                    <a:pt x="45666" y="79760"/>
                  </a:cubicBezTo>
                  <a:cubicBezTo>
                    <a:pt x="45933" y="79593"/>
                    <a:pt x="43432" y="75090"/>
                    <a:pt x="39329" y="67918"/>
                  </a:cubicBezTo>
                  <a:lnTo>
                    <a:pt x="23184" y="39764"/>
                  </a:lnTo>
                  <a:cubicBezTo>
                    <a:pt x="16946" y="28723"/>
                    <a:pt x="11309" y="18749"/>
                    <a:pt x="7239" y="11511"/>
                  </a:cubicBezTo>
                  <a:cubicBezTo>
                    <a:pt x="3182" y="4386"/>
                    <a:pt x="592" y="1"/>
                    <a:pt x="27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5462400" y="1544875"/>
              <a:ext cx="281900" cy="562925"/>
            </a:xfrm>
            <a:custGeom>
              <a:avLst/>
              <a:gdLst/>
              <a:ahLst/>
              <a:cxnLst/>
              <a:rect l="l" t="t" r="r" b="b"/>
              <a:pathLst>
                <a:path w="11276" h="22517" extrusionOk="0">
                  <a:moveTo>
                    <a:pt x="4070" y="1"/>
                  </a:moveTo>
                  <a:lnTo>
                    <a:pt x="1" y="9407"/>
                  </a:lnTo>
                  <a:lnTo>
                    <a:pt x="701" y="21383"/>
                  </a:lnTo>
                  <a:lnTo>
                    <a:pt x="10341" y="22517"/>
                  </a:lnTo>
                  <a:cubicBezTo>
                    <a:pt x="11275" y="20849"/>
                    <a:pt x="10642" y="18714"/>
                    <a:pt x="9708" y="17046"/>
                  </a:cubicBezTo>
                  <a:cubicBezTo>
                    <a:pt x="8740" y="15345"/>
                    <a:pt x="7506" y="13777"/>
                    <a:pt x="7139" y="11876"/>
                  </a:cubicBezTo>
                  <a:cubicBezTo>
                    <a:pt x="6939" y="10708"/>
                    <a:pt x="7106" y="9574"/>
                    <a:pt x="6806" y="8373"/>
                  </a:cubicBezTo>
                  <a:cubicBezTo>
                    <a:pt x="6505" y="7173"/>
                    <a:pt x="5771" y="6105"/>
                    <a:pt x="5271" y="5004"/>
                  </a:cubicBezTo>
                  <a:cubicBezTo>
                    <a:pt x="4370" y="3103"/>
                    <a:pt x="4204" y="2369"/>
                    <a:pt x="407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4882825" y="1443150"/>
              <a:ext cx="527900" cy="781650"/>
            </a:xfrm>
            <a:custGeom>
              <a:avLst/>
              <a:gdLst/>
              <a:ahLst/>
              <a:cxnLst/>
              <a:rect l="l" t="t" r="r" b="b"/>
              <a:pathLst>
                <a:path w="21116" h="31266" extrusionOk="0">
                  <a:moveTo>
                    <a:pt x="8073" y="0"/>
                  </a:moveTo>
                  <a:lnTo>
                    <a:pt x="8073" y="0"/>
                  </a:lnTo>
                  <a:cubicBezTo>
                    <a:pt x="6839" y="2635"/>
                    <a:pt x="8573" y="5304"/>
                    <a:pt x="7306" y="7939"/>
                  </a:cubicBezTo>
                  <a:cubicBezTo>
                    <a:pt x="6639" y="9240"/>
                    <a:pt x="6105" y="10608"/>
                    <a:pt x="5738" y="12009"/>
                  </a:cubicBezTo>
                  <a:cubicBezTo>
                    <a:pt x="5438" y="13243"/>
                    <a:pt x="5371" y="14611"/>
                    <a:pt x="4871" y="15811"/>
                  </a:cubicBezTo>
                  <a:cubicBezTo>
                    <a:pt x="4037" y="17713"/>
                    <a:pt x="2169" y="19014"/>
                    <a:pt x="1301" y="20915"/>
                  </a:cubicBezTo>
                  <a:cubicBezTo>
                    <a:pt x="0" y="23717"/>
                    <a:pt x="1368" y="27220"/>
                    <a:pt x="3837" y="29088"/>
                  </a:cubicBezTo>
                  <a:cubicBezTo>
                    <a:pt x="5961" y="30695"/>
                    <a:pt x="8679" y="31265"/>
                    <a:pt x="11351" y="31265"/>
                  </a:cubicBezTo>
                  <a:cubicBezTo>
                    <a:pt x="11784" y="31265"/>
                    <a:pt x="12215" y="31250"/>
                    <a:pt x="12643" y="31223"/>
                  </a:cubicBezTo>
                  <a:cubicBezTo>
                    <a:pt x="14511" y="31089"/>
                    <a:pt x="16412" y="30689"/>
                    <a:pt x="18013" y="29755"/>
                  </a:cubicBezTo>
                  <a:cubicBezTo>
                    <a:pt x="19614" y="28787"/>
                    <a:pt x="20915" y="27153"/>
                    <a:pt x="21116" y="25285"/>
                  </a:cubicBezTo>
                  <a:lnTo>
                    <a:pt x="807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073800" y="1325550"/>
              <a:ext cx="839775" cy="1049125"/>
            </a:xfrm>
            <a:custGeom>
              <a:avLst/>
              <a:gdLst/>
              <a:ahLst/>
              <a:cxnLst/>
              <a:rect l="l" t="t" r="r" b="b"/>
              <a:pathLst>
                <a:path w="33591" h="41965" extrusionOk="0">
                  <a:moveTo>
                    <a:pt x="14744" y="1"/>
                  </a:moveTo>
                  <a:lnTo>
                    <a:pt x="934" y="8974"/>
                  </a:lnTo>
                  <a:cubicBezTo>
                    <a:pt x="0" y="11075"/>
                    <a:pt x="567" y="16279"/>
                    <a:pt x="1234" y="18447"/>
                  </a:cubicBezTo>
                  <a:cubicBezTo>
                    <a:pt x="1902" y="20616"/>
                    <a:pt x="3803" y="21550"/>
                    <a:pt x="3403" y="23818"/>
                  </a:cubicBezTo>
                  <a:cubicBezTo>
                    <a:pt x="3102" y="25619"/>
                    <a:pt x="2035" y="27220"/>
                    <a:pt x="1535" y="28988"/>
                  </a:cubicBezTo>
                  <a:cubicBezTo>
                    <a:pt x="934" y="31323"/>
                    <a:pt x="1268" y="33792"/>
                    <a:pt x="2502" y="35860"/>
                  </a:cubicBezTo>
                  <a:cubicBezTo>
                    <a:pt x="3770" y="37961"/>
                    <a:pt x="5704" y="39562"/>
                    <a:pt x="7973" y="40430"/>
                  </a:cubicBezTo>
                  <a:cubicBezTo>
                    <a:pt x="10741" y="41531"/>
                    <a:pt x="13843" y="41631"/>
                    <a:pt x="16846" y="41697"/>
                  </a:cubicBezTo>
                  <a:lnTo>
                    <a:pt x="28621" y="41964"/>
                  </a:lnTo>
                  <a:cubicBezTo>
                    <a:pt x="29388" y="41964"/>
                    <a:pt x="30188" y="41964"/>
                    <a:pt x="30856" y="41597"/>
                  </a:cubicBezTo>
                  <a:cubicBezTo>
                    <a:pt x="31690" y="41097"/>
                    <a:pt x="31990" y="40063"/>
                    <a:pt x="32257" y="39162"/>
                  </a:cubicBezTo>
                  <a:cubicBezTo>
                    <a:pt x="32924" y="36827"/>
                    <a:pt x="33591" y="34459"/>
                    <a:pt x="33458" y="32024"/>
                  </a:cubicBezTo>
                  <a:cubicBezTo>
                    <a:pt x="33357" y="29622"/>
                    <a:pt x="32323" y="27120"/>
                    <a:pt x="30255" y="25786"/>
                  </a:cubicBezTo>
                  <a:cubicBezTo>
                    <a:pt x="29154" y="25085"/>
                    <a:pt x="27753" y="24652"/>
                    <a:pt x="27153" y="23518"/>
                  </a:cubicBezTo>
                  <a:cubicBezTo>
                    <a:pt x="26653" y="22550"/>
                    <a:pt x="26886" y="21416"/>
                    <a:pt x="26653" y="20349"/>
                  </a:cubicBezTo>
                  <a:cubicBezTo>
                    <a:pt x="26352" y="19014"/>
                    <a:pt x="25285" y="17980"/>
                    <a:pt x="24218" y="17146"/>
                  </a:cubicBezTo>
                  <a:cubicBezTo>
                    <a:pt x="23117" y="16279"/>
                    <a:pt x="22249" y="15946"/>
                    <a:pt x="22216" y="14311"/>
                  </a:cubicBezTo>
                  <a:cubicBezTo>
                    <a:pt x="22183" y="12943"/>
                    <a:pt x="20949" y="2736"/>
                    <a:pt x="1474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670175" y="1998525"/>
              <a:ext cx="1274275" cy="1202700"/>
            </a:xfrm>
            <a:custGeom>
              <a:avLst/>
              <a:gdLst/>
              <a:ahLst/>
              <a:cxnLst/>
              <a:rect l="l" t="t" r="r" b="b"/>
              <a:pathLst>
                <a:path w="50971" h="48108" extrusionOk="0">
                  <a:moveTo>
                    <a:pt x="20125" y="1"/>
                  </a:moveTo>
                  <a:cubicBezTo>
                    <a:pt x="19381" y="1"/>
                    <a:pt x="11541" y="152"/>
                    <a:pt x="6905" y="6439"/>
                  </a:cubicBezTo>
                  <a:cubicBezTo>
                    <a:pt x="6171" y="7473"/>
                    <a:pt x="0" y="18848"/>
                    <a:pt x="0" y="18848"/>
                  </a:cubicBezTo>
                  <a:lnTo>
                    <a:pt x="8406" y="26954"/>
                  </a:lnTo>
                  <a:lnTo>
                    <a:pt x="12343" y="21316"/>
                  </a:lnTo>
                  <a:lnTo>
                    <a:pt x="13744" y="33492"/>
                  </a:lnTo>
                  <a:lnTo>
                    <a:pt x="10775" y="44233"/>
                  </a:lnTo>
                  <a:cubicBezTo>
                    <a:pt x="15264" y="46814"/>
                    <a:pt x="20280" y="48107"/>
                    <a:pt x="25295" y="48107"/>
                  </a:cubicBezTo>
                  <a:cubicBezTo>
                    <a:pt x="30454" y="48107"/>
                    <a:pt x="35612" y="46739"/>
                    <a:pt x="40196" y="43999"/>
                  </a:cubicBezTo>
                  <a:cubicBezTo>
                    <a:pt x="38261" y="39062"/>
                    <a:pt x="35759" y="32591"/>
                    <a:pt x="35759" y="32591"/>
                  </a:cubicBezTo>
                  <a:lnTo>
                    <a:pt x="36026" y="23084"/>
                  </a:lnTo>
                  <a:lnTo>
                    <a:pt x="37994" y="29289"/>
                  </a:lnTo>
                  <a:lnTo>
                    <a:pt x="50970" y="28288"/>
                  </a:lnTo>
                  <a:cubicBezTo>
                    <a:pt x="47434" y="12110"/>
                    <a:pt x="43131" y="5572"/>
                    <a:pt x="43131" y="5572"/>
                  </a:cubicBezTo>
                  <a:cubicBezTo>
                    <a:pt x="39263" y="913"/>
                    <a:pt x="33645" y="629"/>
                    <a:pt x="32336" y="629"/>
                  </a:cubicBezTo>
                  <a:cubicBezTo>
                    <a:pt x="32155" y="629"/>
                    <a:pt x="32057" y="635"/>
                    <a:pt x="32057" y="635"/>
                  </a:cubicBezTo>
                  <a:lnTo>
                    <a:pt x="20181" y="1"/>
                  </a:lnTo>
                  <a:cubicBezTo>
                    <a:pt x="20181" y="1"/>
                    <a:pt x="20162" y="1"/>
                    <a:pt x="201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854475" y="2158775"/>
              <a:ext cx="914000" cy="296075"/>
            </a:xfrm>
            <a:custGeom>
              <a:avLst/>
              <a:gdLst/>
              <a:ahLst/>
              <a:cxnLst/>
              <a:rect l="l" t="t" r="r" b="b"/>
              <a:pathLst>
                <a:path w="36560" h="11843" extrusionOk="0">
                  <a:moveTo>
                    <a:pt x="29886" y="5149"/>
                  </a:moveTo>
                  <a:cubicBezTo>
                    <a:pt x="30265" y="5304"/>
                    <a:pt x="30624" y="5498"/>
                    <a:pt x="30956" y="5733"/>
                  </a:cubicBezTo>
                  <a:cubicBezTo>
                    <a:pt x="31323" y="6000"/>
                    <a:pt x="31656" y="6367"/>
                    <a:pt x="31856" y="6801"/>
                  </a:cubicBezTo>
                  <a:cubicBezTo>
                    <a:pt x="32057" y="7201"/>
                    <a:pt x="32090" y="7668"/>
                    <a:pt x="31956" y="8101"/>
                  </a:cubicBezTo>
                  <a:cubicBezTo>
                    <a:pt x="31823" y="8502"/>
                    <a:pt x="31556" y="8835"/>
                    <a:pt x="31156" y="9035"/>
                  </a:cubicBezTo>
                  <a:cubicBezTo>
                    <a:pt x="31022" y="9080"/>
                    <a:pt x="30885" y="9102"/>
                    <a:pt x="30749" y="9102"/>
                  </a:cubicBezTo>
                  <a:cubicBezTo>
                    <a:pt x="30478" y="9102"/>
                    <a:pt x="30211" y="9013"/>
                    <a:pt x="29988" y="8835"/>
                  </a:cubicBezTo>
                  <a:cubicBezTo>
                    <a:pt x="29655" y="8602"/>
                    <a:pt x="29421" y="8268"/>
                    <a:pt x="29321" y="7901"/>
                  </a:cubicBezTo>
                  <a:cubicBezTo>
                    <a:pt x="29221" y="7501"/>
                    <a:pt x="29188" y="7134"/>
                    <a:pt x="29288" y="6734"/>
                  </a:cubicBezTo>
                  <a:cubicBezTo>
                    <a:pt x="29394" y="6179"/>
                    <a:pt x="29604" y="5645"/>
                    <a:pt x="29886" y="5149"/>
                  </a:cubicBezTo>
                  <a:close/>
                  <a:moveTo>
                    <a:pt x="11751" y="5020"/>
                  </a:moveTo>
                  <a:lnTo>
                    <a:pt x="11751" y="5020"/>
                  </a:lnTo>
                  <a:cubicBezTo>
                    <a:pt x="11759" y="5035"/>
                    <a:pt x="11767" y="5051"/>
                    <a:pt x="11775" y="5066"/>
                  </a:cubicBezTo>
                  <a:lnTo>
                    <a:pt x="11942" y="5400"/>
                  </a:lnTo>
                  <a:cubicBezTo>
                    <a:pt x="11976" y="5500"/>
                    <a:pt x="12042" y="5600"/>
                    <a:pt x="12076" y="5700"/>
                  </a:cubicBezTo>
                  <a:cubicBezTo>
                    <a:pt x="12142" y="5933"/>
                    <a:pt x="12242" y="6167"/>
                    <a:pt x="12342" y="6400"/>
                  </a:cubicBezTo>
                  <a:cubicBezTo>
                    <a:pt x="12476" y="6867"/>
                    <a:pt x="12543" y="7368"/>
                    <a:pt x="12509" y="7835"/>
                  </a:cubicBezTo>
                  <a:cubicBezTo>
                    <a:pt x="12476" y="8335"/>
                    <a:pt x="12242" y="8802"/>
                    <a:pt x="11842" y="9102"/>
                  </a:cubicBezTo>
                  <a:cubicBezTo>
                    <a:pt x="11649" y="9213"/>
                    <a:pt x="11455" y="9277"/>
                    <a:pt x="11262" y="9277"/>
                  </a:cubicBezTo>
                  <a:cubicBezTo>
                    <a:pt x="11222" y="9277"/>
                    <a:pt x="11182" y="9275"/>
                    <a:pt x="11142" y="9269"/>
                  </a:cubicBezTo>
                  <a:cubicBezTo>
                    <a:pt x="10875" y="9236"/>
                    <a:pt x="10641" y="9136"/>
                    <a:pt x="10441" y="8969"/>
                  </a:cubicBezTo>
                  <a:cubicBezTo>
                    <a:pt x="9540" y="8268"/>
                    <a:pt x="9474" y="6934"/>
                    <a:pt x="10241" y="6133"/>
                  </a:cubicBezTo>
                  <a:cubicBezTo>
                    <a:pt x="10645" y="5656"/>
                    <a:pt x="11171" y="5300"/>
                    <a:pt x="11751" y="5020"/>
                  </a:cubicBezTo>
                  <a:close/>
                  <a:moveTo>
                    <a:pt x="21121" y="6888"/>
                  </a:moveTo>
                  <a:cubicBezTo>
                    <a:pt x="21155" y="6959"/>
                    <a:pt x="21186" y="7030"/>
                    <a:pt x="21215" y="7101"/>
                  </a:cubicBezTo>
                  <a:cubicBezTo>
                    <a:pt x="21449" y="7735"/>
                    <a:pt x="21549" y="8368"/>
                    <a:pt x="21516" y="9002"/>
                  </a:cubicBezTo>
                  <a:cubicBezTo>
                    <a:pt x="21549" y="9669"/>
                    <a:pt x="21449" y="10303"/>
                    <a:pt x="21182" y="10903"/>
                  </a:cubicBezTo>
                  <a:cubicBezTo>
                    <a:pt x="21049" y="11204"/>
                    <a:pt x="20849" y="11404"/>
                    <a:pt x="20582" y="11537"/>
                  </a:cubicBezTo>
                  <a:cubicBezTo>
                    <a:pt x="20458" y="11584"/>
                    <a:pt x="20327" y="11609"/>
                    <a:pt x="20195" y="11609"/>
                  </a:cubicBezTo>
                  <a:cubicBezTo>
                    <a:pt x="20043" y="11609"/>
                    <a:pt x="19891" y="11575"/>
                    <a:pt x="19748" y="11504"/>
                  </a:cubicBezTo>
                  <a:cubicBezTo>
                    <a:pt x="19514" y="11370"/>
                    <a:pt x="19314" y="11170"/>
                    <a:pt x="19147" y="10903"/>
                  </a:cubicBezTo>
                  <a:cubicBezTo>
                    <a:pt x="19014" y="10670"/>
                    <a:pt x="18947" y="10403"/>
                    <a:pt x="18947" y="10103"/>
                  </a:cubicBezTo>
                  <a:cubicBezTo>
                    <a:pt x="18981" y="9536"/>
                    <a:pt x="19181" y="9002"/>
                    <a:pt x="19548" y="8535"/>
                  </a:cubicBezTo>
                  <a:cubicBezTo>
                    <a:pt x="19993" y="7912"/>
                    <a:pt x="20527" y="7362"/>
                    <a:pt x="21121" y="6888"/>
                  </a:cubicBezTo>
                  <a:close/>
                  <a:moveTo>
                    <a:pt x="3403" y="0"/>
                  </a:moveTo>
                  <a:cubicBezTo>
                    <a:pt x="3170" y="0"/>
                    <a:pt x="2936" y="10"/>
                    <a:pt x="2702" y="29"/>
                  </a:cubicBezTo>
                  <a:cubicBezTo>
                    <a:pt x="1968" y="62"/>
                    <a:pt x="1235" y="229"/>
                    <a:pt x="534" y="463"/>
                  </a:cubicBezTo>
                  <a:lnTo>
                    <a:pt x="0" y="696"/>
                  </a:lnTo>
                  <a:lnTo>
                    <a:pt x="534" y="529"/>
                  </a:lnTo>
                  <a:cubicBezTo>
                    <a:pt x="1235" y="296"/>
                    <a:pt x="1968" y="129"/>
                    <a:pt x="2736" y="96"/>
                  </a:cubicBezTo>
                  <a:cubicBezTo>
                    <a:pt x="2904" y="86"/>
                    <a:pt x="3073" y="81"/>
                    <a:pt x="3241" y="81"/>
                  </a:cubicBezTo>
                  <a:cubicBezTo>
                    <a:pt x="4239" y="81"/>
                    <a:pt x="5234" y="249"/>
                    <a:pt x="6205" y="563"/>
                  </a:cubicBezTo>
                  <a:cubicBezTo>
                    <a:pt x="7672" y="1030"/>
                    <a:pt x="9040" y="1830"/>
                    <a:pt x="10141" y="2931"/>
                  </a:cubicBezTo>
                  <a:cubicBezTo>
                    <a:pt x="10743" y="3503"/>
                    <a:pt x="11237" y="4130"/>
                    <a:pt x="11646" y="4836"/>
                  </a:cubicBezTo>
                  <a:lnTo>
                    <a:pt x="11646" y="4836"/>
                  </a:lnTo>
                  <a:cubicBezTo>
                    <a:pt x="11062" y="5121"/>
                    <a:pt x="10525" y="5491"/>
                    <a:pt x="10108" y="6000"/>
                  </a:cubicBezTo>
                  <a:cubicBezTo>
                    <a:pt x="9907" y="6233"/>
                    <a:pt x="9774" y="6500"/>
                    <a:pt x="9641" y="6767"/>
                  </a:cubicBezTo>
                  <a:cubicBezTo>
                    <a:pt x="9540" y="7034"/>
                    <a:pt x="9507" y="7334"/>
                    <a:pt x="9507" y="7634"/>
                  </a:cubicBezTo>
                  <a:cubicBezTo>
                    <a:pt x="9574" y="8202"/>
                    <a:pt x="9874" y="8735"/>
                    <a:pt x="10341" y="9136"/>
                  </a:cubicBezTo>
                  <a:cubicBezTo>
                    <a:pt x="10541" y="9302"/>
                    <a:pt x="10808" y="9436"/>
                    <a:pt x="11108" y="9469"/>
                  </a:cubicBezTo>
                  <a:cubicBezTo>
                    <a:pt x="11158" y="9475"/>
                    <a:pt x="11208" y="9477"/>
                    <a:pt x="11258" y="9477"/>
                  </a:cubicBezTo>
                  <a:cubicBezTo>
                    <a:pt x="11507" y="9477"/>
                    <a:pt x="11748" y="9408"/>
                    <a:pt x="11942" y="9269"/>
                  </a:cubicBezTo>
                  <a:cubicBezTo>
                    <a:pt x="12409" y="8935"/>
                    <a:pt x="12676" y="8402"/>
                    <a:pt x="12676" y="7868"/>
                  </a:cubicBezTo>
                  <a:cubicBezTo>
                    <a:pt x="12743" y="7334"/>
                    <a:pt x="12676" y="6834"/>
                    <a:pt x="12509" y="6334"/>
                  </a:cubicBezTo>
                  <a:cubicBezTo>
                    <a:pt x="12443" y="6100"/>
                    <a:pt x="12342" y="5867"/>
                    <a:pt x="12242" y="5633"/>
                  </a:cubicBezTo>
                  <a:cubicBezTo>
                    <a:pt x="12209" y="5533"/>
                    <a:pt x="12142" y="5433"/>
                    <a:pt x="12109" y="5299"/>
                  </a:cubicBezTo>
                  <a:lnTo>
                    <a:pt x="11942" y="4999"/>
                  </a:lnTo>
                  <a:cubicBezTo>
                    <a:pt x="11932" y="4981"/>
                    <a:pt x="11922" y="4963"/>
                    <a:pt x="11912" y="4945"/>
                  </a:cubicBezTo>
                  <a:lnTo>
                    <a:pt x="11912" y="4945"/>
                  </a:lnTo>
                  <a:cubicBezTo>
                    <a:pt x="12339" y="4753"/>
                    <a:pt x="12791" y="4598"/>
                    <a:pt x="13243" y="4466"/>
                  </a:cubicBezTo>
                  <a:cubicBezTo>
                    <a:pt x="14164" y="4150"/>
                    <a:pt x="15106" y="4000"/>
                    <a:pt x="16052" y="4000"/>
                  </a:cubicBezTo>
                  <a:cubicBezTo>
                    <a:pt x="16305" y="4000"/>
                    <a:pt x="16559" y="4011"/>
                    <a:pt x="16812" y="4032"/>
                  </a:cubicBezTo>
                  <a:cubicBezTo>
                    <a:pt x="18080" y="4165"/>
                    <a:pt x="19247" y="4699"/>
                    <a:pt x="20148" y="5533"/>
                  </a:cubicBezTo>
                  <a:cubicBezTo>
                    <a:pt x="20512" y="5871"/>
                    <a:pt x="20816" y="6290"/>
                    <a:pt x="21042" y="6728"/>
                  </a:cubicBezTo>
                  <a:lnTo>
                    <a:pt x="21042" y="6728"/>
                  </a:lnTo>
                  <a:cubicBezTo>
                    <a:pt x="20418" y="7223"/>
                    <a:pt x="19860" y="7807"/>
                    <a:pt x="19381" y="8468"/>
                  </a:cubicBezTo>
                  <a:cubicBezTo>
                    <a:pt x="19014" y="8935"/>
                    <a:pt x="18780" y="9536"/>
                    <a:pt x="18747" y="10170"/>
                  </a:cubicBezTo>
                  <a:cubicBezTo>
                    <a:pt x="18747" y="10470"/>
                    <a:pt x="18814" y="10803"/>
                    <a:pt x="18981" y="11070"/>
                  </a:cubicBezTo>
                  <a:cubicBezTo>
                    <a:pt x="19147" y="11337"/>
                    <a:pt x="19381" y="11571"/>
                    <a:pt x="19648" y="11737"/>
                  </a:cubicBezTo>
                  <a:cubicBezTo>
                    <a:pt x="19826" y="11809"/>
                    <a:pt x="20015" y="11842"/>
                    <a:pt x="20202" y="11842"/>
                  </a:cubicBezTo>
                  <a:cubicBezTo>
                    <a:pt x="20365" y="11842"/>
                    <a:pt x="20527" y="11817"/>
                    <a:pt x="20682" y="11771"/>
                  </a:cubicBezTo>
                  <a:cubicBezTo>
                    <a:pt x="20982" y="11604"/>
                    <a:pt x="21249" y="11337"/>
                    <a:pt x="21382" y="11037"/>
                  </a:cubicBezTo>
                  <a:cubicBezTo>
                    <a:pt x="21649" y="10403"/>
                    <a:pt x="21783" y="9703"/>
                    <a:pt x="21749" y="9035"/>
                  </a:cubicBezTo>
                  <a:cubicBezTo>
                    <a:pt x="21783" y="8368"/>
                    <a:pt x="21649" y="7701"/>
                    <a:pt x="21449" y="7034"/>
                  </a:cubicBezTo>
                  <a:cubicBezTo>
                    <a:pt x="21405" y="6935"/>
                    <a:pt x="21359" y="6838"/>
                    <a:pt x="21309" y="6741"/>
                  </a:cubicBezTo>
                  <a:lnTo>
                    <a:pt x="21309" y="6741"/>
                  </a:lnTo>
                  <a:cubicBezTo>
                    <a:pt x="21548" y="6561"/>
                    <a:pt x="21795" y="6391"/>
                    <a:pt x="22049" y="6233"/>
                  </a:cubicBezTo>
                  <a:cubicBezTo>
                    <a:pt x="22983" y="5700"/>
                    <a:pt x="24017" y="5266"/>
                    <a:pt x="25085" y="4999"/>
                  </a:cubicBezTo>
                  <a:cubicBezTo>
                    <a:pt x="25802" y="4784"/>
                    <a:pt x="26552" y="4689"/>
                    <a:pt x="27301" y="4689"/>
                  </a:cubicBezTo>
                  <a:cubicBezTo>
                    <a:pt x="27597" y="4689"/>
                    <a:pt x="27894" y="4704"/>
                    <a:pt x="28187" y="4732"/>
                  </a:cubicBezTo>
                  <a:cubicBezTo>
                    <a:pt x="28741" y="4788"/>
                    <a:pt x="29285" y="4915"/>
                    <a:pt x="29796" y="5113"/>
                  </a:cubicBezTo>
                  <a:lnTo>
                    <a:pt x="29796" y="5113"/>
                  </a:lnTo>
                  <a:cubicBezTo>
                    <a:pt x="29499" y="5632"/>
                    <a:pt x="29286" y="6183"/>
                    <a:pt x="29154" y="6734"/>
                  </a:cubicBezTo>
                  <a:cubicBezTo>
                    <a:pt x="29054" y="7134"/>
                    <a:pt x="29088" y="7568"/>
                    <a:pt x="29188" y="7968"/>
                  </a:cubicBezTo>
                  <a:cubicBezTo>
                    <a:pt x="29321" y="8368"/>
                    <a:pt x="29588" y="8735"/>
                    <a:pt x="29922" y="9002"/>
                  </a:cubicBezTo>
                  <a:cubicBezTo>
                    <a:pt x="30166" y="9180"/>
                    <a:pt x="30470" y="9284"/>
                    <a:pt x="30774" y="9284"/>
                  </a:cubicBezTo>
                  <a:cubicBezTo>
                    <a:pt x="30926" y="9284"/>
                    <a:pt x="31078" y="9258"/>
                    <a:pt x="31223" y="9202"/>
                  </a:cubicBezTo>
                  <a:cubicBezTo>
                    <a:pt x="31690" y="9002"/>
                    <a:pt x="32023" y="8635"/>
                    <a:pt x="32123" y="8168"/>
                  </a:cubicBezTo>
                  <a:cubicBezTo>
                    <a:pt x="32290" y="7701"/>
                    <a:pt x="32257" y="7201"/>
                    <a:pt x="32023" y="6734"/>
                  </a:cubicBezTo>
                  <a:cubicBezTo>
                    <a:pt x="31823" y="6300"/>
                    <a:pt x="31489" y="5900"/>
                    <a:pt x="31089" y="5633"/>
                  </a:cubicBezTo>
                  <a:cubicBezTo>
                    <a:pt x="30741" y="5382"/>
                    <a:pt x="30364" y="5172"/>
                    <a:pt x="29970" y="5005"/>
                  </a:cubicBezTo>
                  <a:lnTo>
                    <a:pt x="29970" y="5005"/>
                  </a:lnTo>
                  <a:cubicBezTo>
                    <a:pt x="30019" y="4924"/>
                    <a:pt x="30069" y="4845"/>
                    <a:pt x="30122" y="4766"/>
                  </a:cubicBezTo>
                  <a:cubicBezTo>
                    <a:pt x="30489" y="4199"/>
                    <a:pt x="30922" y="3698"/>
                    <a:pt x="31389" y="3265"/>
                  </a:cubicBezTo>
                  <a:cubicBezTo>
                    <a:pt x="32123" y="2531"/>
                    <a:pt x="33024" y="1964"/>
                    <a:pt x="33991" y="1563"/>
                  </a:cubicBezTo>
                  <a:cubicBezTo>
                    <a:pt x="34592" y="1297"/>
                    <a:pt x="35225" y="1130"/>
                    <a:pt x="35859" y="1030"/>
                  </a:cubicBezTo>
                  <a:cubicBezTo>
                    <a:pt x="36093" y="996"/>
                    <a:pt x="36260" y="963"/>
                    <a:pt x="36393" y="963"/>
                  </a:cubicBezTo>
                  <a:cubicBezTo>
                    <a:pt x="36426" y="963"/>
                    <a:pt x="36493" y="930"/>
                    <a:pt x="36560" y="930"/>
                  </a:cubicBezTo>
                  <a:cubicBezTo>
                    <a:pt x="36326" y="930"/>
                    <a:pt x="36093" y="963"/>
                    <a:pt x="35859" y="996"/>
                  </a:cubicBezTo>
                  <a:cubicBezTo>
                    <a:pt x="35225" y="1096"/>
                    <a:pt x="34558" y="1263"/>
                    <a:pt x="33958" y="1497"/>
                  </a:cubicBezTo>
                  <a:cubicBezTo>
                    <a:pt x="32991" y="1897"/>
                    <a:pt x="32090" y="2497"/>
                    <a:pt x="31323" y="3198"/>
                  </a:cubicBezTo>
                  <a:cubicBezTo>
                    <a:pt x="30822" y="3665"/>
                    <a:pt x="30422" y="4165"/>
                    <a:pt x="30055" y="4699"/>
                  </a:cubicBezTo>
                  <a:cubicBezTo>
                    <a:pt x="29994" y="4788"/>
                    <a:pt x="29936" y="4878"/>
                    <a:pt x="29881" y="4969"/>
                  </a:cubicBezTo>
                  <a:lnTo>
                    <a:pt x="29881" y="4969"/>
                  </a:lnTo>
                  <a:cubicBezTo>
                    <a:pt x="29357" y="4757"/>
                    <a:pt x="28806" y="4621"/>
                    <a:pt x="28254" y="4566"/>
                  </a:cubicBezTo>
                  <a:cubicBezTo>
                    <a:pt x="27942" y="4527"/>
                    <a:pt x="27628" y="4508"/>
                    <a:pt x="27313" y="4508"/>
                  </a:cubicBezTo>
                  <a:cubicBezTo>
                    <a:pt x="26550" y="4508"/>
                    <a:pt x="25784" y="4620"/>
                    <a:pt x="25052" y="4832"/>
                  </a:cubicBezTo>
                  <a:cubicBezTo>
                    <a:pt x="23951" y="5099"/>
                    <a:pt x="22917" y="5533"/>
                    <a:pt x="21949" y="6100"/>
                  </a:cubicBezTo>
                  <a:cubicBezTo>
                    <a:pt x="21700" y="6250"/>
                    <a:pt x="21459" y="6412"/>
                    <a:pt x="21227" y="6586"/>
                  </a:cubicBezTo>
                  <a:lnTo>
                    <a:pt x="21227" y="6586"/>
                  </a:lnTo>
                  <a:cubicBezTo>
                    <a:pt x="20988" y="6153"/>
                    <a:pt x="20689" y="5748"/>
                    <a:pt x="20315" y="5400"/>
                  </a:cubicBezTo>
                  <a:cubicBezTo>
                    <a:pt x="19381" y="4532"/>
                    <a:pt x="18147" y="3965"/>
                    <a:pt x="16846" y="3832"/>
                  </a:cubicBezTo>
                  <a:cubicBezTo>
                    <a:pt x="16585" y="3811"/>
                    <a:pt x="16323" y="3800"/>
                    <a:pt x="16061" y="3800"/>
                  </a:cubicBezTo>
                  <a:cubicBezTo>
                    <a:pt x="15081" y="3800"/>
                    <a:pt x="14097" y="3950"/>
                    <a:pt x="13176" y="4265"/>
                  </a:cubicBezTo>
                  <a:cubicBezTo>
                    <a:pt x="12716" y="4401"/>
                    <a:pt x="12250" y="4558"/>
                    <a:pt x="11808" y="4760"/>
                  </a:cubicBezTo>
                  <a:lnTo>
                    <a:pt x="11808" y="4760"/>
                  </a:lnTo>
                  <a:cubicBezTo>
                    <a:pt x="11394" y="4046"/>
                    <a:pt x="10875" y="3368"/>
                    <a:pt x="10274" y="2798"/>
                  </a:cubicBezTo>
                  <a:cubicBezTo>
                    <a:pt x="9107" y="1730"/>
                    <a:pt x="7739" y="896"/>
                    <a:pt x="6238" y="429"/>
                  </a:cubicBezTo>
                  <a:cubicBezTo>
                    <a:pt x="5325" y="161"/>
                    <a:pt x="4368" y="0"/>
                    <a:pt x="340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595825" y="2521425"/>
              <a:ext cx="298575" cy="177025"/>
            </a:xfrm>
            <a:custGeom>
              <a:avLst/>
              <a:gdLst/>
              <a:ahLst/>
              <a:cxnLst/>
              <a:rect l="l" t="t" r="r" b="b"/>
              <a:pathLst>
                <a:path w="11943" h="7081" extrusionOk="0">
                  <a:moveTo>
                    <a:pt x="29" y="4605"/>
                  </a:moveTo>
                  <a:lnTo>
                    <a:pt x="29" y="4605"/>
                  </a:lnTo>
                  <a:cubicBezTo>
                    <a:pt x="20" y="4615"/>
                    <a:pt x="10" y="4626"/>
                    <a:pt x="1" y="4637"/>
                  </a:cubicBezTo>
                  <a:cubicBezTo>
                    <a:pt x="17" y="4621"/>
                    <a:pt x="25" y="4613"/>
                    <a:pt x="29" y="4605"/>
                  </a:cubicBezTo>
                  <a:close/>
                  <a:moveTo>
                    <a:pt x="8937" y="2531"/>
                  </a:moveTo>
                  <a:lnTo>
                    <a:pt x="8937" y="2531"/>
                  </a:lnTo>
                  <a:cubicBezTo>
                    <a:pt x="9569" y="2988"/>
                    <a:pt x="9927" y="3767"/>
                    <a:pt x="9841" y="4570"/>
                  </a:cubicBezTo>
                  <a:cubicBezTo>
                    <a:pt x="9808" y="5004"/>
                    <a:pt x="9574" y="5371"/>
                    <a:pt x="9207" y="5571"/>
                  </a:cubicBezTo>
                  <a:cubicBezTo>
                    <a:pt x="9148" y="5594"/>
                    <a:pt x="9085" y="5605"/>
                    <a:pt x="9021" y="5605"/>
                  </a:cubicBezTo>
                  <a:cubicBezTo>
                    <a:pt x="8903" y="5605"/>
                    <a:pt x="8781" y="5569"/>
                    <a:pt x="8674" y="5504"/>
                  </a:cubicBezTo>
                  <a:cubicBezTo>
                    <a:pt x="8540" y="5404"/>
                    <a:pt x="8440" y="5237"/>
                    <a:pt x="8373" y="5070"/>
                  </a:cubicBezTo>
                  <a:cubicBezTo>
                    <a:pt x="8273" y="4703"/>
                    <a:pt x="8273" y="4303"/>
                    <a:pt x="8373" y="3936"/>
                  </a:cubicBezTo>
                  <a:cubicBezTo>
                    <a:pt x="8474" y="3569"/>
                    <a:pt x="8574" y="3236"/>
                    <a:pt x="8740" y="2935"/>
                  </a:cubicBezTo>
                  <a:cubicBezTo>
                    <a:pt x="8800" y="2797"/>
                    <a:pt x="8866" y="2663"/>
                    <a:pt x="8937" y="2531"/>
                  </a:cubicBezTo>
                  <a:close/>
                  <a:moveTo>
                    <a:pt x="4690" y="3737"/>
                  </a:moveTo>
                  <a:cubicBezTo>
                    <a:pt x="5049" y="3992"/>
                    <a:pt x="5352" y="4324"/>
                    <a:pt x="5571" y="4703"/>
                  </a:cubicBezTo>
                  <a:cubicBezTo>
                    <a:pt x="5805" y="5037"/>
                    <a:pt x="5938" y="5437"/>
                    <a:pt x="5938" y="5838"/>
                  </a:cubicBezTo>
                  <a:cubicBezTo>
                    <a:pt x="5938" y="6238"/>
                    <a:pt x="5705" y="6638"/>
                    <a:pt x="5338" y="6805"/>
                  </a:cubicBezTo>
                  <a:cubicBezTo>
                    <a:pt x="5234" y="6848"/>
                    <a:pt x="5125" y="6869"/>
                    <a:pt x="5018" y="6869"/>
                  </a:cubicBezTo>
                  <a:cubicBezTo>
                    <a:pt x="4713" y="6869"/>
                    <a:pt x="4419" y="6701"/>
                    <a:pt x="4271" y="6405"/>
                  </a:cubicBezTo>
                  <a:cubicBezTo>
                    <a:pt x="4070" y="5971"/>
                    <a:pt x="4037" y="5504"/>
                    <a:pt x="4170" y="5037"/>
                  </a:cubicBezTo>
                  <a:cubicBezTo>
                    <a:pt x="4265" y="4579"/>
                    <a:pt x="4442" y="4137"/>
                    <a:pt x="4690" y="3737"/>
                  </a:cubicBezTo>
                  <a:close/>
                  <a:moveTo>
                    <a:pt x="11943" y="0"/>
                  </a:moveTo>
                  <a:lnTo>
                    <a:pt x="11943" y="0"/>
                  </a:lnTo>
                  <a:cubicBezTo>
                    <a:pt x="11542" y="100"/>
                    <a:pt x="11176" y="234"/>
                    <a:pt x="10809" y="434"/>
                  </a:cubicBezTo>
                  <a:cubicBezTo>
                    <a:pt x="10042" y="883"/>
                    <a:pt x="9401" y="1501"/>
                    <a:pt x="8935" y="2236"/>
                  </a:cubicBezTo>
                  <a:lnTo>
                    <a:pt x="8935" y="2236"/>
                  </a:lnTo>
                  <a:cubicBezTo>
                    <a:pt x="8862" y="2187"/>
                    <a:pt x="8786" y="2142"/>
                    <a:pt x="8707" y="2102"/>
                  </a:cubicBezTo>
                  <a:cubicBezTo>
                    <a:pt x="8301" y="1925"/>
                    <a:pt x="7866" y="1837"/>
                    <a:pt x="7434" y="1837"/>
                  </a:cubicBezTo>
                  <a:cubicBezTo>
                    <a:pt x="6802" y="1837"/>
                    <a:pt x="6173" y="2025"/>
                    <a:pt x="5638" y="2402"/>
                  </a:cubicBezTo>
                  <a:cubicBezTo>
                    <a:pt x="5225" y="2688"/>
                    <a:pt x="4873" y="3049"/>
                    <a:pt x="4592" y="3465"/>
                  </a:cubicBezTo>
                  <a:lnTo>
                    <a:pt x="4592" y="3465"/>
                  </a:lnTo>
                  <a:cubicBezTo>
                    <a:pt x="4387" y="3348"/>
                    <a:pt x="4168" y="3249"/>
                    <a:pt x="3937" y="3169"/>
                  </a:cubicBezTo>
                  <a:cubicBezTo>
                    <a:pt x="3596" y="3055"/>
                    <a:pt x="3244" y="2995"/>
                    <a:pt x="2888" y="2995"/>
                  </a:cubicBezTo>
                  <a:cubicBezTo>
                    <a:pt x="2617" y="2995"/>
                    <a:pt x="2343" y="3030"/>
                    <a:pt x="2069" y="3102"/>
                  </a:cubicBezTo>
                  <a:cubicBezTo>
                    <a:pt x="1602" y="3202"/>
                    <a:pt x="1168" y="3436"/>
                    <a:pt x="801" y="3736"/>
                  </a:cubicBezTo>
                  <a:cubicBezTo>
                    <a:pt x="568" y="3903"/>
                    <a:pt x="334" y="4136"/>
                    <a:pt x="168" y="4370"/>
                  </a:cubicBezTo>
                  <a:cubicBezTo>
                    <a:pt x="134" y="4437"/>
                    <a:pt x="101" y="4503"/>
                    <a:pt x="34" y="4570"/>
                  </a:cubicBezTo>
                  <a:cubicBezTo>
                    <a:pt x="34" y="4588"/>
                    <a:pt x="34" y="4596"/>
                    <a:pt x="29" y="4605"/>
                  </a:cubicBezTo>
                  <a:lnTo>
                    <a:pt x="29" y="4605"/>
                  </a:lnTo>
                  <a:cubicBezTo>
                    <a:pt x="287" y="4315"/>
                    <a:pt x="545" y="4028"/>
                    <a:pt x="835" y="3803"/>
                  </a:cubicBezTo>
                  <a:cubicBezTo>
                    <a:pt x="1235" y="3536"/>
                    <a:pt x="1635" y="3336"/>
                    <a:pt x="2102" y="3236"/>
                  </a:cubicBezTo>
                  <a:cubicBezTo>
                    <a:pt x="2353" y="3166"/>
                    <a:pt x="2609" y="3131"/>
                    <a:pt x="2863" y="3131"/>
                  </a:cubicBezTo>
                  <a:cubicBezTo>
                    <a:pt x="3219" y="3131"/>
                    <a:pt x="3573" y="3200"/>
                    <a:pt x="3904" y="3336"/>
                  </a:cubicBezTo>
                  <a:cubicBezTo>
                    <a:pt x="4111" y="3405"/>
                    <a:pt x="4311" y="3498"/>
                    <a:pt x="4497" y="3611"/>
                  </a:cubicBezTo>
                  <a:lnTo>
                    <a:pt x="4497" y="3611"/>
                  </a:lnTo>
                  <a:cubicBezTo>
                    <a:pt x="4237" y="4032"/>
                    <a:pt x="4046" y="4503"/>
                    <a:pt x="3937" y="5004"/>
                  </a:cubicBezTo>
                  <a:cubicBezTo>
                    <a:pt x="3804" y="5504"/>
                    <a:pt x="3870" y="6038"/>
                    <a:pt x="4104" y="6505"/>
                  </a:cubicBezTo>
                  <a:cubicBezTo>
                    <a:pt x="4237" y="6705"/>
                    <a:pt x="4437" y="6905"/>
                    <a:pt x="4671" y="7005"/>
                  </a:cubicBezTo>
                  <a:cubicBezTo>
                    <a:pt x="4788" y="7055"/>
                    <a:pt x="4913" y="7080"/>
                    <a:pt x="5042" y="7080"/>
                  </a:cubicBezTo>
                  <a:cubicBezTo>
                    <a:pt x="5171" y="7080"/>
                    <a:pt x="5305" y="7055"/>
                    <a:pt x="5438" y="7005"/>
                  </a:cubicBezTo>
                  <a:cubicBezTo>
                    <a:pt x="5872" y="6772"/>
                    <a:pt x="6139" y="6338"/>
                    <a:pt x="6139" y="5838"/>
                  </a:cubicBezTo>
                  <a:cubicBezTo>
                    <a:pt x="6139" y="5371"/>
                    <a:pt x="6005" y="4937"/>
                    <a:pt x="5738" y="4570"/>
                  </a:cubicBezTo>
                  <a:cubicBezTo>
                    <a:pt x="5498" y="4170"/>
                    <a:pt x="5175" y="3842"/>
                    <a:pt x="4789" y="3586"/>
                  </a:cubicBezTo>
                  <a:lnTo>
                    <a:pt x="4789" y="3586"/>
                  </a:lnTo>
                  <a:cubicBezTo>
                    <a:pt x="5052" y="3204"/>
                    <a:pt x="5383" y="2866"/>
                    <a:pt x="5772" y="2602"/>
                  </a:cubicBezTo>
                  <a:cubicBezTo>
                    <a:pt x="6262" y="2249"/>
                    <a:pt x="6834" y="2069"/>
                    <a:pt x="7412" y="2069"/>
                  </a:cubicBezTo>
                  <a:cubicBezTo>
                    <a:pt x="7816" y="2069"/>
                    <a:pt x="8223" y="2157"/>
                    <a:pt x="8607" y="2335"/>
                  </a:cubicBezTo>
                  <a:cubicBezTo>
                    <a:pt x="8677" y="2368"/>
                    <a:pt x="8744" y="2405"/>
                    <a:pt x="8809" y="2446"/>
                  </a:cubicBezTo>
                  <a:lnTo>
                    <a:pt x="8809" y="2446"/>
                  </a:lnTo>
                  <a:cubicBezTo>
                    <a:pt x="8736" y="2572"/>
                    <a:pt x="8669" y="2702"/>
                    <a:pt x="8607" y="2835"/>
                  </a:cubicBezTo>
                  <a:cubicBezTo>
                    <a:pt x="8440" y="3169"/>
                    <a:pt x="8307" y="3503"/>
                    <a:pt x="8240" y="3869"/>
                  </a:cubicBezTo>
                  <a:cubicBezTo>
                    <a:pt x="8107" y="4270"/>
                    <a:pt x="8107" y="4703"/>
                    <a:pt x="8240" y="5070"/>
                  </a:cubicBezTo>
                  <a:cubicBezTo>
                    <a:pt x="8273" y="5304"/>
                    <a:pt x="8407" y="5504"/>
                    <a:pt x="8607" y="5637"/>
                  </a:cubicBezTo>
                  <a:cubicBezTo>
                    <a:pt x="8730" y="5740"/>
                    <a:pt x="8877" y="5779"/>
                    <a:pt x="9027" y="5779"/>
                  </a:cubicBezTo>
                  <a:cubicBezTo>
                    <a:pt x="9122" y="5779"/>
                    <a:pt x="9217" y="5763"/>
                    <a:pt x="9307" y="5737"/>
                  </a:cubicBezTo>
                  <a:cubicBezTo>
                    <a:pt x="9741" y="5504"/>
                    <a:pt x="10041" y="5070"/>
                    <a:pt x="10075" y="4570"/>
                  </a:cubicBezTo>
                  <a:cubicBezTo>
                    <a:pt x="10161" y="3706"/>
                    <a:pt x="9750" y="2842"/>
                    <a:pt x="9056" y="2321"/>
                  </a:cubicBezTo>
                  <a:lnTo>
                    <a:pt x="9056" y="2321"/>
                  </a:lnTo>
                  <a:cubicBezTo>
                    <a:pt x="9495" y="1593"/>
                    <a:pt x="10106" y="980"/>
                    <a:pt x="10842" y="534"/>
                  </a:cubicBezTo>
                  <a:cubicBezTo>
                    <a:pt x="11209" y="334"/>
                    <a:pt x="11576" y="167"/>
                    <a:pt x="1194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062950" y="2602100"/>
              <a:ext cx="502050" cy="181825"/>
            </a:xfrm>
            <a:custGeom>
              <a:avLst/>
              <a:gdLst/>
              <a:ahLst/>
              <a:cxnLst/>
              <a:rect l="l" t="t" r="r" b="b"/>
              <a:pathLst>
                <a:path w="20082" h="7273" extrusionOk="0">
                  <a:moveTo>
                    <a:pt x="25" y="334"/>
                  </a:moveTo>
                  <a:lnTo>
                    <a:pt x="25" y="334"/>
                  </a:lnTo>
                  <a:cubicBezTo>
                    <a:pt x="17" y="337"/>
                    <a:pt x="9" y="340"/>
                    <a:pt x="1" y="342"/>
                  </a:cubicBezTo>
                  <a:cubicBezTo>
                    <a:pt x="1" y="342"/>
                    <a:pt x="9" y="342"/>
                    <a:pt x="25" y="334"/>
                  </a:cubicBezTo>
                  <a:close/>
                  <a:moveTo>
                    <a:pt x="6257" y="2630"/>
                  </a:moveTo>
                  <a:lnTo>
                    <a:pt x="6257" y="2630"/>
                  </a:lnTo>
                  <a:cubicBezTo>
                    <a:pt x="6273" y="2657"/>
                    <a:pt x="6289" y="2684"/>
                    <a:pt x="6305" y="2711"/>
                  </a:cubicBezTo>
                  <a:cubicBezTo>
                    <a:pt x="6572" y="3144"/>
                    <a:pt x="6739" y="3645"/>
                    <a:pt x="6805" y="4145"/>
                  </a:cubicBezTo>
                  <a:cubicBezTo>
                    <a:pt x="6872" y="4679"/>
                    <a:pt x="6672" y="5212"/>
                    <a:pt x="6238" y="5513"/>
                  </a:cubicBezTo>
                  <a:cubicBezTo>
                    <a:pt x="6005" y="5679"/>
                    <a:pt x="5738" y="5746"/>
                    <a:pt x="5471" y="5746"/>
                  </a:cubicBezTo>
                  <a:cubicBezTo>
                    <a:pt x="5204" y="5713"/>
                    <a:pt x="4971" y="5579"/>
                    <a:pt x="4837" y="5346"/>
                  </a:cubicBezTo>
                  <a:cubicBezTo>
                    <a:pt x="4704" y="5079"/>
                    <a:pt x="4704" y="4779"/>
                    <a:pt x="4771" y="4512"/>
                  </a:cubicBezTo>
                  <a:cubicBezTo>
                    <a:pt x="4837" y="4212"/>
                    <a:pt x="4971" y="3911"/>
                    <a:pt x="5138" y="3678"/>
                  </a:cubicBezTo>
                  <a:cubicBezTo>
                    <a:pt x="5461" y="3273"/>
                    <a:pt x="5829" y="2912"/>
                    <a:pt x="6257" y="2630"/>
                  </a:cubicBezTo>
                  <a:close/>
                  <a:moveTo>
                    <a:pt x="13241" y="3649"/>
                  </a:moveTo>
                  <a:lnTo>
                    <a:pt x="13241" y="3649"/>
                  </a:lnTo>
                  <a:cubicBezTo>
                    <a:pt x="13361" y="3796"/>
                    <a:pt x="13473" y="3951"/>
                    <a:pt x="13577" y="4112"/>
                  </a:cubicBezTo>
                  <a:cubicBezTo>
                    <a:pt x="13944" y="4612"/>
                    <a:pt x="14111" y="5246"/>
                    <a:pt x="14077" y="5880"/>
                  </a:cubicBezTo>
                  <a:cubicBezTo>
                    <a:pt x="14011" y="6447"/>
                    <a:pt x="13577" y="6947"/>
                    <a:pt x="13010" y="7114"/>
                  </a:cubicBezTo>
                  <a:cubicBezTo>
                    <a:pt x="12964" y="7120"/>
                    <a:pt x="12917" y="7122"/>
                    <a:pt x="12870" y="7122"/>
                  </a:cubicBezTo>
                  <a:cubicBezTo>
                    <a:pt x="12643" y="7122"/>
                    <a:pt x="12409" y="7058"/>
                    <a:pt x="12243" y="6947"/>
                  </a:cubicBezTo>
                  <a:cubicBezTo>
                    <a:pt x="12009" y="6780"/>
                    <a:pt x="11842" y="6547"/>
                    <a:pt x="11776" y="6280"/>
                  </a:cubicBezTo>
                  <a:cubicBezTo>
                    <a:pt x="11576" y="5779"/>
                    <a:pt x="11676" y="5212"/>
                    <a:pt x="11976" y="4779"/>
                  </a:cubicBezTo>
                  <a:cubicBezTo>
                    <a:pt x="12276" y="4345"/>
                    <a:pt x="12643" y="4012"/>
                    <a:pt x="13077" y="3745"/>
                  </a:cubicBezTo>
                  <a:cubicBezTo>
                    <a:pt x="13131" y="3713"/>
                    <a:pt x="13186" y="3681"/>
                    <a:pt x="13241" y="3649"/>
                  </a:cubicBezTo>
                  <a:close/>
                  <a:moveTo>
                    <a:pt x="1843" y="1"/>
                  </a:moveTo>
                  <a:cubicBezTo>
                    <a:pt x="1741" y="1"/>
                    <a:pt x="1638" y="3"/>
                    <a:pt x="1535" y="9"/>
                  </a:cubicBezTo>
                  <a:cubicBezTo>
                    <a:pt x="1135" y="9"/>
                    <a:pt x="768" y="75"/>
                    <a:pt x="368" y="175"/>
                  </a:cubicBezTo>
                  <a:lnTo>
                    <a:pt x="101" y="276"/>
                  </a:lnTo>
                  <a:cubicBezTo>
                    <a:pt x="67" y="309"/>
                    <a:pt x="42" y="326"/>
                    <a:pt x="25" y="334"/>
                  </a:cubicBezTo>
                  <a:lnTo>
                    <a:pt x="25" y="334"/>
                  </a:lnTo>
                  <a:cubicBezTo>
                    <a:pt x="517" y="173"/>
                    <a:pt x="1010" y="108"/>
                    <a:pt x="1535" y="75"/>
                  </a:cubicBezTo>
                  <a:cubicBezTo>
                    <a:pt x="2169" y="75"/>
                    <a:pt x="2769" y="175"/>
                    <a:pt x="3370" y="376"/>
                  </a:cubicBezTo>
                  <a:cubicBezTo>
                    <a:pt x="4137" y="609"/>
                    <a:pt x="4837" y="1043"/>
                    <a:pt x="5438" y="1610"/>
                  </a:cubicBezTo>
                  <a:cubicBezTo>
                    <a:pt x="5688" y="1860"/>
                    <a:pt x="5919" y="2128"/>
                    <a:pt x="6117" y="2415"/>
                  </a:cubicBezTo>
                  <a:lnTo>
                    <a:pt x="6117" y="2415"/>
                  </a:lnTo>
                  <a:cubicBezTo>
                    <a:pt x="5682" y="2715"/>
                    <a:pt x="5294" y="3081"/>
                    <a:pt x="4971" y="3511"/>
                  </a:cubicBezTo>
                  <a:cubicBezTo>
                    <a:pt x="4771" y="3778"/>
                    <a:pt x="4637" y="4078"/>
                    <a:pt x="4571" y="4412"/>
                  </a:cubicBezTo>
                  <a:cubicBezTo>
                    <a:pt x="4470" y="4712"/>
                    <a:pt x="4504" y="5079"/>
                    <a:pt x="4671" y="5379"/>
                  </a:cubicBezTo>
                  <a:cubicBezTo>
                    <a:pt x="4837" y="5646"/>
                    <a:pt x="5138" y="5846"/>
                    <a:pt x="5471" y="5880"/>
                  </a:cubicBezTo>
                  <a:cubicBezTo>
                    <a:pt x="5510" y="5884"/>
                    <a:pt x="5549" y="5886"/>
                    <a:pt x="5587" y="5886"/>
                  </a:cubicBezTo>
                  <a:cubicBezTo>
                    <a:pt x="5848" y="5886"/>
                    <a:pt x="6106" y="5791"/>
                    <a:pt x="6338" y="5646"/>
                  </a:cubicBezTo>
                  <a:cubicBezTo>
                    <a:pt x="6605" y="5446"/>
                    <a:pt x="6772" y="5212"/>
                    <a:pt x="6872" y="4912"/>
                  </a:cubicBezTo>
                  <a:cubicBezTo>
                    <a:pt x="6972" y="4645"/>
                    <a:pt x="7006" y="4378"/>
                    <a:pt x="6972" y="4078"/>
                  </a:cubicBezTo>
                  <a:cubicBezTo>
                    <a:pt x="6906" y="3545"/>
                    <a:pt x="6739" y="3044"/>
                    <a:pt x="6472" y="2611"/>
                  </a:cubicBezTo>
                  <a:cubicBezTo>
                    <a:pt x="6455" y="2583"/>
                    <a:pt x="6438" y="2556"/>
                    <a:pt x="6421" y="2528"/>
                  </a:cubicBezTo>
                  <a:lnTo>
                    <a:pt x="6421" y="2528"/>
                  </a:lnTo>
                  <a:cubicBezTo>
                    <a:pt x="6470" y="2499"/>
                    <a:pt x="6521" y="2471"/>
                    <a:pt x="6572" y="2444"/>
                  </a:cubicBezTo>
                  <a:cubicBezTo>
                    <a:pt x="7366" y="1953"/>
                    <a:pt x="8291" y="1708"/>
                    <a:pt x="9220" y="1708"/>
                  </a:cubicBezTo>
                  <a:cubicBezTo>
                    <a:pt x="9619" y="1708"/>
                    <a:pt x="10018" y="1753"/>
                    <a:pt x="10408" y="1843"/>
                  </a:cubicBezTo>
                  <a:cubicBezTo>
                    <a:pt x="11458" y="2113"/>
                    <a:pt x="12399" y="2686"/>
                    <a:pt x="13109" y="3493"/>
                  </a:cubicBezTo>
                  <a:lnTo>
                    <a:pt x="13109" y="3493"/>
                  </a:lnTo>
                  <a:cubicBezTo>
                    <a:pt x="13064" y="3520"/>
                    <a:pt x="13020" y="3549"/>
                    <a:pt x="12977" y="3578"/>
                  </a:cubicBezTo>
                  <a:cubicBezTo>
                    <a:pt x="12510" y="3845"/>
                    <a:pt x="12109" y="4212"/>
                    <a:pt x="11809" y="4645"/>
                  </a:cubicBezTo>
                  <a:cubicBezTo>
                    <a:pt x="11642" y="4879"/>
                    <a:pt x="11542" y="5146"/>
                    <a:pt x="11475" y="5446"/>
                  </a:cubicBezTo>
                  <a:cubicBezTo>
                    <a:pt x="11442" y="5713"/>
                    <a:pt x="11475" y="6046"/>
                    <a:pt x="11576" y="6313"/>
                  </a:cubicBezTo>
                  <a:cubicBezTo>
                    <a:pt x="11676" y="6613"/>
                    <a:pt x="11842" y="6880"/>
                    <a:pt x="12109" y="7047"/>
                  </a:cubicBezTo>
                  <a:cubicBezTo>
                    <a:pt x="12309" y="7197"/>
                    <a:pt x="12547" y="7272"/>
                    <a:pt x="12780" y="7272"/>
                  </a:cubicBezTo>
                  <a:cubicBezTo>
                    <a:pt x="12858" y="7272"/>
                    <a:pt x="12935" y="7264"/>
                    <a:pt x="13010" y="7247"/>
                  </a:cubicBezTo>
                  <a:cubicBezTo>
                    <a:pt x="13677" y="7080"/>
                    <a:pt x="14177" y="6547"/>
                    <a:pt x="14277" y="5880"/>
                  </a:cubicBezTo>
                  <a:cubicBezTo>
                    <a:pt x="14344" y="5179"/>
                    <a:pt x="14144" y="4512"/>
                    <a:pt x="13777" y="3978"/>
                  </a:cubicBezTo>
                  <a:cubicBezTo>
                    <a:pt x="13677" y="3821"/>
                    <a:pt x="13569" y="3671"/>
                    <a:pt x="13455" y="3527"/>
                  </a:cubicBezTo>
                  <a:lnTo>
                    <a:pt x="13455" y="3527"/>
                  </a:lnTo>
                  <a:cubicBezTo>
                    <a:pt x="13732" y="3371"/>
                    <a:pt x="14013" y="3225"/>
                    <a:pt x="14311" y="3111"/>
                  </a:cubicBezTo>
                  <a:cubicBezTo>
                    <a:pt x="15378" y="2684"/>
                    <a:pt x="16531" y="2470"/>
                    <a:pt x="17684" y="2470"/>
                  </a:cubicBezTo>
                  <a:cubicBezTo>
                    <a:pt x="17972" y="2470"/>
                    <a:pt x="18260" y="2484"/>
                    <a:pt x="18547" y="2510"/>
                  </a:cubicBezTo>
                  <a:cubicBezTo>
                    <a:pt x="18914" y="2544"/>
                    <a:pt x="19314" y="2611"/>
                    <a:pt x="19681" y="2711"/>
                  </a:cubicBezTo>
                  <a:lnTo>
                    <a:pt x="19982" y="2777"/>
                  </a:lnTo>
                  <a:lnTo>
                    <a:pt x="20082" y="2777"/>
                  </a:lnTo>
                  <a:cubicBezTo>
                    <a:pt x="19581" y="2577"/>
                    <a:pt x="19081" y="2477"/>
                    <a:pt x="18547" y="2410"/>
                  </a:cubicBezTo>
                  <a:cubicBezTo>
                    <a:pt x="18181" y="2359"/>
                    <a:pt x="17810" y="2334"/>
                    <a:pt x="17439" y="2334"/>
                  </a:cubicBezTo>
                  <a:cubicBezTo>
                    <a:pt x="16357" y="2334"/>
                    <a:pt x="15271" y="2547"/>
                    <a:pt x="14277" y="2944"/>
                  </a:cubicBezTo>
                  <a:cubicBezTo>
                    <a:pt x="13942" y="3064"/>
                    <a:pt x="13624" y="3201"/>
                    <a:pt x="13323" y="3367"/>
                  </a:cubicBezTo>
                  <a:lnTo>
                    <a:pt x="13323" y="3367"/>
                  </a:lnTo>
                  <a:cubicBezTo>
                    <a:pt x="12573" y="2494"/>
                    <a:pt x="11563" y="1883"/>
                    <a:pt x="10441" y="1610"/>
                  </a:cubicBezTo>
                  <a:cubicBezTo>
                    <a:pt x="10038" y="1509"/>
                    <a:pt x="9626" y="1460"/>
                    <a:pt x="9213" y="1460"/>
                  </a:cubicBezTo>
                  <a:cubicBezTo>
                    <a:pt x="8259" y="1460"/>
                    <a:pt x="7300" y="1721"/>
                    <a:pt x="6439" y="2210"/>
                  </a:cubicBezTo>
                  <a:cubicBezTo>
                    <a:pt x="6383" y="2243"/>
                    <a:pt x="6328" y="2276"/>
                    <a:pt x="6274" y="2311"/>
                  </a:cubicBezTo>
                  <a:lnTo>
                    <a:pt x="6274" y="2311"/>
                  </a:lnTo>
                  <a:cubicBezTo>
                    <a:pt x="6058" y="2005"/>
                    <a:pt x="5817" y="1738"/>
                    <a:pt x="5538" y="1510"/>
                  </a:cubicBezTo>
                  <a:cubicBezTo>
                    <a:pt x="4904" y="943"/>
                    <a:pt x="4204" y="509"/>
                    <a:pt x="3403" y="242"/>
                  </a:cubicBezTo>
                  <a:cubicBezTo>
                    <a:pt x="2900" y="75"/>
                    <a:pt x="2374" y="1"/>
                    <a:pt x="1843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4386625" y="1737475"/>
              <a:ext cx="462875" cy="1068925"/>
            </a:xfrm>
            <a:custGeom>
              <a:avLst/>
              <a:gdLst/>
              <a:ahLst/>
              <a:cxnLst/>
              <a:rect l="l" t="t" r="r" b="b"/>
              <a:pathLst>
                <a:path w="18515" h="42757" extrusionOk="0">
                  <a:moveTo>
                    <a:pt x="4675" y="1"/>
                  </a:moveTo>
                  <a:cubicBezTo>
                    <a:pt x="3573" y="1"/>
                    <a:pt x="3737" y="5644"/>
                    <a:pt x="3770" y="6173"/>
                  </a:cubicBezTo>
                  <a:cubicBezTo>
                    <a:pt x="3787" y="6353"/>
                    <a:pt x="3643" y="6445"/>
                    <a:pt x="3493" y="6445"/>
                  </a:cubicBezTo>
                  <a:cubicBezTo>
                    <a:pt x="3335" y="6445"/>
                    <a:pt x="3170" y="6344"/>
                    <a:pt x="3170" y="6140"/>
                  </a:cubicBezTo>
                  <a:cubicBezTo>
                    <a:pt x="3170" y="5706"/>
                    <a:pt x="3537" y="769"/>
                    <a:pt x="2336" y="669"/>
                  </a:cubicBezTo>
                  <a:cubicBezTo>
                    <a:pt x="2327" y="668"/>
                    <a:pt x="2318" y="668"/>
                    <a:pt x="2310" y="668"/>
                  </a:cubicBezTo>
                  <a:cubicBezTo>
                    <a:pt x="1489" y="668"/>
                    <a:pt x="2463" y="5383"/>
                    <a:pt x="1836" y="6373"/>
                  </a:cubicBezTo>
                  <a:cubicBezTo>
                    <a:pt x="1775" y="6469"/>
                    <a:pt x="1722" y="6512"/>
                    <a:pt x="1676" y="6512"/>
                  </a:cubicBezTo>
                  <a:cubicBezTo>
                    <a:pt x="1236" y="6512"/>
                    <a:pt x="1353" y="2634"/>
                    <a:pt x="568" y="2604"/>
                  </a:cubicBezTo>
                  <a:cubicBezTo>
                    <a:pt x="234" y="2604"/>
                    <a:pt x="1" y="2637"/>
                    <a:pt x="234" y="5373"/>
                  </a:cubicBezTo>
                  <a:cubicBezTo>
                    <a:pt x="368" y="6807"/>
                    <a:pt x="1135" y="8975"/>
                    <a:pt x="1202" y="11811"/>
                  </a:cubicBezTo>
                  <a:lnTo>
                    <a:pt x="1235" y="11811"/>
                  </a:lnTo>
                  <a:lnTo>
                    <a:pt x="3503" y="37296"/>
                  </a:lnTo>
                  <a:cubicBezTo>
                    <a:pt x="3570" y="38363"/>
                    <a:pt x="3937" y="39397"/>
                    <a:pt x="4604" y="40264"/>
                  </a:cubicBezTo>
                  <a:cubicBezTo>
                    <a:pt x="4704" y="40398"/>
                    <a:pt x="4771" y="40498"/>
                    <a:pt x="4871" y="40631"/>
                  </a:cubicBezTo>
                  <a:cubicBezTo>
                    <a:pt x="6157" y="42062"/>
                    <a:pt x="7931" y="42757"/>
                    <a:pt x="9715" y="42757"/>
                  </a:cubicBezTo>
                  <a:cubicBezTo>
                    <a:pt x="11633" y="42757"/>
                    <a:pt x="13564" y="41953"/>
                    <a:pt x="14912" y="40398"/>
                  </a:cubicBezTo>
                  <a:lnTo>
                    <a:pt x="18514" y="36262"/>
                  </a:lnTo>
                  <a:lnTo>
                    <a:pt x="11643" y="29623"/>
                  </a:lnTo>
                  <a:lnTo>
                    <a:pt x="10442" y="31125"/>
                  </a:lnTo>
                  <a:lnTo>
                    <a:pt x="8807" y="11477"/>
                  </a:lnTo>
                  <a:cubicBezTo>
                    <a:pt x="8941" y="10943"/>
                    <a:pt x="9141" y="10443"/>
                    <a:pt x="9441" y="9976"/>
                  </a:cubicBezTo>
                  <a:cubicBezTo>
                    <a:pt x="9708" y="9542"/>
                    <a:pt x="10008" y="9142"/>
                    <a:pt x="10342" y="8775"/>
                  </a:cubicBezTo>
                  <a:cubicBezTo>
                    <a:pt x="10775" y="8308"/>
                    <a:pt x="11276" y="7908"/>
                    <a:pt x="11809" y="7608"/>
                  </a:cubicBezTo>
                  <a:cubicBezTo>
                    <a:pt x="12343" y="7341"/>
                    <a:pt x="12310" y="6607"/>
                    <a:pt x="11809" y="6507"/>
                  </a:cubicBezTo>
                  <a:cubicBezTo>
                    <a:pt x="11775" y="6500"/>
                    <a:pt x="11737" y="6497"/>
                    <a:pt x="11694" y="6497"/>
                  </a:cubicBezTo>
                  <a:cubicBezTo>
                    <a:pt x="11110" y="6497"/>
                    <a:pt x="9760" y="7136"/>
                    <a:pt x="8640" y="8442"/>
                  </a:cubicBezTo>
                  <a:cubicBezTo>
                    <a:pt x="8406" y="8707"/>
                    <a:pt x="8222" y="8819"/>
                    <a:pt x="8076" y="8819"/>
                  </a:cubicBezTo>
                  <a:cubicBezTo>
                    <a:pt x="7453" y="8819"/>
                    <a:pt x="7546" y="6772"/>
                    <a:pt x="7573" y="5906"/>
                  </a:cubicBezTo>
                  <a:cubicBezTo>
                    <a:pt x="7606" y="4839"/>
                    <a:pt x="7540" y="1570"/>
                    <a:pt x="7206" y="1303"/>
                  </a:cubicBezTo>
                  <a:cubicBezTo>
                    <a:pt x="7104" y="1217"/>
                    <a:pt x="6997" y="1175"/>
                    <a:pt x="6892" y="1175"/>
                  </a:cubicBezTo>
                  <a:cubicBezTo>
                    <a:pt x="6551" y="1175"/>
                    <a:pt x="6239" y="1621"/>
                    <a:pt x="6239" y="2437"/>
                  </a:cubicBezTo>
                  <a:cubicBezTo>
                    <a:pt x="6239" y="3466"/>
                    <a:pt x="6008" y="6607"/>
                    <a:pt x="5447" y="6607"/>
                  </a:cubicBezTo>
                  <a:cubicBezTo>
                    <a:pt x="5444" y="6607"/>
                    <a:pt x="5441" y="6607"/>
                    <a:pt x="5438" y="6607"/>
                  </a:cubicBezTo>
                  <a:cubicBezTo>
                    <a:pt x="4904" y="6574"/>
                    <a:pt x="5138" y="1203"/>
                    <a:pt x="5138" y="1203"/>
                  </a:cubicBezTo>
                  <a:cubicBezTo>
                    <a:pt x="5138" y="1203"/>
                    <a:pt x="5338" y="69"/>
                    <a:pt x="4704" y="2"/>
                  </a:cubicBezTo>
                  <a:cubicBezTo>
                    <a:pt x="4695" y="1"/>
                    <a:pt x="4685" y="1"/>
                    <a:pt x="4675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5063775" y="1367750"/>
              <a:ext cx="419500" cy="829375"/>
            </a:xfrm>
            <a:custGeom>
              <a:avLst/>
              <a:gdLst/>
              <a:ahLst/>
              <a:cxnLst/>
              <a:rect l="l" t="t" r="r" b="b"/>
              <a:pathLst>
                <a:path w="16780" h="33175" extrusionOk="0">
                  <a:moveTo>
                    <a:pt x="7081" y="1"/>
                  </a:moveTo>
                  <a:cubicBezTo>
                    <a:pt x="5114" y="1"/>
                    <a:pt x="3101" y="392"/>
                    <a:pt x="1168" y="1148"/>
                  </a:cubicBezTo>
                  <a:cubicBezTo>
                    <a:pt x="1168" y="1148"/>
                    <a:pt x="1" y="11389"/>
                    <a:pt x="701" y="16159"/>
                  </a:cubicBezTo>
                  <a:cubicBezTo>
                    <a:pt x="1435" y="21129"/>
                    <a:pt x="5238" y="21830"/>
                    <a:pt x="5238" y="21830"/>
                  </a:cubicBezTo>
                  <a:cubicBezTo>
                    <a:pt x="5238" y="21830"/>
                    <a:pt x="5271" y="24932"/>
                    <a:pt x="5238" y="27901"/>
                  </a:cubicBezTo>
                  <a:cubicBezTo>
                    <a:pt x="5205" y="30736"/>
                    <a:pt x="7640" y="33104"/>
                    <a:pt x="10675" y="33171"/>
                  </a:cubicBezTo>
                  <a:cubicBezTo>
                    <a:pt x="10742" y="33173"/>
                    <a:pt x="10809" y="33174"/>
                    <a:pt x="10875" y="33174"/>
                  </a:cubicBezTo>
                  <a:cubicBezTo>
                    <a:pt x="13785" y="33174"/>
                    <a:pt x="16114" y="31041"/>
                    <a:pt x="16179" y="28334"/>
                  </a:cubicBezTo>
                  <a:lnTo>
                    <a:pt x="16780" y="4250"/>
                  </a:lnTo>
                  <a:cubicBezTo>
                    <a:pt x="14260" y="1362"/>
                    <a:pt x="10751" y="1"/>
                    <a:pt x="7081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5118825" y="1579000"/>
              <a:ext cx="32550" cy="30950"/>
            </a:xfrm>
            <a:custGeom>
              <a:avLst/>
              <a:gdLst/>
              <a:ahLst/>
              <a:cxnLst/>
              <a:rect l="l" t="t" r="r" b="b"/>
              <a:pathLst>
                <a:path w="1302" h="1238" extrusionOk="0">
                  <a:moveTo>
                    <a:pt x="611" y="1"/>
                  </a:moveTo>
                  <a:cubicBezTo>
                    <a:pt x="301" y="1"/>
                    <a:pt x="32" y="256"/>
                    <a:pt x="1" y="570"/>
                  </a:cubicBezTo>
                  <a:cubicBezTo>
                    <a:pt x="1" y="904"/>
                    <a:pt x="267" y="1204"/>
                    <a:pt x="634" y="1238"/>
                  </a:cubicBezTo>
                  <a:cubicBezTo>
                    <a:pt x="968" y="1238"/>
                    <a:pt x="1268" y="1004"/>
                    <a:pt x="1301" y="637"/>
                  </a:cubicBezTo>
                  <a:cubicBezTo>
                    <a:pt x="1301" y="304"/>
                    <a:pt x="1035" y="3"/>
                    <a:pt x="668" y="3"/>
                  </a:cubicBezTo>
                  <a:cubicBezTo>
                    <a:pt x="649" y="2"/>
                    <a:pt x="630" y="1"/>
                    <a:pt x="6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5092150" y="1558225"/>
              <a:ext cx="65900" cy="17750"/>
            </a:xfrm>
            <a:custGeom>
              <a:avLst/>
              <a:gdLst/>
              <a:ahLst/>
              <a:cxnLst/>
              <a:rect l="l" t="t" r="r" b="b"/>
              <a:pathLst>
                <a:path w="2636" h="710" extrusionOk="0">
                  <a:moveTo>
                    <a:pt x="1301" y="0"/>
                  </a:moveTo>
                  <a:cubicBezTo>
                    <a:pt x="934" y="0"/>
                    <a:pt x="567" y="101"/>
                    <a:pt x="300" y="334"/>
                  </a:cubicBezTo>
                  <a:cubicBezTo>
                    <a:pt x="100" y="467"/>
                    <a:pt x="0" y="634"/>
                    <a:pt x="67" y="668"/>
                  </a:cubicBezTo>
                  <a:cubicBezTo>
                    <a:pt x="75" y="680"/>
                    <a:pt x="89" y="685"/>
                    <a:pt x="109" y="685"/>
                  </a:cubicBezTo>
                  <a:cubicBezTo>
                    <a:pt x="256" y="685"/>
                    <a:pt x="714" y="401"/>
                    <a:pt x="1301" y="401"/>
                  </a:cubicBezTo>
                  <a:cubicBezTo>
                    <a:pt x="1938" y="431"/>
                    <a:pt x="2410" y="710"/>
                    <a:pt x="2540" y="710"/>
                  </a:cubicBezTo>
                  <a:cubicBezTo>
                    <a:pt x="2553" y="710"/>
                    <a:pt x="2563" y="707"/>
                    <a:pt x="2569" y="701"/>
                  </a:cubicBezTo>
                  <a:cubicBezTo>
                    <a:pt x="2635" y="601"/>
                    <a:pt x="2502" y="501"/>
                    <a:pt x="2302" y="334"/>
                  </a:cubicBezTo>
                  <a:cubicBezTo>
                    <a:pt x="2002" y="134"/>
                    <a:pt x="1635" y="0"/>
                    <a:pt x="13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5294775" y="1584000"/>
              <a:ext cx="32550" cy="30200"/>
            </a:xfrm>
            <a:custGeom>
              <a:avLst/>
              <a:gdLst/>
              <a:ahLst/>
              <a:cxnLst/>
              <a:rect l="l" t="t" r="r" b="b"/>
              <a:pathLst>
                <a:path w="1302" h="1208" extrusionOk="0">
                  <a:moveTo>
                    <a:pt x="612" y="1"/>
                  </a:moveTo>
                  <a:cubicBezTo>
                    <a:pt x="301" y="1"/>
                    <a:pt x="32" y="256"/>
                    <a:pt x="1" y="571"/>
                  </a:cubicBezTo>
                  <a:cubicBezTo>
                    <a:pt x="1" y="904"/>
                    <a:pt x="268" y="1204"/>
                    <a:pt x="635" y="1204"/>
                  </a:cubicBezTo>
                  <a:cubicBezTo>
                    <a:pt x="656" y="1207"/>
                    <a:pt x="677" y="1208"/>
                    <a:pt x="698" y="1208"/>
                  </a:cubicBezTo>
                  <a:cubicBezTo>
                    <a:pt x="1005" y="1208"/>
                    <a:pt x="1271" y="981"/>
                    <a:pt x="1302" y="637"/>
                  </a:cubicBezTo>
                  <a:cubicBezTo>
                    <a:pt x="1302" y="304"/>
                    <a:pt x="1035" y="4"/>
                    <a:pt x="668" y="4"/>
                  </a:cubicBezTo>
                  <a:cubicBezTo>
                    <a:pt x="649" y="2"/>
                    <a:pt x="630" y="1"/>
                    <a:pt x="6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5271425" y="1566575"/>
              <a:ext cx="65075" cy="17125"/>
            </a:xfrm>
            <a:custGeom>
              <a:avLst/>
              <a:gdLst/>
              <a:ahLst/>
              <a:cxnLst/>
              <a:rect l="l" t="t" r="r" b="b"/>
              <a:pathLst>
                <a:path w="2603" h="685" extrusionOk="0">
                  <a:moveTo>
                    <a:pt x="1302" y="0"/>
                  </a:moveTo>
                  <a:cubicBezTo>
                    <a:pt x="935" y="0"/>
                    <a:pt x="568" y="100"/>
                    <a:pt x="301" y="300"/>
                  </a:cubicBezTo>
                  <a:cubicBezTo>
                    <a:pt x="101" y="467"/>
                    <a:pt x="1" y="667"/>
                    <a:pt x="68" y="667"/>
                  </a:cubicBezTo>
                  <a:cubicBezTo>
                    <a:pt x="73" y="673"/>
                    <a:pt x="82" y="675"/>
                    <a:pt x="93" y="675"/>
                  </a:cubicBezTo>
                  <a:cubicBezTo>
                    <a:pt x="213" y="675"/>
                    <a:pt x="646" y="398"/>
                    <a:pt x="1215" y="398"/>
                  </a:cubicBezTo>
                  <a:cubicBezTo>
                    <a:pt x="1244" y="398"/>
                    <a:pt x="1273" y="399"/>
                    <a:pt x="1302" y="400"/>
                  </a:cubicBezTo>
                  <a:cubicBezTo>
                    <a:pt x="1918" y="400"/>
                    <a:pt x="2380" y="684"/>
                    <a:pt x="2527" y="684"/>
                  </a:cubicBezTo>
                  <a:cubicBezTo>
                    <a:pt x="2547" y="684"/>
                    <a:pt x="2561" y="679"/>
                    <a:pt x="2569" y="667"/>
                  </a:cubicBezTo>
                  <a:cubicBezTo>
                    <a:pt x="2603" y="567"/>
                    <a:pt x="2503" y="467"/>
                    <a:pt x="2303" y="300"/>
                  </a:cubicBezTo>
                  <a:cubicBezTo>
                    <a:pt x="2002" y="100"/>
                    <a:pt x="1635" y="0"/>
                    <a:pt x="13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164700" y="1566575"/>
              <a:ext cx="55900" cy="144075"/>
            </a:xfrm>
            <a:custGeom>
              <a:avLst/>
              <a:gdLst/>
              <a:ahLst/>
              <a:cxnLst/>
              <a:rect l="l" t="t" r="r" b="b"/>
              <a:pathLst>
                <a:path w="2236" h="5763" extrusionOk="0">
                  <a:moveTo>
                    <a:pt x="2135" y="0"/>
                  </a:moveTo>
                  <a:cubicBezTo>
                    <a:pt x="2068" y="0"/>
                    <a:pt x="1401" y="1501"/>
                    <a:pt x="667" y="3402"/>
                  </a:cubicBezTo>
                  <a:lnTo>
                    <a:pt x="134" y="4737"/>
                  </a:lnTo>
                  <a:cubicBezTo>
                    <a:pt x="34" y="4937"/>
                    <a:pt x="0" y="5170"/>
                    <a:pt x="67" y="5404"/>
                  </a:cubicBezTo>
                  <a:cubicBezTo>
                    <a:pt x="100" y="5537"/>
                    <a:pt x="200" y="5637"/>
                    <a:pt x="334" y="5671"/>
                  </a:cubicBezTo>
                  <a:cubicBezTo>
                    <a:pt x="434" y="5704"/>
                    <a:pt x="534" y="5704"/>
                    <a:pt x="634" y="5737"/>
                  </a:cubicBezTo>
                  <a:cubicBezTo>
                    <a:pt x="817" y="5754"/>
                    <a:pt x="1009" y="5762"/>
                    <a:pt x="1201" y="5762"/>
                  </a:cubicBezTo>
                  <a:cubicBezTo>
                    <a:pt x="1393" y="5762"/>
                    <a:pt x="1585" y="5754"/>
                    <a:pt x="1768" y="5737"/>
                  </a:cubicBezTo>
                  <a:cubicBezTo>
                    <a:pt x="1401" y="5604"/>
                    <a:pt x="1034" y="5537"/>
                    <a:pt x="667" y="5504"/>
                  </a:cubicBezTo>
                  <a:cubicBezTo>
                    <a:pt x="467" y="5504"/>
                    <a:pt x="300" y="5471"/>
                    <a:pt x="300" y="5337"/>
                  </a:cubicBezTo>
                  <a:cubicBezTo>
                    <a:pt x="267" y="5170"/>
                    <a:pt x="300" y="4970"/>
                    <a:pt x="400" y="4837"/>
                  </a:cubicBezTo>
                  <a:cubicBezTo>
                    <a:pt x="567" y="4403"/>
                    <a:pt x="767" y="3970"/>
                    <a:pt x="934" y="3503"/>
                  </a:cubicBezTo>
                  <a:cubicBezTo>
                    <a:pt x="1668" y="1601"/>
                    <a:pt x="2235" y="33"/>
                    <a:pt x="21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194725" y="1870950"/>
              <a:ext cx="167625" cy="73150"/>
            </a:xfrm>
            <a:custGeom>
              <a:avLst/>
              <a:gdLst/>
              <a:ahLst/>
              <a:cxnLst/>
              <a:rect l="l" t="t" r="r" b="b"/>
              <a:pathLst>
                <a:path w="6705" h="2926" extrusionOk="0">
                  <a:moveTo>
                    <a:pt x="6705" y="0"/>
                  </a:moveTo>
                  <a:lnTo>
                    <a:pt x="6705" y="0"/>
                  </a:lnTo>
                  <a:cubicBezTo>
                    <a:pt x="4772" y="1109"/>
                    <a:pt x="2569" y="1707"/>
                    <a:pt x="352" y="1707"/>
                  </a:cubicBezTo>
                  <a:cubicBezTo>
                    <a:pt x="234" y="1707"/>
                    <a:pt x="117" y="1705"/>
                    <a:pt x="0" y="1702"/>
                  </a:cubicBezTo>
                  <a:lnTo>
                    <a:pt x="0" y="1702"/>
                  </a:lnTo>
                  <a:lnTo>
                    <a:pt x="67" y="2869"/>
                  </a:lnTo>
                  <a:cubicBezTo>
                    <a:pt x="428" y="2908"/>
                    <a:pt x="772" y="2926"/>
                    <a:pt x="1099" y="2926"/>
                  </a:cubicBezTo>
                  <a:cubicBezTo>
                    <a:pt x="5271" y="2926"/>
                    <a:pt x="6705" y="1"/>
                    <a:pt x="6705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213900" y="1739925"/>
              <a:ext cx="54225" cy="38300"/>
            </a:xfrm>
            <a:custGeom>
              <a:avLst/>
              <a:gdLst/>
              <a:ahLst/>
              <a:cxnLst/>
              <a:rect l="l" t="t" r="r" b="b"/>
              <a:pathLst>
                <a:path w="2169" h="1532" extrusionOk="0">
                  <a:moveTo>
                    <a:pt x="1092" y="0"/>
                  </a:moveTo>
                  <a:cubicBezTo>
                    <a:pt x="696" y="0"/>
                    <a:pt x="311" y="166"/>
                    <a:pt x="67" y="471"/>
                  </a:cubicBezTo>
                  <a:lnTo>
                    <a:pt x="34" y="505"/>
                  </a:lnTo>
                  <a:cubicBezTo>
                    <a:pt x="0" y="571"/>
                    <a:pt x="0" y="671"/>
                    <a:pt x="34" y="738"/>
                  </a:cubicBezTo>
                  <a:cubicBezTo>
                    <a:pt x="100" y="838"/>
                    <a:pt x="167" y="905"/>
                    <a:pt x="234" y="938"/>
                  </a:cubicBezTo>
                  <a:cubicBezTo>
                    <a:pt x="501" y="1172"/>
                    <a:pt x="767" y="1372"/>
                    <a:pt x="1101" y="1472"/>
                  </a:cubicBezTo>
                  <a:cubicBezTo>
                    <a:pt x="1203" y="1513"/>
                    <a:pt x="1305" y="1532"/>
                    <a:pt x="1404" y="1532"/>
                  </a:cubicBezTo>
                  <a:cubicBezTo>
                    <a:pt x="1629" y="1532"/>
                    <a:pt x="1840" y="1434"/>
                    <a:pt x="2002" y="1272"/>
                  </a:cubicBezTo>
                  <a:cubicBezTo>
                    <a:pt x="2168" y="1005"/>
                    <a:pt x="2168" y="671"/>
                    <a:pt x="1968" y="438"/>
                  </a:cubicBezTo>
                  <a:cubicBezTo>
                    <a:pt x="1768" y="204"/>
                    <a:pt x="1501" y="38"/>
                    <a:pt x="1201" y="4"/>
                  </a:cubicBezTo>
                  <a:cubicBezTo>
                    <a:pt x="1165" y="2"/>
                    <a:pt x="1128" y="0"/>
                    <a:pt x="1092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5203875" y="1722500"/>
              <a:ext cx="59250" cy="48400"/>
            </a:xfrm>
            <a:custGeom>
              <a:avLst/>
              <a:gdLst/>
              <a:ahLst/>
              <a:cxnLst/>
              <a:rect l="l" t="t" r="r" b="b"/>
              <a:pathLst>
                <a:path w="2370" h="1936" extrusionOk="0">
                  <a:moveTo>
                    <a:pt x="2236" y="1"/>
                  </a:moveTo>
                  <a:cubicBezTo>
                    <a:pt x="2102" y="1"/>
                    <a:pt x="2102" y="735"/>
                    <a:pt x="1469" y="1235"/>
                  </a:cubicBezTo>
                  <a:cubicBezTo>
                    <a:pt x="802" y="1769"/>
                    <a:pt x="1" y="1669"/>
                    <a:pt x="1" y="1769"/>
                  </a:cubicBezTo>
                  <a:cubicBezTo>
                    <a:pt x="1" y="1902"/>
                    <a:pt x="168" y="1936"/>
                    <a:pt x="535" y="1936"/>
                  </a:cubicBezTo>
                  <a:cubicBezTo>
                    <a:pt x="968" y="1936"/>
                    <a:pt x="1369" y="1802"/>
                    <a:pt x="1736" y="1535"/>
                  </a:cubicBezTo>
                  <a:cubicBezTo>
                    <a:pt x="2036" y="1268"/>
                    <a:pt x="2269" y="868"/>
                    <a:pt x="2336" y="468"/>
                  </a:cubicBezTo>
                  <a:cubicBezTo>
                    <a:pt x="2369" y="168"/>
                    <a:pt x="2269" y="1"/>
                    <a:pt x="22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5072950" y="1294900"/>
              <a:ext cx="356950" cy="250225"/>
            </a:xfrm>
            <a:custGeom>
              <a:avLst/>
              <a:gdLst/>
              <a:ahLst/>
              <a:cxnLst/>
              <a:rect l="l" t="t" r="r" b="b"/>
              <a:pathLst>
                <a:path w="14278" h="10009" extrusionOk="0">
                  <a:moveTo>
                    <a:pt x="7823" y="1"/>
                  </a:moveTo>
                  <a:cubicBezTo>
                    <a:pt x="7573" y="1"/>
                    <a:pt x="7323" y="9"/>
                    <a:pt x="7073" y="26"/>
                  </a:cubicBezTo>
                  <a:cubicBezTo>
                    <a:pt x="5271" y="59"/>
                    <a:pt x="3370" y="326"/>
                    <a:pt x="2036" y="1360"/>
                  </a:cubicBezTo>
                  <a:cubicBezTo>
                    <a:pt x="1068" y="2161"/>
                    <a:pt x="401" y="3295"/>
                    <a:pt x="268" y="4563"/>
                  </a:cubicBezTo>
                  <a:cubicBezTo>
                    <a:pt x="34" y="6064"/>
                    <a:pt x="1" y="7598"/>
                    <a:pt x="101" y="9099"/>
                  </a:cubicBezTo>
                  <a:cubicBezTo>
                    <a:pt x="101" y="9399"/>
                    <a:pt x="234" y="9666"/>
                    <a:pt x="468" y="9866"/>
                  </a:cubicBezTo>
                  <a:cubicBezTo>
                    <a:pt x="660" y="9949"/>
                    <a:pt x="852" y="10008"/>
                    <a:pt x="1063" y="10008"/>
                  </a:cubicBezTo>
                  <a:cubicBezTo>
                    <a:pt x="1108" y="10008"/>
                    <a:pt x="1155" y="10006"/>
                    <a:pt x="1202" y="10000"/>
                  </a:cubicBezTo>
                  <a:cubicBezTo>
                    <a:pt x="3270" y="9866"/>
                    <a:pt x="5505" y="8299"/>
                    <a:pt x="7073" y="7131"/>
                  </a:cubicBezTo>
                  <a:lnTo>
                    <a:pt x="7073" y="7131"/>
                  </a:lnTo>
                  <a:cubicBezTo>
                    <a:pt x="6672" y="7665"/>
                    <a:pt x="4571" y="8999"/>
                    <a:pt x="4137" y="9499"/>
                  </a:cubicBezTo>
                  <a:cubicBezTo>
                    <a:pt x="7606" y="8899"/>
                    <a:pt x="12443" y="6230"/>
                    <a:pt x="14244" y="3629"/>
                  </a:cubicBezTo>
                  <a:lnTo>
                    <a:pt x="14278" y="3528"/>
                  </a:lnTo>
                  <a:cubicBezTo>
                    <a:pt x="14078" y="2228"/>
                    <a:pt x="12910" y="1160"/>
                    <a:pt x="11509" y="626"/>
                  </a:cubicBezTo>
                  <a:cubicBezTo>
                    <a:pt x="10314" y="209"/>
                    <a:pt x="9072" y="1"/>
                    <a:pt x="782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5335650" y="1309525"/>
              <a:ext cx="240075" cy="437200"/>
            </a:xfrm>
            <a:custGeom>
              <a:avLst/>
              <a:gdLst/>
              <a:ahLst/>
              <a:cxnLst/>
              <a:rect l="l" t="t" r="r" b="b"/>
              <a:pathLst>
                <a:path w="9603" h="17488" extrusionOk="0">
                  <a:moveTo>
                    <a:pt x="955" y="1"/>
                  </a:moveTo>
                  <a:cubicBezTo>
                    <a:pt x="648" y="1"/>
                    <a:pt x="330" y="14"/>
                    <a:pt x="0" y="41"/>
                  </a:cubicBezTo>
                  <a:lnTo>
                    <a:pt x="2135" y="2777"/>
                  </a:lnTo>
                  <a:cubicBezTo>
                    <a:pt x="2135" y="2777"/>
                    <a:pt x="401" y="8514"/>
                    <a:pt x="4137" y="12484"/>
                  </a:cubicBezTo>
                  <a:cubicBezTo>
                    <a:pt x="4137" y="12484"/>
                    <a:pt x="4337" y="14819"/>
                    <a:pt x="6939" y="17487"/>
                  </a:cubicBezTo>
                  <a:cubicBezTo>
                    <a:pt x="6939" y="17487"/>
                    <a:pt x="8440" y="17454"/>
                    <a:pt x="8973" y="14685"/>
                  </a:cubicBezTo>
                  <a:cubicBezTo>
                    <a:pt x="9207" y="13584"/>
                    <a:pt x="9374" y="12484"/>
                    <a:pt x="9474" y="11349"/>
                  </a:cubicBezTo>
                  <a:cubicBezTo>
                    <a:pt x="9602" y="8876"/>
                    <a:pt x="8927" y="1"/>
                    <a:pt x="95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429875" y="1609400"/>
              <a:ext cx="80100" cy="122300"/>
            </a:xfrm>
            <a:custGeom>
              <a:avLst/>
              <a:gdLst/>
              <a:ahLst/>
              <a:cxnLst/>
              <a:rect l="l" t="t" r="r" b="b"/>
              <a:pathLst>
                <a:path w="3204" h="4892" extrusionOk="0">
                  <a:moveTo>
                    <a:pt x="819" y="0"/>
                  </a:moveTo>
                  <a:cubicBezTo>
                    <a:pt x="622" y="0"/>
                    <a:pt x="426" y="19"/>
                    <a:pt x="234" y="55"/>
                  </a:cubicBezTo>
                  <a:lnTo>
                    <a:pt x="1" y="4625"/>
                  </a:lnTo>
                  <a:cubicBezTo>
                    <a:pt x="223" y="4803"/>
                    <a:pt x="475" y="4892"/>
                    <a:pt x="727" y="4892"/>
                  </a:cubicBezTo>
                  <a:cubicBezTo>
                    <a:pt x="853" y="4892"/>
                    <a:pt x="979" y="4870"/>
                    <a:pt x="1102" y="4825"/>
                  </a:cubicBezTo>
                  <a:cubicBezTo>
                    <a:pt x="1468" y="4692"/>
                    <a:pt x="1802" y="4458"/>
                    <a:pt x="2102" y="4191"/>
                  </a:cubicBezTo>
                  <a:cubicBezTo>
                    <a:pt x="2503" y="3824"/>
                    <a:pt x="2803" y="3357"/>
                    <a:pt x="3003" y="2857"/>
                  </a:cubicBezTo>
                  <a:cubicBezTo>
                    <a:pt x="3203" y="2357"/>
                    <a:pt x="3203" y="1790"/>
                    <a:pt x="3003" y="1256"/>
                  </a:cubicBezTo>
                  <a:cubicBezTo>
                    <a:pt x="2769" y="755"/>
                    <a:pt x="2369" y="389"/>
                    <a:pt x="1869" y="188"/>
                  </a:cubicBezTo>
                  <a:cubicBezTo>
                    <a:pt x="1527" y="60"/>
                    <a:pt x="1171" y="0"/>
                    <a:pt x="819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440975" y="1628275"/>
              <a:ext cx="41475" cy="69975"/>
            </a:xfrm>
            <a:custGeom>
              <a:avLst/>
              <a:gdLst/>
              <a:ahLst/>
              <a:cxnLst/>
              <a:rect l="l" t="t" r="r" b="b"/>
              <a:pathLst>
                <a:path w="1659" h="2799" extrusionOk="0">
                  <a:moveTo>
                    <a:pt x="691" y="0"/>
                  </a:moveTo>
                  <a:cubicBezTo>
                    <a:pt x="191" y="0"/>
                    <a:pt x="24" y="334"/>
                    <a:pt x="90" y="334"/>
                  </a:cubicBezTo>
                  <a:cubicBezTo>
                    <a:pt x="97" y="337"/>
                    <a:pt x="104" y="339"/>
                    <a:pt x="112" y="339"/>
                  </a:cubicBezTo>
                  <a:cubicBezTo>
                    <a:pt x="170" y="339"/>
                    <a:pt x="275" y="268"/>
                    <a:pt x="448" y="268"/>
                  </a:cubicBezTo>
                  <a:cubicBezTo>
                    <a:pt x="509" y="268"/>
                    <a:pt x="579" y="277"/>
                    <a:pt x="658" y="301"/>
                  </a:cubicBezTo>
                  <a:cubicBezTo>
                    <a:pt x="1058" y="467"/>
                    <a:pt x="1291" y="901"/>
                    <a:pt x="1191" y="1335"/>
                  </a:cubicBezTo>
                  <a:cubicBezTo>
                    <a:pt x="1125" y="1868"/>
                    <a:pt x="924" y="2369"/>
                    <a:pt x="624" y="2502"/>
                  </a:cubicBezTo>
                  <a:cubicBezTo>
                    <a:pt x="519" y="2549"/>
                    <a:pt x="423" y="2563"/>
                    <a:pt x="340" y="2563"/>
                  </a:cubicBezTo>
                  <a:cubicBezTo>
                    <a:pt x="213" y="2563"/>
                    <a:pt x="119" y="2530"/>
                    <a:pt x="77" y="2530"/>
                  </a:cubicBezTo>
                  <a:cubicBezTo>
                    <a:pt x="68" y="2530"/>
                    <a:pt x="61" y="2532"/>
                    <a:pt x="57" y="2536"/>
                  </a:cubicBezTo>
                  <a:cubicBezTo>
                    <a:pt x="1" y="2536"/>
                    <a:pt x="159" y="2798"/>
                    <a:pt x="512" y="2798"/>
                  </a:cubicBezTo>
                  <a:cubicBezTo>
                    <a:pt x="577" y="2798"/>
                    <a:pt x="647" y="2790"/>
                    <a:pt x="724" y="2769"/>
                  </a:cubicBezTo>
                  <a:cubicBezTo>
                    <a:pt x="991" y="2669"/>
                    <a:pt x="1191" y="2502"/>
                    <a:pt x="1325" y="2235"/>
                  </a:cubicBezTo>
                  <a:cubicBezTo>
                    <a:pt x="1458" y="1969"/>
                    <a:pt x="1558" y="1668"/>
                    <a:pt x="1592" y="1368"/>
                  </a:cubicBezTo>
                  <a:cubicBezTo>
                    <a:pt x="1658" y="1035"/>
                    <a:pt x="1558" y="701"/>
                    <a:pt x="1391" y="434"/>
                  </a:cubicBezTo>
                  <a:cubicBezTo>
                    <a:pt x="1225" y="201"/>
                    <a:pt x="958" y="34"/>
                    <a:pt x="69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4475025" y="2313775"/>
              <a:ext cx="1117500" cy="572100"/>
            </a:xfrm>
            <a:custGeom>
              <a:avLst/>
              <a:gdLst/>
              <a:ahLst/>
              <a:cxnLst/>
              <a:rect l="l" t="t" r="r" b="b"/>
              <a:pathLst>
                <a:path w="44700" h="22884" extrusionOk="0">
                  <a:moveTo>
                    <a:pt x="23951" y="0"/>
                  </a:moveTo>
                  <a:lnTo>
                    <a:pt x="1" y="200"/>
                  </a:lnTo>
                  <a:lnTo>
                    <a:pt x="5805" y="22883"/>
                  </a:lnTo>
                  <a:lnTo>
                    <a:pt x="44699" y="22883"/>
                  </a:lnTo>
                  <a:lnTo>
                    <a:pt x="44699" y="20582"/>
                  </a:lnTo>
                  <a:lnTo>
                    <a:pt x="28655" y="20582"/>
                  </a:lnTo>
                  <a:lnTo>
                    <a:pt x="2395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4750225" y="2536625"/>
              <a:ext cx="93425" cy="102200"/>
            </a:xfrm>
            <a:custGeom>
              <a:avLst/>
              <a:gdLst/>
              <a:ahLst/>
              <a:cxnLst/>
              <a:rect l="l" t="t" r="r" b="b"/>
              <a:pathLst>
                <a:path w="3737" h="4088" extrusionOk="0">
                  <a:moveTo>
                    <a:pt x="1580" y="0"/>
                  </a:moveTo>
                  <a:cubicBezTo>
                    <a:pt x="1453" y="0"/>
                    <a:pt x="1326" y="19"/>
                    <a:pt x="1202" y="59"/>
                  </a:cubicBezTo>
                  <a:cubicBezTo>
                    <a:pt x="368" y="326"/>
                    <a:pt x="1" y="1460"/>
                    <a:pt x="334" y="2528"/>
                  </a:cubicBezTo>
                  <a:cubicBezTo>
                    <a:pt x="647" y="3465"/>
                    <a:pt x="1394" y="4087"/>
                    <a:pt x="2124" y="4087"/>
                  </a:cubicBezTo>
                  <a:cubicBezTo>
                    <a:pt x="2251" y="4087"/>
                    <a:pt x="2378" y="4068"/>
                    <a:pt x="2502" y="4029"/>
                  </a:cubicBezTo>
                  <a:cubicBezTo>
                    <a:pt x="3336" y="3728"/>
                    <a:pt x="3737" y="2628"/>
                    <a:pt x="3370" y="1560"/>
                  </a:cubicBezTo>
                  <a:cubicBezTo>
                    <a:pt x="3057" y="623"/>
                    <a:pt x="2310" y="0"/>
                    <a:pt x="158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4906175" y="2706550"/>
              <a:ext cx="1059650" cy="336750"/>
            </a:xfrm>
            <a:custGeom>
              <a:avLst/>
              <a:gdLst/>
              <a:ahLst/>
              <a:cxnLst/>
              <a:rect l="l" t="t" r="r" b="b"/>
              <a:pathLst>
                <a:path w="42386" h="13470" extrusionOk="0">
                  <a:moveTo>
                    <a:pt x="40830" y="0"/>
                  </a:moveTo>
                  <a:lnTo>
                    <a:pt x="29722" y="834"/>
                  </a:lnTo>
                  <a:lnTo>
                    <a:pt x="30722" y="5004"/>
                  </a:lnTo>
                  <a:lnTo>
                    <a:pt x="9774" y="6872"/>
                  </a:lnTo>
                  <a:lnTo>
                    <a:pt x="9774" y="6905"/>
                  </a:lnTo>
                  <a:lnTo>
                    <a:pt x="8807" y="6939"/>
                  </a:lnTo>
                  <a:cubicBezTo>
                    <a:pt x="7406" y="6605"/>
                    <a:pt x="6238" y="5604"/>
                    <a:pt x="5671" y="4303"/>
                  </a:cubicBezTo>
                  <a:cubicBezTo>
                    <a:pt x="5520" y="3971"/>
                    <a:pt x="5314" y="3556"/>
                    <a:pt x="5003" y="3556"/>
                  </a:cubicBezTo>
                  <a:cubicBezTo>
                    <a:pt x="4971" y="3556"/>
                    <a:pt x="4938" y="3560"/>
                    <a:pt x="4904" y="3570"/>
                  </a:cubicBezTo>
                  <a:cubicBezTo>
                    <a:pt x="4704" y="3603"/>
                    <a:pt x="4570" y="3803"/>
                    <a:pt x="4537" y="4003"/>
                  </a:cubicBezTo>
                  <a:cubicBezTo>
                    <a:pt x="4537" y="4203"/>
                    <a:pt x="4570" y="4437"/>
                    <a:pt x="4637" y="4637"/>
                  </a:cubicBezTo>
                  <a:cubicBezTo>
                    <a:pt x="4904" y="5438"/>
                    <a:pt x="5238" y="6238"/>
                    <a:pt x="5638" y="7005"/>
                  </a:cubicBezTo>
                  <a:lnTo>
                    <a:pt x="0" y="7172"/>
                  </a:lnTo>
                  <a:cubicBezTo>
                    <a:pt x="0" y="7172"/>
                    <a:pt x="1334" y="13470"/>
                    <a:pt x="8281" y="13470"/>
                  </a:cubicBezTo>
                  <a:cubicBezTo>
                    <a:pt x="8537" y="13470"/>
                    <a:pt x="8801" y="13461"/>
                    <a:pt x="9074" y="13443"/>
                  </a:cubicBezTo>
                  <a:lnTo>
                    <a:pt x="33124" y="13443"/>
                  </a:lnTo>
                  <a:cubicBezTo>
                    <a:pt x="33236" y="13448"/>
                    <a:pt x="33347" y="13450"/>
                    <a:pt x="33458" y="13450"/>
                  </a:cubicBezTo>
                  <a:cubicBezTo>
                    <a:pt x="38439" y="13450"/>
                    <a:pt x="42385" y="9095"/>
                    <a:pt x="41830" y="4070"/>
                  </a:cubicBezTo>
                  <a:lnTo>
                    <a:pt x="40830" y="0"/>
                  </a:ln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4113100" y="4562050"/>
              <a:ext cx="272725" cy="355275"/>
            </a:xfrm>
            <a:custGeom>
              <a:avLst/>
              <a:gdLst/>
              <a:ahLst/>
              <a:cxnLst/>
              <a:rect l="l" t="t" r="r" b="b"/>
              <a:pathLst>
                <a:path w="10909" h="14211" extrusionOk="0">
                  <a:moveTo>
                    <a:pt x="9474" y="0"/>
                  </a:moveTo>
                  <a:lnTo>
                    <a:pt x="1" y="5838"/>
                  </a:lnTo>
                  <a:lnTo>
                    <a:pt x="3470" y="14210"/>
                  </a:lnTo>
                  <a:cubicBezTo>
                    <a:pt x="6706" y="11208"/>
                    <a:pt x="9241" y="7539"/>
                    <a:pt x="10909" y="3469"/>
                  </a:cubicBezTo>
                  <a:lnTo>
                    <a:pt x="9474" y="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2979800" y="4043325"/>
              <a:ext cx="1434375" cy="1076625"/>
            </a:xfrm>
            <a:custGeom>
              <a:avLst/>
              <a:gdLst/>
              <a:ahLst/>
              <a:cxnLst/>
              <a:rect l="l" t="t" r="r" b="b"/>
              <a:pathLst>
                <a:path w="57375" h="43065" extrusionOk="0">
                  <a:moveTo>
                    <a:pt x="35031" y="1"/>
                  </a:moveTo>
                  <a:cubicBezTo>
                    <a:pt x="34314" y="1"/>
                    <a:pt x="33891" y="34"/>
                    <a:pt x="33891" y="34"/>
                  </a:cubicBezTo>
                  <a:lnTo>
                    <a:pt x="21849" y="435"/>
                  </a:lnTo>
                  <a:cubicBezTo>
                    <a:pt x="18781" y="868"/>
                    <a:pt x="15778" y="1769"/>
                    <a:pt x="12976" y="3170"/>
                  </a:cubicBezTo>
                  <a:lnTo>
                    <a:pt x="12710" y="3270"/>
                  </a:lnTo>
                  <a:lnTo>
                    <a:pt x="12710" y="3337"/>
                  </a:lnTo>
                  <a:cubicBezTo>
                    <a:pt x="9340" y="5171"/>
                    <a:pt x="4570" y="9541"/>
                    <a:pt x="0" y="13811"/>
                  </a:cubicBezTo>
                  <a:lnTo>
                    <a:pt x="5438" y="18848"/>
                  </a:lnTo>
                  <a:lnTo>
                    <a:pt x="11475" y="24218"/>
                  </a:lnTo>
                  <a:cubicBezTo>
                    <a:pt x="11442" y="24252"/>
                    <a:pt x="11442" y="24285"/>
                    <a:pt x="11475" y="24318"/>
                  </a:cubicBezTo>
                  <a:cubicBezTo>
                    <a:pt x="11542" y="24652"/>
                    <a:pt x="10475" y="31123"/>
                    <a:pt x="9574" y="36694"/>
                  </a:cubicBezTo>
                  <a:cubicBezTo>
                    <a:pt x="14990" y="40904"/>
                    <a:pt x="21553" y="43064"/>
                    <a:pt x="28167" y="43064"/>
                  </a:cubicBezTo>
                  <a:cubicBezTo>
                    <a:pt x="32716" y="43064"/>
                    <a:pt x="37289" y="42043"/>
                    <a:pt x="41530" y="39963"/>
                  </a:cubicBezTo>
                  <a:lnTo>
                    <a:pt x="41997" y="34793"/>
                  </a:lnTo>
                  <a:cubicBezTo>
                    <a:pt x="42397" y="30089"/>
                    <a:pt x="42731" y="24318"/>
                    <a:pt x="42731" y="24318"/>
                  </a:cubicBezTo>
                  <a:lnTo>
                    <a:pt x="44432" y="28688"/>
                  </a:lnTo>
                  <a:lnTo>
                    <a:pt x="57008" y="22150"/>
                  </a:lnTo>
                  <a:cubicBezTo>
                    <a:pt x="57141" y="21750"/>
                    <a:pt x="57275" y="21350"/>
                    <a:pt x="57375" y="20949"/>
                  </a:cubicBezTo>
                  <a:cubicBezTo>
                    <a:pt x="56141" y="18014"/>
                    <a:pt x="51971" y="8340"/>
                    <a:pt x="48435" y="4704"/>
                  </a:cubicBezTo>
                  <a:cubicBezTo>
                    <a:pt x="44290" y="455"/>
                    <a:pt x="37670" y="1"/>
                    <a:pt x="3503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3516025" y="4032500"/>
              <a:ext cx="323575" cy="189500"/>
            </a:xfrm>
            <a:custGeom>
              <a:avLst/>
              <a:gdLst/>
              <a:ahLst/>
              <a:cxnLst/>
              <a:rect l="l" t="t" r="r" b="b"/>
              <a:pathLst>
                <a:path w="12943" h="7580" extrusionOk="0">
                  <a:moveTo>
                    <a:pt x="12776" y="0"/>
                  </a:moveTo>
                  <a:lnTo>
                    <a:pt x="12776" y="0"/>
                  </a:lnTo>
                  <a:cubicBezTo>
                    <a:pt x="12776" y="0"/>
                    <a:pt x="12809" y="301"/>
                    <a:pt x="12843" y="834"/>
                  </a:cubicBezTo>
                  <a:cubicBezTo>
                    <a:pt x="12843" y="2769"/>
                    <a:pt x="12009" y="4604"/>
                    <a:pt x="10541" y="5871"/>
                  </a:cubicBezTo>
                  <a:cubicBezTo>
                    <a:pt x="9360" y="6855"/>
                    <a:pt x="7910" y="7350"/>
                    <a:pt x="6455" y="7350"/>
                  </a:cubicBezTo>
                  <a:cubicBezTo>
                    <a:pt x="5196" y="7350"/>
                    <a:pt x="3933" y="6980"/>
                    <a:pt x="2835" y="6238"/>
                  </a:cubicBezTo>
                  <a:cubicBezTo>
                    <a:pt x="1901" y="5571"/>
                    <a:pt x="1168" y="4670"/>
                    <a:pt x="667" y="3636"/>
                  </a:cubicBezTo>
                  <a:cubicBezTo>
                    <a:pt x="367" y="2936"/>
                    <a:pt x="167" y="2202"/>
                    <a:pt x="100" y="1435"/>
                  </a:cubicBezTo>
                  <a:cubicBezTo>
                    <a:pt x="67" y="901"/>
                    <a:pt x="100" y="601"/>
                    <a:pt x="67" y="601"/>
                  </a:cubicBezTo>
                  <a:cubicBezTo>
                    <a:pt x="33" y="667"/>
                    <a:pt x="33" y="734"/>
                    <a:pt x="33" y="834"/>
                  </a:cubicBezTo>
                  <a:cubicBezTo>
                    <a:pt x="0" y="1034"/>
                    <a:pt x="0" y="1235"/>
                    <a:pt x="33" y="1468"/>
                  </a:cubicBezTo>
                  <a:cubicBezTo>
                    <a:pt x="67" y="2235"/>
                    <a:pt x="234" y="3002"/>
                    <a:pt x="567" y="3736"/>
                  </a:cubicBezTo>
                  <a:cubicBezTo>
                    <a:pt x="1034" y="4804"/>
                    <a:pt x="1768" y="5738"/>
                    <a:pt x="2735" y="6405"/>
                  </a:cubicBezTo>
                  <a:cubicBezTo>
                    <a:pt x="3863" y="7193"/>
                    <a:pt x="5169" y="7580"/>
                    <a:pt x="6472" y="7580"/>
                  </a:cubicBezTo>
                  <a:cubicBezTo>
                    <a:pt x="7983" y="7580"/>
                    <a:pt x="9490" y="7059"/>
                    <a:pt x="10708" y="6038"/>
                  </a:cubicBezTo>
                  <a:cubicBezTo>
                    <a:pt x="11575" y="5271"/>
                    <a:pt x="12242" y="4270"/>
                    <a:pt x="12609" y="3169"/>
                  </a:cubicBezTo>
                  <a:cubicBezTo>
                    <a:pt x="12843" y="2402"/>
                    <a:pt x="12943" y="1635"/>
                    <a:pt x="12909" y="834"/>
                  </a:cubicBezTo>
                  <a:cubicBezTo>
                    <a:pt x="12909" y="634"/>
                    <a:pt x="12876" y="434"/>
                    <a:pt x="12843" y="234"/>
                  </a:cubicBezTo>
                  <a:cubicBezTo>
                    <a:pt x="12843" y="134"/>
                    <a:pt x="12809" y="67"/>
                    <a:pt x="127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4013875" y="4097550"/>
              <a:ext cx="108425" cy="511225"/>
            </a:xfrm>
            <a:custGeom>
              <a:avLst/>
              <a:gdLst/>
              <a:ahLst/>
              <a:cxnLst/>
              <a:rect l="l" t="t" r="r" b="b"/>
              <a:pathLst>
                <a:path w="4337" h="20449" extrusionOk="0">
                  <a:moveTo>
                    <a:pt x="4337" y="0"/>
                  </a:moveTo>
                  <a:cubicBezTo>
                    <a:pt x="4037" y="0"/>
                    <a:pt x="3736" y="34"/>
                    <a:pt x="3469" y="134"/>
                  </a:cubicBezTo>
                  <a:cubicBezTo>
                    <a:pt x="2669" y="367"/>
                    <a:pt x="2002" y="867"/>
                    <a:pt x="1501" y="1535"/>
                  </a:cubicBezTo>
                  <a:cubicBezTo>
                    <a:pt x="801" y="2502"/>
                    <a:pt x="367" y="3636"/>
                    <a:pt x="234" y="4870"/>
                  </a:cubicBezTo>
                  <a:cubicBezTo>
                    <a:pt x="167" y="5537"/>
                    <a:pt x="134" y="6238"/>
                    <a:pt x="100" y="6972"/>
                  </a:cubicBezTo>
                  <a:cubicBezTo>
                    <a:pt x="67" y="7706"/>
                    <a:pt x="34" y="8473"/>
                    <a:pt x="34" y="9240"/>
                  </a:cubicBezTo>
                  <a:cubicBezTo>
                    <a:pt x="0" y="11875"/>
                    <a:pt x="134" y="14544"/>
                    <a:pt x="467" y="17179"/>
                  </a:cubicBezTo>
                  <a:cubicBezTo>
                    <a:pt x="567" y="18180"/>
                    <a:pt x="701" y="19014"/>
                    <a:pt x="768" y="19581"/>
                  </a:cubicBezTo>
                  <a:cubicBezTo>
                    <a:pt x="834" y="19848"/>
                    <a:pt x="868" y="20048"/>
                    <a:pt x="901" y="20215"/>
                  </a:cubicBezTo>
                  <a:cubicBezTo>
                    <a:pt x="901" y="20281"/>
                    <a:pt x="934" y="20381"/>
                    <a:pt x="934" y="20448"/>
                  </a:cubicBezTo>
                  <a:cubicBezTo>
                    <a:pt x="968" y="20348"/>
                    <a:pt x="968" y="20281"/>
                    <a:pt x="934" y="20215"/>
                  </a:cubicBezTo>
                  <a:cubicBezTo>
                    <a:pt x="934" y="20048"/>
                    <a:pt x="901" y="19814"/>
                    <a:pt x="868" y="19548"/>
                  </a:cubicBezTo>
                  <a:cubicBezTo>
                    <a:pt x="801" y="18980"/>
                    <a:pt x="701" y="18180"/>
                    <a:pt x="601" y="17179"/>
                  </a:cubicBezTo>
                  <a:cubicBezTo>
                    <a:pt x="367" y="14544"/>
                    <a:pt x="234" y="11875"/>
                    <a:pt x="267" y="9240"/>
                  </a:cubicBezTo>
                  <a:cubicBezTo>
                    <a:pt x="267" y="8473"/>
                    <a:pt x="267" y="7706"/>
                    <a:pt x="301" y="6972"/>
                  </a:cubicBezTo>
                  <a:cubicBezTo>
                    <a:pt x="334" y="6271"/>
                    <a:pt x="367" y="5571"/>
                    <a:pt x="467" y="4904"/>
                  </a:cubicBezTo>
                  <a:cubicBezTo>
                    <a:pt x="534" y="3736"/>
                    <a:pt x="968" y="2602"/>
                    <a:pt x="1635" y="1635"/>
                  </a:cubicBezTo>
                  <a:cubicBezTo>
                    <a:pt x="2102" y="968"/>
                    <a:pt x="2769" y="501"/>
                    <a:pt x="3503" y="200"/>
                  </a:cubicBezTo>
                  <a:cubicBezTo>
                    <a:pt x="3770" y="134"/>
                    <a:pt x="4070" y="67"/>
                    <a:pt x="43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9"/>
            <p:cNvSpPr/>
            <p:nvPr/>
          </p:nvSpPr>
          <p:spPr>
            <a:xfrm>
              <a:off x="3267500" y="4078350"/>
              <a:ext cx="138450" cy="570450"/>
            </a:xfrm>
            <a:custGeom>
              <a:avLst/>
              <a:gdLst/>
              <a:ahLst/>
              <a:cxnLst/>
              <a:rect l="l" t="t" r="r" b="b"/>
              <a:pathLst>
                <a:path w="5538" h="22818" extrusionOk="0">
                  <a:moveTo>
                    <a:pt x="5538" y="1"/>
                  </a:moveTo>
                  <a:lnTo>
                    <a:pt x="5538" y="1"/>
                  </a:lnTo>
                  <a:cubicBezTo>
                    <a:pt x="5505" y="68"/>
                    <a:pt x="5471" y="101"/>
                    <a:pt x="5438" y="168"/>
                  </a:cubicBezTo>
                  <a:cubicBezTo>
                    <a:pt x="5371" y="368"/>
                    <a:pt x="5304" y="568"/>
                    <a:pt x="5204" y="835"/>
                  </a:cubicBezTo>
                  <a:cubicBezTo>
                    <a:pt x="5004" y="1402"/>
                    <a:pt x="4737" y="2203"/>
                    <a:pt x="4437" y="3237"/>
                  </a:cubicBezTo>
                  <a:cubicBezTo>
                    <a:pt x="3803" y="5271"/>
                    <a:pt x="3003" y="8107"/>
                    <a:pt x="2236" y="11242"/>
                  </a:cubicBezTo>
                  <a:cubicBezTo>
                    <a:pt x="1468" y="14378"/>
                    <a:pt x="901" y="17313"/>
                    <a:pt x="534" y="19382"/>
                  </a:cubicBezTo>
                  <a:cubicBezTo>
                    <a:pt x="334" y="20449"/>
                    <a:pt x="201" y="21316"/>
                    <a:pt x="134" y="21883"/>
                  </a:cubicBezTo>
                  <a:cubicBezTo>
                    <a:pt x="67" y="22150"/>
                    <a:pt x="34" y="22384"/>
                    <a:pt x="34" y="22584"/>
                  </a:cubicBezTo>
                  <a:cubicBezTo>
                    <a:pt x="1" y="22651"/>
                    <a:pt x="1" y="22717"/>
                    <a:pt x="34" y="22817"/>
                  </a:cubicBezTo>
                  <a:cubicBezTo>
                    <a:pt x="67" y="22717"/>
                    <a:pt x="67" y="22651"/>
                    <a:pt x="67" y="22584"/>
                  </a:cubicBezTo>
                  <a:cubicBezTo>
                    <a:pt x="134" y="22384"/>
                    <a:pt x="167" y="22184"/>
                    <a:pt x="234" y="21917"/>
                  </a:cubicBezTo>
                  <a:cubicBezTo>
                    <a:pt x="334" y="21283"/>
                    <a:pt x="501" y="20449"/>
                    <a:pt x="701" y="19448"/>
                  </a:cubicBezTo>
                  <a:cubicBezTo>
                    <a:pt x="1101" y="17347"/>
                    <a:pt x="1702" y="14478"/>
                    <a:pt x="2469" y="11342"/>
                  </a:cubicBezTo>
                  <a:cubicBezTo>
                    <a:pt x="3236" y="8173"/>
                    <a:pt x="4004" y="5338"/>
                    <a:pt x="4604" y="3303"/>
                  </a:cubicBezTo>
                  <a:lnTo>
                    <a:pt x="5304" y="902"/>
                  </a:lnTo>
                  <a:lnTo>
                    <a:pt x="5471" y="234"/>
                  </a:lnTo>
                  <a:cubicBezTo>
                    <a:pt x="5505" y="134"/>
                    <a:pt x="5538" y="68"/>
                    <a:pt x="553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9"/>
            <p:cNvSpPr/>
            <p:nvPr/>
          </p:nvSpPr>
          <p:spPr>
            <a:xfrm>
              <a:off x="4071400" y="4516175"/>
              <a:ext cx="336950" cy="193500"/>
            </a:xfrm>
            <a:custGeom>
              <a:avLst/>
              <a:gdLst/>
              <a:ahLst/>
              <a:cxnLst/>
              <a:rect l="l" t="t" r="r" b="b"/>
              <a:pathLst>
                <a:path w="13478" h="7740" extrusionOk="0">
                  <a:moveTo>
                    <a:pt x="13477" y="1"/>
                  </a:moveTo>
                  <a:cubicBezTo>
                    <a:pt x="13277" y="101"/>
                    <a:pt x="13110" y="201"/>
                    <a:pt x="12944" y="301"/>
                  </a:cubicBezTo>
                  <a:lnTo>
                    <a:pt x="11509" y="1168"/>
                  </a:lnTo>
                  <a:cubicBezTo>
                    <a:pt x="10308" y="1869"/>
                    <a:pt x="8640" y="2903"/>
                    <a:pt x="6772" y="3970"/>
                  </a:cubicBezTo>
                  <a:cubicBezTo>
                    <a:pt x="4938" y="5037"/>
                    <a:pt x="3237" y="5971"/>
                    <a:pt x="1969" y="6639"/>
                  </a:cubicBezTo>
                  <a:lnTo>
                    <a:pt x="501" y="7439"/>
                  </a:lnTo>
                  <a:cubicBezTo>
                    <a:pt x="335" y="7506"/>
                    <a:pt x="168" y="7606"/>
                    <a:pt x="1" y="7739"/>
                  </a:cubicBezTo>
                  <a:cubicBezTo>
                    <a:pt x="168" y="7673"/>
                    <a:pt x="368" y="7606"/>
                    <a:pt x="568" y="7506"/>
                  </a:cubicBezTo>
                  <a:cubicBezTo>
                    <a:pt x="902" y="7339"/>
                    <a:pt x="1435" y="7072"/>
                    <a:pt x="2069" y="6772"/>
                  </a:cubicBezTo>
                  <a:cubicBezTo>
                    <a:pt x="3303" y="6138"/>
                    <a:pt x="5038" y="5238"/>
                    <a:pt x="6906" y="4170"/>
                  </a:cubicBezTo>
                  <a:cubicBezTo>
                    <a:pt x="8774" y="3103"/>
                    <a:pt x="10408" y="2069"/>
                    <a:pt x="11609" y="1301"/>
                  </a:cubicBezTo>
                  <a:cubicBezTo>
                    <a:pt x="12176" y="935"/>
                    <a:pt x="12677" y="601"/>
                    <a:pt x="12977" y="367"/>
                  </a:cubicBezTo>
                  <a:cubicBezTo>
                    <a:pt x="13144" y="267"/>
                    <a:pt x="13310" y="134"/>
                    <a:pt x="134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9"/>
            <p:cNvSpPr/>
            <p:nvPr/>
          </p:nvSpPr>
          <p:spPr>
            <a:xfrm>
              <a:off x="3020650" y="4349375"/>
              <a:ext cx="262725" cy="212725"/>
            </a:xfrm>
            <a:custGeom>
              <a:avLst/>
              <a:gdLst/>
              <a:ahLst/>
              <a:cxnLst/>
              <a:rect l="l" t="t" r="r" b="b"/>
              <a:pathLst>
                <a:path w="10509" h="8509" extrusionOk="0">
                  <a:moveTo>
                    <a:pt x="36" y="1"/>
                  </a:moveTo>
                  <a:cubicBezTo>
                    <a:pt x="35" y="1"/>
                    <a:pt x="35" y="1"/>
                    <a:pt x="34" y="1"/>
                  </a:cubicBezTo>
                  <a:cubicBezTo>
                    <a:pt x="1" y="68"/>
                    <a:pt x="2303" y="2002"/>
                    <a:pt x="5171" y="4337"/>
                  </a:cubicBezTo>
                  <a:cubicBezTo>
                    <a:pt x="8023" y="6665"/>
                    <a:pt x="10327" y="8509"/>
                    <a:pt x="10470" y="8509"/>
                  </a:cubicBezTo>
                  <a:cubicBezTo>
                    <a:pt x="10472" y="8509"/>
                    <a:pt x="10474" y="8508"/>
                    <a:pt x="10475" y="8507"/>
                  </a:cubicBezTo>
                  <a:cubicBezTo>
                    <a:pt x="10508" y="8474"/>
                    <a:pt x="8173" y="6539"/>
                    <a:pt x="5305" y="4171"/>
                  </a:cubicBezTo>
                  <a:cubicBezTo>
                    <a:pt x="2461" y="1856"/>
                    <a:pt x="109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9"/>
            <p:cNvSpPr/>
            <p:nvPr/>
          </p:nvSpPr>
          <p:spPr>
            <a:xfrm>
              <a:off x="4003025" y="4350225"/>
              <a:ext cx="131800" cy="410325"/>
            </a:xfrm>
            <a:custGeom>
              <a:avLst/>
              <a:gdLst/>
              <a:ahLst/>
              <a:cxnLst/>
              <a:rect l="l" t="t" r="r" b="b"/>
              <a:pathLst>
                <a:path w="5272" h="16413" extrusionOk="0">
                  <a:moveTo>
                    <a:pt x="568" y="0"/>
                  </a:moveTo>
                  <a:lnTo>
                    <a:pt x="568" y="0"/>
                  </a:lnTo>
                  <a:cubicBezTo>
                    <a:pt x="1" y="2836"/>
                    <a:pt x="1802" y="12042"/>
                    <a:pt x="1802" y="12042"/>
                  </a:cubicBezTo>
                  <a:lnTo>
                    <a:pt x="3503" y="16412"/>
                  </a:lnTo>
                  <a:lnTo>
                    <a:pt x="5271" y="15512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3356325" y="4052500"/>
              <a:ext cx="229775" cy="137725"/>
            </a:xfrm>
            <a:custGeom>
              <a:avLst/>
              <a:gdLst/>
              <a:ahLst/>
              <a:cxnLst/>
              <a:rect l="l" t="t" r="r" b="b"/>
              <a:pathLst>
                <a:path w="9191" h="5509" extrusionOk="0">
                  <a:moveTo>
                    <a:pt x="7122" y="1"/>
                  </a:moveTo>
                  <a:cubicBezTo>
                    <a:pt x="7122" y="1"/>
                    <a:pt x="3353" y="601"/>
                    <a:pt x="2485" y="1035"/>
                  </a:cubicBezTo>
                  <a:cubicBezTo>
                    <a:pt x="1" y="2343"/>
                    <a:pt x="6071" y="5509"/>
                    <a:pt x="9015" y="5509"/>
                  </a:cubicBezTo>
                  <a:cubicBezTo>
                    <a:pt x="9074" y="5509"/>
                    <a:pt x="9133" y="5507"/>
                    <a:pt x="9190" y="5505"/>
                  </a:cubicBezTo>
                  <a:lnTo>
                    <a:pt x="712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9"/>
            <p:cNvSpPr/>
            <p:nvPr/>
          </p:nvSpPr>
          <p:spPr>
            <a:xfrm>
              <a:off x="3446800" y="4496150"/>
              <a:ext cx="405325" cy="145975"/>
            </a:xfrm>
            <a:custGeom>
              <a:avLst/>
              <a:gdLst/>
              <a:ahLst/>
              <a:cxnLst/>
              <a:rect l="l" t="t" r="r" b="b"/>
              <a:pathLst>
                <a:path w="16213" h="5839" extrusionOk="0">
                  <a:moveTo>
                    <a:pt x="16212" y="1"/>
                  </a:moveTo>
                  <a:lnTo>
                    <a:pt x="1001" y="268"/>
                  </a:lnTo>
                  <a:lnTo>
                    <a:pt x="0" y="5838"/>
                  </a:lnTo>
                  <a:lnTo>
                    <a:pt x="0" y="5838"/>
                  </a:lnTo>
                  <a:lnTo>
                    <a:pt x="15078" y="5772"/>
                  </a:lnTo>
                  <a:lnTo>
                    <a:pt x="162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9"/>
            <p:cNvSpPr/>
            <p:nvPr/>
          </p:nvSpPr>
          <p:spPr>
            <a:xfrm>
              <a:off x="3252775" y="3199300"/>
              <a:ext cx="646875" cy="421150"/>
            </a:xfrm>
            <a:custGeom>
              <a:avLst/>
              <a:gdLst/>
              <a:ahLst/>
              <a:cxnLst/>
              <a:rect l="l" t="t" r="r" b="b"/>
              <a:pathLst>
                <a:path w="25875" h="16846" extrusionOk="0">
                  <a:moveTo>
                    <a:pt x="6936" y="0"/>
                  </a:moveTo>
                  <a:cubicBezTo>
                    <a:pt x="3042" y="0"/>
                    <a:pt x="1" y="4317"/>
                    <a:pt x="2157" y="8210"/>
                  </a:cubicBezTo>
                  <a:cubicBezTo>
                    <a:pt x="2524" y="8944"/>
                    <a:pt x="3125" y="9545"/>
                    <a:pt x="3892" y="9878"/>
                  </a:cubicBezTo>
                  <a:lnTo>
                    <a:pt x="21405" y="15449"/>
                  </a:lnTo>
                  <a:cubicBezTo>
                    <a:pt x="21304" y="15882"/>
                    <a:pt x="21438" y="16316"/>
                    <a:pt x="21771" y="16616"/>
                  </a:cubicBezTo>
                  <a:cubicBezTo>
                    <a:pt x="21981" y="16769"/>
                    <a:pt x="22223" y="16845"/>
                    <a:pt x="22467" y="16845"/>
                  </a:cubicBezTo>
                  <a:cubicBezTo>
                    <a:pt x="22650" y="16845"/>
                    <a:pt x="22834" y="16802"/>
                    <a:pt x="23006" y="16716"/>
                  </a:cubicBezTo>
                  <a:cubicBezTo>
                    <a:pt x="23740" y="16349"/>
                    <a:pt x="23806" y="15315"/>
                    <a:pt x="23639" y="14515"/>
                  </a:cubicBezTo>
                  <a:cubicBezTo>
                    <a:pt x="23473" y="13714"/>
                    <a:pt x="23172" y="12847"/>
                    <a:pt x="23506" y="12080"/>
                  </a:cubicBezTo>
                  <a:cubicBezTo>
                    <a:pt x="23773" y="11513"/>
                    <a:pt x="24307" y="11146"/>
                    <a:pt x="24774" y="10679"/>
                  </a:cubicBezTo>
                  <a:cubicBezTo>
                    <a:pt x="25541" y="9878"/>
                    <a:pt x="25874" y="8744"/>
                    <a:pt x="25708" y="7643"/>
                  </a:cubicBezTo>
                  <a:cubicBezTo>
                    <a:pt x="25474" y="6542"/>
                    <a:pt x="24674" y="5642"/>
                    <a:pt x="23606" y="5308"/>
                  </a:cubicBezTo>
                  <a:cubicBezTo>
                    <a:pt x="22539" y="5041"/>
                    <a:pt x="21204" y="5408"/>
                    <a:pt x="20370" y="4641"/>
                  </a:cubicBezTo>
                  <a:cubicBezTo>
                    <a:pt x="19803" y="4074"/>
                    <a:pt x="19737" y="3140"/>
                    <a:pt x="19270" y="2473"/>
                  </a:cubicBezTo>
                  <a:cubicBezTo>
                    <a:pt x="18718" y="1695"/>
                    <a:pt x="17750" y="1427"/>
                    <a:pt x="16780" y="1427"/>
                  </a:cubicBezTo>
                  <a:cubicBezTo>
                    <a:pt x="16460" y="1427"/>
                    <a:pt x="16140" y="1456"/>
                    <a:pt x="15834" y="1506"/>
                  </a:cubicBezTo>
                  <a:cubicBezTo>
                    <a:pt x="14866" y="1658"/>
                    <a:pt x="13917" y="1928"/>
                    <a:pt x="12958" y="1928"/>
                  </a:cubicBezTo>
                  <a:cubicBezTo>
                    <a:pt x="12662" y="1928"/>
                    <a:pt x="12364" y="1902"/>
                    <a:pt x="12065" y="1839"/>
                  </a:cubicBezTo>
                  <a:cubicBezTo>
                    <a:pt x="11030" y="1606"/>
                    <a:pt x="10197" y="905"/>
                    <a:pt x="9229" y="505"/>
                  </a:cubicBezTo>
                  <a:cubicBezTo>
                    <a:pt x="8454" y="157"/>
                    <a:pt x="7680" y="0"/>
                    <a:pt x="6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9"/>
            <p:cNvSpPr/>
            <p:nvPr/>
          </p:nvSpPr>
          <p:spPr>
            <a:xfrm>
              <a:off x="3365075" y="3344300"/>
              <a:ext cx="468700" cy="874200"/>
            </a:xfrm>
            <a:custGeom>
              <a:avLst/>
              <a:gdLst/>
              <a:ahLst/>
              <a:cxnLst/>
              <a:rect l="l" t="t" r="r" b="b"/>
              <a:pathLst>
                <a:path w="18748" h="34968" extrusionOk="0">
                  <a:moveTo>
                    <a:pt x="8169" y="0"/>
                  </a:moveTo>
                  <a:cubicBezTo>
                    <a:pt x="5371" y="0"/>
                    <a:pt x="2567" y="666"/>
                    <a:pt x="0" y="2010"/>
                  </a:cubicBezTo>
                  <a:cubicBezTo>
                    <a:pt x="0" y="2010"/>
                    <a:pt x="67" y="13485"/>
                    <a:pt x="534" y="18455"/>
                  </a:cubicBezTo>
                  <a:cubicBezTo>
                    <a:pt x="1001" y="23392"/>
                    <a:pt x="6071" y="23759"/>
                    <a:pt x="6071" y="23759"/>
                  </a:cubicBezTo>
                  <a:cubicBezTo>
                    <a:pt x="6071" y="23759"/>
                    <a:pt x="6205" y="26394"/>
                    <a:pt x="6338" y="29129"/>
                  </a:cubicBezTo>
                  <a:cubicBezTo>
                    <a:pt x="6504" y="32411"/>
                    <a:pt x="9205" y="34967"/>
                    <a:pt x="12479" y="34967"/>
                  </a:cubicBezTo>
                  <a:cubicBezTo>
                    <a:pt x="12500" y="34967"/>
                    <a:pt x="12522" y="34967"/>
                    <a:pt x="12543" y="34967"/>
                  </a:cubicBezTo>
                  <a:cubicBezTo>
                    <a:pt x="15979" y="34967"/>
                    <a:pt x="18747" y="32165"/>
                    <a:pt x="18747" y="28729"/>
                  </a:cubicBezTo>
                  <a:lnTo>
                    <a:pt x="18147" y="3077"/>
                  </a:lnTo>
                  <a:lnTo>
                    <a:pt x="17680" y="2777"/>
                  </a:lnTo>
                  <a:cubicBezTo>
                    <a:pt x="14787" y="933"/>
                    <a:pt x="11482" y="0"/>
                    <a:pt x="8169" y="0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3591075" y="3584200"/>
              <a:ext cx="46725" cy="36175"/>
            </a:xfrm>
            <a:custGeom>
              <a:avLst/>
              <a:gdLst/>
              <a:ahLst/>
              <a:cxnLst/>
              <a:rect l="l" t="t" r="r" b="b"/>
              <a:pathLst>
                <a:path w="1869" h="1447" extrusionOk="0">
                  <a:moveTo>
                    <a:pt x="874" y="1"/>
                  </a:moveTo>
                  <a:cubicBezTo>
                    <a:pt x="789" y="1"/>
                    <a:pt x="697" y="17"/>
                    <a:pt x="601" y="53"/>
                  </a:cubicBezTo>
                  <a:cubicBezTo>
                    <a:pt x="200" y="153"/>
                    <a:pt x="0" y="553"/>
                    <a:pt x="134" y="953"/>
                  </a:cubicBezTo>
                  <a:cubicBezTo>
                    <a:pt x="244" y="1257"/>
                    <a:pt x="537" y="1446"/>
                    <a:pt x="842" y="1446"/>
                  </a:cubicBezTo>
                  <a:cubicBezTo>
                    <a:pt x="906" y="1446"/>
                    <a:pt x="971" y="1438"/>
                    <a:pt x="1034" y="1420"/>
                  </a:cubicBezTo>
                  <a:cubicBezTo>
                    <a:pt x="1868" y="1123"/>
                    <a:pt x="1585" y="1"/>
                    <a:pt x="8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3570225" y="3572000"/>
              <a:ext cx="65900" cy="19775"/>
            </a:xfrm>
            <a:custGeom>
              <a:avLst/>
              <a:gdLst/>
              <a:ahLst/>
              <a:cxnLst/>
              <a:rect l="l" t="t" r="r" b="b"/>
              <a:pathLst>
                <a:path w="2636" h="791" extrusionOk="0">
                  <a:moveTo>
                    <a:pt x="1341" y="0"/>
                  </a:moveTo>
                  <a:cubicBezTo>
                    <a:pt x="957" y="0"/>
                    <a:pt x="577" y="134"/>
                    <a:pt x="267" y="407"/>
                  </a:cubicBezTo>
                  <a:cubicBezTo>
                    <a:pt x="67" y="574"/>
                    <a:pt x="0" y="741"/>
                    <a:pt x="34" y="774"/>
                  </a:cubicBezTo>
                  <a:cubicBezTo>
                    <a:pt x="41" y="785"/>
                    <a:pt x="54" y="790"/>
                    <a:pt x="71" y="790"/>
                  </a:cubicBezTo>
                  <a:cubicBezTo>
                    <a:pt x="213" y="790"/>
                    <a:pt x="674" y="467"/>
                    <a:pt x="1268" y="407"/>
                  </a:cubicBezTo>
                  <a:cubicBezTo>
                    <a:pt x="1301" y="406"/>
                    <a:pt x="1335" y="405"/>
                    <a:pt x="1368" y="405"/>
                  </a:cubicBezTo>
                  <a:cubicBezTo>
                    <a:pt x="1929" y="405"/>
                    <a:pt x="2368" y="626"/>
                    <a:pt x="2519" y="626"/>
                  </a:cubicBezTo>
                  <a:cubicBezTo>
                    <a:pt x="2543" y="626"/>
                    <a:pt x="2560" y="621"/>
                    <a:pt x="2569" y="608"/>
                  </a:cubicBezTo>
                  <a:cubicBezTo>
                    <a:pt x="2636" y="507"/>
                    <a:pt x="2502" y="407"/>
                    <a:pt x="2269" y="274"/>
                  </a:cubicBezTo>
                  <a:cubicBezTo>
                    <a:pt x="1981" y="92"/>
                    <a:pt x="1659" y="0"/>
                    <a:pt x="13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9"/>
            <p:cNvSpPr/>
            <p:nvPr/>
          </p:nvSpPr>
          <p:spPr>
            <a:xfrm>
              <a:off x="3401775" y="3584300"/>
              <a:ext cx="43150" cy="36625"/>
            </a:xfrm>
            <a:custGeom>
              <a:avLst/>
              <a:gdLst/>
              <a:ahLst/>
              <a:cxnLst/>
              <a:rect l="l" t="t" r="r" b="b"/>
              <a:pathLst>
                <a:path w="1726" h="1465" extrusionOk="0">
                  <a:moveTo>
                    <a:pt x="850" y="1"/>
                  </a:moveTo>
                  <a:cubicBezTo>
                    <a:pt x="769" y="1"/>
                    <a:pt x="685" y="16"/>
                    <a:pt x="601" y="49"/>
                  </a:cubicBezTo>
                  <a:cubicBezTo>
                    <a:pt x="200" y="149"/>
                    <a:pt x="0" y="549"/>
                    <a:pt x="134" y="949"/>
                  </a:cubicBezTo>
                  <a:cubicBezTo>
                    <a:pt x="240" y="1288"/>
                    <a:pt x="528" y="1464"/>
                    <a:pt x="818" y="1464"/>
                  </a:cubicBezTo>
                  <a:cubicBezTo>
                    <a:pt x="1072" y="1464"/>
                    <a:pt x="1328" y="1330"/>
                    <a:pt x="1468" y="1050"/>
                  </a:cubicBezTo>
                  <a:cubicBezTo>
                    <a:pt x="1726" y="562"/>
                    <a:pt x="1343" y="1"/>
                    <a:pt x="8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9"/>
            <p:cNvSpPr/>
            <p:nvPr/>
          </p:nvSpPr>
          <p:spPr>
            <a:xfrm>
              <a:off x="3378425" y="3572275"/>
              <a:ext cx="65900" cy="20125"/>
            </a:xfrm>
            <a:custGeom>
              <a:avLst/>
              <a:gdLst/>
              <a:ahLst/>
              <a:cxnLst/>
              <a:rect l="l" t="t" r="r" b="b"/>
              <a:pathLst>
                <a:path w="2636" h="805" extrusionOk="0">
                  <a:moveTo>
                    <a:pt x="1383" y="0"/>
                  </a:moveTo>
                  <a:cubicBezTo>
                    <a:pt x="982" y="0"/>
                    <a:pt x="583" y="136"/>
                    <a:pt x="267" y="396"/>
                  </a:cubicBezTo>
                  <a:cubicBezTo>
                    <a:pt x="67" y="597"/>
                    <a:pt x="0" y="763"/>
                    <a:pt x="34" y="797"/>
                  </a:cubicBezTo>
                  <a:cubicBezTo>
                    <a:pt x="41" y="802"/>
                    <a:pt x="51" y="804"/>
                    <a:pt x="63" y="804"/>
                  </a:cubicBezTo>
                  <a:cubicBezTo>
                    <a:pt x="207" y="804"/>
                    <a:pt x="654" y="461"/>
                    <a:pt x="1301" y="430"/>
                  </a:cubicBezTo>
                  <a:cubicBezTo>
                    <a:pt x="1363" y="424"/>
                    <a:pt x="1423" y="421"/>
                    <a:pt x="1482" y="421"/>
                  </a:cubicBezTo>
                  <a:cubicBezTo>
                    <a:pt x="1978" y="421"/>
                    <a:pt x="2376" y="615"/>
                    <a:pt x="2519" y="615"/>
                  </a:cubicBezTo>
                  <a:cubicBezTo>
                    <a:pt x="2543" y="615"/>
                    <a:pt x="2560" y="610"/>
                    <a:pt x="2569" y="597"/>
                  </a:cubicBezTo>
                  <a:cubicBezTo>
                    <a:pt x="2635" y="530"/>
                    <a:pt x="2502" y="430"/>
                    <a:pt x="2302" y="263"/>
                  </a:cubicBezTo>
                  <a:cubicBezTo>
                    <a:pt x="2021" y="86"/>
                    <a:pt x="1702" y="0"/>
                    <a:pt x="138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9"/>
            <p:cNvSpPr/>
            <p:nvPr/>
          </p:nvSpPr>
          <p:spPr>
            <a:xfrm>
              <a:off x="3462650" y="3576325"/>
              <a:ext cx="47550" cy="152950"/>
            </a:xfrm>
            <a:custGeom>
              <a:avLst/>
              <a:gdLst/>
              <a:ahLst/>
              <a:cxnLst/>
              <a:rect l="l" t="t" r="r" b="b"/>
              <a:pathLst>
                <a:path w="1902" h="6118" extrusionOk="0">
                  <a:moveTo>
                    <a:pt x="1765" y="0"/>
                  </a:moveTo>
                  <a:cubicBezTo>
                    <a:pt x="1657" y="0"/>
                    <a:pt x="1095" y="1622"/>
                    <a:pt x="534" y="3637"/>
                  </a:cubicBezTo>
                  <a:lnTo>
                    <a:pt x="100" y="5071"/>
                  </a:lnTo>
                  <a:cubicBezTo>
                    <a:pt x="0" y="5338"/>
                    <a:pt x="0" y="5605"/>
                    <a:pt x="67" y="5838"/>
                  </a:cubicBezTo>
                  <a:cubicBezTo>
                    <a:pt x="134" y="5972"/>
                    <a:pt x="267" y="6072"/>
                    <a:pt x="401" y="6105"/>
                  </a:cubicBezTo>
                  <a:lnTo>
                    <a:pt x="734" y="6105"/>
                  </a:lnTo>
                  <a:cubicBezTo>
                    <a:pt x="821" y="6113"/>
                    <a:pt x="909" y="6117"/>
                    <a:pt x="999" y="6117"/>
                  </a:cubicBezTo>
                  <a:cubicBezTo>
                    <a:pt x="1288" y="6117"/>
                    <a:pt x="1588" y="6074"/>
                    <a:pt x="1868" y="5972"/>
                  </a:cubicBezTo>
                  <a:cubicBezTo>
                    <a:pt x="1501" y="5872"/>
                    <a:pt x="1134" y="5838"/>
                    <a:pt x="734" y="5838"/>
                  </a:cubicBezTo>
                  <a:cubicBezTo>
                    <a:pt x="567" y="5838"/>
                    <a:pt x="434" y="5805"/>
                    <a:pt x="401" y="5705"/>
                  </a:cubicBezTo>
                  <a:cubicBezTo>
                    <a:pt x="367" y="5538"/>
                    <a:pt x="401" y="5338"/>
                    <a:pt x="501" y="5205"/>
                  </a:cubicBezTo>
                  <a:lnTo>
                    <a:pt x="901" y="3770"/>
                  </a:lnTo>
                  <a:cubicBezTo>
                    <a:pt x="1501" y="1702"/>
                    <a:pt x="1902" y="34"/>
                    <a:pt x="1768" y="1"/>
                  </a:cubicBezTo>
                  <a:cubicBezTo>
                    <a:pt x="1767" y="1"/>
                    <a:pt x="1766" y="0"/>
                    <a:pt x="17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9"/>
            <p:cNvSpPr/>
            <p:nvPr/>
          </p:nvSpPr>
          <p:spPr>
            <a:xfrm>
              <a:off x="3484325" y="3740625"/>
              <a:ext cx="94250" cy="50200"/>
            </a:xfrm>
            <a:custGeom>
              <a:avLst/>
              <a:gdLst/>
              <a:ahLst/>
              <a:cxnLst/>
              <a:rect l="l" t="t" r="r" b="b"/>
              <a:pathLst>
                <a:path w="3770" h="2008" extrusionOk="0">
                  <a:moveTo>
                    <a:pt x="3303" y="0"/>
                  </a:moveTo>
                  <a:lnTo>
                    <a:pt x="3303" y="0"/>
                  </a:lnTo>
                  <a:cubicBezTo>
                    <a:pt x="2235" y="534"/>
                    <a:pt x="1135" y="934"/>
                    <a:pt x="1" y="1268"/>
                  </a:cubicBezTo>
                  <a:cubicBezTo>
                    <a:pt x="365" y="1747"/>
                    <a:pt x="932" y="2007"/>
                    <a:pt x="1510" y="2007"/>
                  </a:cubicBezTo>
                  <a:cubicBezTo>
                    <a:pt x="1778" y="2007"/>
                    <a:pt x="2049" y="1951"/>
                    <a:pt x="2302" y="1835"/>
                  </a:cubicBezTo>
                  <a:cubicBezTo>
                    <a:pt x="3770" y="1134"/>
                    <a:pt x="3303" y="0"/>
                    <a:pt x="33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516850" y="3877375"/>
              <a:ext cx="159300" cy="90950"/>
            </a:xfrm>
            <a:custGeom>
              <a:avLst/>
              <a:gdLst/>
              <a:ahLst/>
              <a:cxnLst/>
              <a:rect l="l" t="t" r="r" b="b"/>
              <a:pathLst>
                <a:path w="6372" h="3638" extrusionOk="0">
                  <a:moveTo>
                    <a:pt x="6372" y="1"/>
                  </a:moveTo>
                  <a:cubicBezTo>
                    <a:pt x="4537" y="1402"/>
                    <a:pt x="2302" y="2202"/>
                    <a:pt x="0" y="2369"/>
                  </a:cubicBezTo>
                  <a:lnTo>
                    <a:pt x="101" y="3637"/>
                  </a:lnTo>
                  <a:cubicBezTo>
                    <a:pt x="145" y="3637"/>
                    <a:pt x="190" y="3638"/>
                    <a:pt x="234" y="3638"/>
                  </a:cubicBezTo>
                  <a:cubicBezTo>
                    <a:pt x="5126" y="3638"/>
                    <a:pt x="6372" y="1"/>
                    <a:pt x="6372" y="1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9"/>
            <p:cNvSpPr/>
            <p:nvPr/>
          </p:nvSpPr>
          <p:spPr>
            <a:xfrm>
              <a:off x="3822075" y="3527075"/>
              <a:ext cx="88650" cy="143150"/>
            </a:xfrm>
            <a:custGeom>
              <a:avLst/>
              <a:gdLst/>
              <a:ahLst/>
              <a:cxnLst/>
              <a:rect l="l" t="t" r="r" b="b"/>
              <a:pathLst>
                <a:path w="3546" h="5726" extrusionOk="0">
                  <a:moveTo>
                    <a:pt x="819" y="1"/>
                  </a:moveTo>
                  <a:cubicBezTo>
                    <a:pt x="779" y="1"/>
                    <a:pt x="739" y="1"/>
                    <a:pt x="701" y="3"/>
                  </a:cubicBezTo>
                  <a:cubicBezTo>
                    <a:pt x="300" y="36"/>
                    <a:pt x="0" y="370"/>
                    <a:pt x="0" y="770"/>
                  </a:cubicBezTo>
                  <a:cubicBezTo>
                    <a:pt x="0" y="2204"/>
                    <a:pt x="34" y="5473"/>
                    <a:pt x="67" y="5574"/>
                  </a:cubicBezTo>
                  <a:cubicBezTo>
                    <a:pt x="78" y="5607"/>
                    <a:pt x="492" y="5726"/>
                    <a:pt x="1023" y="5726"/>
                  </a:cubicBezTo>
                  <a:cubicBezTo>
                    <a:pt x="2060" y="5726"/>
                    <a:pt x="3546" y="5276"/>
                    <a:pt x="3369" y="2872"/>
                  </a:cubicBezTo>
                  <a:cubicBezTo>
                    <a:pt x="3177" y="409"/>
                    <a:pt x="1759" y="1"/>
                    <a:pt x="819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9"/>
            <p:cNvSpPr/>
            <p:nvPr/>
          </p:nvSpPr>
          <p:spPr>
            <a:xfrm>
              <a:off x="3842925" y="3556325"/>
              <a:ext cx="40050" cy="80400"/>
            </a:xfrm>
            <a:custGeom>
              <a:avLst/>
              <a:gdLst/>
              <a:ahLst/>
              <a:cxnLst/>
              <a:rect l="l" t="t" r="r" b="b"/>
              <a:pathLst>
                <a:path w="1602" h="3216" extrusionOk="0">
                  <a:moveTo>
                    <a:pt x="567" y="0"/>
                  </a:moveTo>
                  <a:cubicBezTo>
                    <a:pt x="434" y="0"/>
                    <a:pt x="300" y="34"/>
                    <a:pt x="200" y="134"/>
                  </a:cubicBezTo>
                  <a:cubicBezTo>
                    <a:pt x="134" y="200"/>
                    <a:pt x="100" y="267"/>
                    <a:pt x="67" y="367"/>
                  </a:cubicBezTo>
                  <a:cubicBezTo>
                    <a:pt x="67" y="534"/>
                    <a:pt x="100" y="567"/>
                    <a:pt x="134" y="567"/>
                  </a:cubicBezTo>
                  <a:cubicBezTo>
                    <a:pt x="167" y="567"/>
                    <a:pt x="134" y="501"/>
                    <a:pt x="167" y="401"/>
                  </a:cubicBezTo>
                  <a:cubicBezTo>
                    <a:pt x="222" y="262"/>
                    <a:pt x="324" y="192"/>
                    <a:pt x="453" y="192"/>
                  </a:cubicBezTo>
                  <a:cubicBezTo>
                    <a:pt x="479" y="192"/>
                    <a:pt x="506" y="195"/>
                    <a:pt x="534" y="200"/>
                  </a:cubicBezTo>
                  <a:cubicBezTo>
                    <a:pt x="767" y="234"/>
                    <a:pt x="967" y="401"/>
                    <a:pt x="1068" y="634"/>
                  </a:cubicBezTo>
                  <a:cubicBezTo>
                    <a:pt x="1201" y="901"/>
                    <a:pt x="1301" y="1235"/>
                    <a:pt x="1301" y="1535"/>
                  </a:cubicBezTo>
                  <a:cubicBezTo>
                    <a:pt x="1334" y="2202"/>
                    <a:pt x="1068" y="2836"/>
                    <a:pt x="667" y="3002"/>
                  </a:cubicBezTo>
                  <a:cubicBezTo>
                    <a:pt x="589" y="3042"/>
                    <a:pt x="499" y="3058"/>
                    <a:pt x="405" y="3058"/>
                  </a:cubicBezTo>
                  <a:cubicBezTo>
                    <a:pt x="338" y="3058"/>
                    <a:pt x="269" y="3050"/>
                    <a:pt x="200" y="3036"/>
                  </a:cubicBezTo>
                  <a:cubicBezTo>
                    <a:pt x="100" y="3003"/>
                    <a:pt x="33" y="2936"/>
                    <a:pt x="33" y="2936"/>
                  </a:cubicBezTo>
                  <a:lnTo>
                    <a:pt x="33" y="2936"/>
                  </a:lnTo>
                  <a:cubicBezTo>
                    <a:pt x="0" y="2969"/>
                    <a:pt x="33" y="3036"/>
                    <a:pt x="134" y="3136"/>
                  </a:cubicBezTo>
                  <a:cubicBezTo>
                    <a:pt x="225" y="3191"/>
                    <a:pt x="337" y="3216"/>
                    <a:pt x="453" y="3216"/>
                  </a:cubicBezTo>
                  <a:cubicBezTo>
                    <a:pt x="547" y="3216"/>
                    <a:pt x="644" y="3199"/>
                    <a:pt x="734" y="3169"/>
                  </a:cubicBezTo>
                  <a:cubicBezTo>
                    <a:pt x="1268" y="2969"/>
                    <a:pt x="1601" y="2269"/>
                    <a:pt x="1568" y="1535"/>
                  </a:cubicBezTo>
                  <a:cubicBezTo>
                    <a:pt x="1535" y="1168"/>
                    <a:pt x="1434" y="834"/>
                    <a:pt x="1268" y="534"/>
                  </a:cubicBezTo>
                  <a:cubicBezTo>
                    <a:pt x="1134" y="234"/>
                    <a:pt x="867" y="34"/>
                    <a:pt x="567" y="0"/>
                  </a:cubicBezTo>
                  <a:close/>
                </a:path>
              </a:pathLst>
            </a:custGeom>
            <a:solidFill>
              <a:srgbClr val="A36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9"/>
            <p:cNvSpPr/>
            <p:nvPr/>
          </p:nvSpPr>
          <p:spPr>
            <a:xfrm>
              <a:off x="3559575" y="3519475"/>
              <a:ext cx="77375" cy="24150"/>
            </a:xfrm>
            <a:custGeom>
              <a:avLst/>
              <a:gdLst/>
              <a:ahLst/>
              <a:cxnLst/>
              <a:rect l="l" t="t" r="r" b="b"/>
              <a:pathLst>
                <a:path w="3095" h="966" extrusionOk="0">
                  <a:moveTo>
                    <a:pt x="1397" y="1"/>
                  </a:moveTo>
                  <a:cubicBezTo>
                    <a:pt x="581" y="1"/>
                    <a:pt x="1" y="455"/>
                    <a:pt x="126" y="674"/>
                  </a:cubicBezTo>
                  <a:cubicBezTo>
                    <a:pt x="260" y="907"/>
                    <a:pt x="793" y="907"/>
                    <a:pt x="1527" y="941"/>
                  </a:cubicBezTo>
                  <a:cubicBezTo>
                    <a:pt x="1877" y="941"/>
                    <a:pt x="2186" y="966"/>
                    <a:pt x="2428" y="966"/>
                  </a:cubicBezTo>
                  <a:cubicBezTo>
                    <a:pt x="2670" y="966"/>
                    <a:pt x="2845" y="941"/>
                    <a:pt x="2928" y="841"/>
                  </a:cubicBezTo>
                  <a:cubicBezTo>
                    <a:pt x="3095" y="640"/>
                    <a:pt x="2461" y="73"/>
                    <a:pt x="1560" y="7"/>
                  </a:cubicBezTo>
                  <a:cubicBezTo>
                    <a:pt x="1505" y="3"/>
                    <a:pt x="1450" y="1"/>
                    <a:pt x="13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9"/>
            <p:cNvSpPr/>
            <p:nvPr/>
          </p:nvSpPr>
          <p:spPr>
            <a:xfrm>
              <a:off x="3377575" y="3524575"/>
              <a:ext cx="56700" cy="23700"/>
            </a:xfrm>
            <a:custGeom>
              <a:avLst/>
              <a:gdLst/>
              <a:ahLst/>
              <a:cxnLst/>
              <a:rect l="l" t="t" r="r" b="b"/>
              <a:pathLst>
                <a:path w="2268" h="948" extrusionOk="0">
                  <a:moveTo>
                    <a:pt x="1232" y="0"/>
                  </a:moveTo>
                  <a:cubicBezTo>
                    <a:pt x="1200" y="0"/>
                    <a:pt x="1168" y="1"/>
                    <a:pt x="1135" y="3"/>
                  </a:cubicBezTo>
                  <a:cubicBezTo>
                    <a:pt x="468" y="69"/>
                    <a:pt x="1" y="470"/>
                    <a:pt x="101" y="703"/>
                  </a:cubicBezTo>
                  <a:cubicBezTo>
                    <a:pt x="180" y="888"/>
                    <a:pt x="511" y="948"/>
                    <a:pt x="894" y="948"/>
                  </a:cubicBezTo>
                  <a:cubicBezTo>
                    <a:pt x="994" y="948"/>
                    <a:pt x="1098" y="944"/>
                    <a:pt x="1202" y="937"/>
                  </a:cubicBezTo>
                  <a:cubicBezTo>
                    <a:pt x="1735" y="870"/>
                    <a:pt x="2169" y="770"/>
                    <a:pt x="2236" y="503"/>
                  </a:cubicBezTo>
                  <a:cubicBezTo>
                    <a:pt x="2267" y="282"/>
                    <a:pt x="1819" y="0"/>
                    <a:pt x="12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9"/>
            <p:cNvSpPr/>
            <p:nvPr/>
          </p:nvSpPr>
          <p:spPr>
            <a:xfrm>
              <a:off x="3342550" y="3321150"/>
              <a:ext cx="513725" cy="285375"/>
            </a:xfrm>
            <a:custGeom>
              <a:avLst/>
              <a:gdLst/>
              <a:ahLst/>
              <a:cxnLst/>
              <a:rect l="l" t="t" r="r" b="b"/>
              <a:pathLst>
                <a:path w="20549" h="11415" extrusionOk="0">
                  <a:moveTo>
                    <a:pt x="8974" y="1"/>
                  </a:moveTo>
                  <a:lnTo>
                    <a:pt x="3904" y="701"/>
                  </a:lnTo>
                  <a:lnTo>
                    <a:pt x="1" y="1769"/>
                  </a:lnTo>
                  <a:lnTo>
                    <a:pt x="234" y="4504"/>
                  </a:lnTo>
                  <a:cubicBezTo>
                    <a:pt x="234" y="4504"/>
                    <a:pt x="1310" y="5030"/>
                    <a:pt x="3011" y="5030"/>
                  </a:cubicBezTo>
                  <a:cubicBezTo>
                    <a:pt x="4151" y="5030"/>
                    <a:pt x="5573" y="4793"/>
                    <a:pt x="7139" y="4003"/>
                  </a:cubicBezTo>
                  <a:cubicBezTo>
                    <a:pt x="9111" y="3031"/>
                    <a:pt x="11337" y="2431"/>
                    <a:pt x="12568" y="2431"/>
                  </a:cubicBezTo>
                  <a:cubicBezTo>
                    <a:pt x="12941" y="2431"/>
                    <a:pt x="13222" y="2486"/>
                    <a:pt x="13377" y="2602"/>
                  </a:cubicBezTo>
                  <a:cubicBezTo>
                    <a:pt x="14044" y="3136"/>
                    <a:pt x="14178" y="5771"/>
                    <a:pt x="16713" y="6539"/>
                  </a:cubicBezTo>
                  <a:cubicBezTo>
                    <a:pt x="16713" y="6539"/>
                    <a:pt x="16552" y="11415"/>
                    <a:pt x="18434" y="11415"/>
                  </a:cubicBezTo>
                  <a:cubicBezTo>
                    <a:pt x="18471" y="11415"/>
                    <a:pt x="18509" y="11413"/>
                    <a:pt x="18547" y="11409"/>
                  </a:cubicBezTo>
                  <a:cubicBezTo>
                    <a:pt x="20549" y="11242"/>
                    <a:pt x="19315" y="3403"/>
                    <a:pt x="19315" y="3403"/>
                  </a:cubicBezTo>
                  <a:lnTo>
                    <a:pt x="14378" y="1001"/>
                  </a:lnTo>
                  <a:lnTo>
                    <a:pt x="89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9"/>
            <p:cNvSpPr/>
            <p:nvPr/>
          </p:nvSpPr>
          <p:spPr>
            <a:xfrm>
              <a:off x="2627050" y="3649725"/>
              <a:ext cx="419500" cy="548750"/>
            </a:xfrm>
            <a:custGeom>
              <a:avLst/>
              <a:gdLst/>
              <a:ahLst/>
              <a:cxnLst/>
              <a:rect l="l" t="t" r="r" b="b"/>
              <a:pathLst>
                <a:path w="16780" h="21950" extrusionOk="0">
                  <a:moveTo>
                    <a:pt x="10808" y="0"/>
                  </a:moveTo>
                  <a:lnTo>
                    <a:pt x="0" y="5571"/>
                  </a:lnTo>
                  <a:lnTo>
                    <a:pt x="5304" y="21949"/>
                  </a:lnTo>
                  <a:lnTo>
                    <a:pt x="16779" y="20382"/>
                  </a:lnTo>
                  <a:cubicBezTo>
                    <a:pt x="16779" y="20382"/>
                    <a:pt x="11008" y="301"/>
                    <a:pt x="108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2893900" y="3636375"/>
              <a:ext cx="178500" cy="522900"/>
            </a:xfrm>
            <a:custGeom>
              <a:avLst/>
              <a:gdLst/>
              <a:ahLst/>
              <a:cxnLst/>
              <a:rect l="l" t="t" r="r" b="b"/>
              <a:pathLst>
                <a:path w="7140" h="20916" extrusionOk="0">
                  <a:moveTo>
                    <a:pt x="1135" y="1"/>
                  </a:moveTo>
                  <a:lnTo>
                    <a:pt x="1" y="601"/>
                  </a:lnTo>
                  <a:lnTo>
                    <a:pt x="6105" y="20916"/>
                  </a:lnTo>
                  <a:lnTo>
                    <a:pt x="7139" y="20349"/>
                  </a:lnTo>
                  <a:lnTo>
                    <a:pt x="11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9"/>
            <p:cNvSpPr/>
            <p:nvPr/>
          </p:nvSpPr>
          <p:spPr>
            <a:xfrm>
              <a:off x="2749625" y="3773600"/>
              <a:ext cx="28825" cy="24125"/>
            </a:xfrm>
            <a:custGeom>
              <a:avLst/>
              <a:gdLst/>
              <a:ahLst/>
              <a:cxnLst/>
              <a:rect l="l" t="t" r="r" b="b"/>
              <a:pathLst>
                <a:path w="1153" h="965" extrusionOk="0">
                  <a:moveTo>
                    <a:pt x="641" y="1"/>
                  </a:moveTo>
                  <a:cubicBezTo>
                    <a:pt x="605" y="1"/>
                    <a:pt x="569" y="6"/>
                    <a:pt x="535" y="16"/>
                  </a:cubicBezTo>
                  <a:cubicBezTo>
                    <a:pt x="101" y="82"/>
                    <a:pt x="1" y="649"/>
                    <a:pt x="334" y="883"/>
                  </a:cubicBezTo>
                  <a:cubicBezTo>
                    <a:pt x="423" y="939"/>
                    <a:pt x="517" y="964"/>
                    <a:pt x="608" y="964"/>
                  </a:cubicBezTo>
                  <a:cubicBezTo>
                    <a:pt x="895" y="964"/>
                    <a:pt x="1152" y="712"/>
                    <a:pt x="1102" y="383"/>
                  </a:cubicBezTo>
                  <a:cubicBezTo>
                    <a:pt x="1045" y="155"/>
                    <a:pt x="843" y="1"/>
                    <a:pt x="64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>
              <a:off x="2506125" y="3856750"/>
              <a:ext cx="739725" cy="1041750"/>
            </a:xfrm>
            <a:custGeom>
              <a:avLst/>
              <a:gdLst/>
              <a:ahLst/>
              <a:cxnLst/>
              <a:rect l="l" t="t" r="r" b="b"/>
              <a:pathLst>
                <a:path w="29589" h="41670" extrusionOk="0">
                  <a:moveTo>
                    <a:pt x="11288" y="1"/>
                  </a:moveTo>
                  <a:cubicBezTo>
                    <a:pt x="10791" y="1"/>
                    <a:pt x="10285" y="116"/>
                    <a:pt x="9808" y="359"/>
                  </a:cubicBezTo>
                  <a:lnTo>
                    <a:pt x="8173" y="1193"/>
                  </a:lnTo>
                  <a:cubicBezTo>
                    <a:pt x="7006" y="1793"/>
                    <a:pt x="6138" y="2861"/>
                    <a:pt x="5805" y="4128"/>
                  </a:cubicBezTo>
                  <a:cubicBezTo>
                    <a:pt x="5261" y="6209"/>
                    <a:pt x="4747" y="8443"/>
                    <a:pt x="4765" y="8443"/>
                  </a:cubicBezTo>
                  <a:cubicBezTo>
                    <a:pt x="4766" y="8443"/>
                    <a:pt x="4768" y="8439"/>
                    <a:pt x="4771" y="8431"/>
                  </a:cubicBezTo>
                  <a:lnTo>
                    <a:pt x="4771" y="8431"/>
                  </a:lnTo>
                  <a:lnTo>
                    <a:pt x="1535" y="31081"/>
                  </a:lnTo>
                  <a:cubicBezTo>
                    <a:pt x="1535" y="31081"/>
                    <a:pt x="1" y="37586"/>
                    <a:pt x="4437" y="40721"/>
                  </a:cubicBezTo>
                  <a:cubicBezTo>
                    <a:pt x="5416" y="41400"/>
                    <a:pt x="6592" y="41670"/>
                    <a:pt x="7842" y="41670"/>
                  </a:cubicBezTo>
                  <a:cubicBezTo>
                    <a:pt x="10893" y="41670"/>
                    <a:pt x="14383" y="40060"/>
                    <a:pt x="16512" y="38853"/>
                  </a:cubicBezTo>
                  <a:lnTo>
                    <a:pt x="29588" y="30981"/>
                  </a:lnTo>
                  <a:lnTo>
                    <a:pt x="19448" y="21274"/>
                  </a:lnTo>
                  <a:lnTo>
                    <a:pt x="11909" y="26177"/>
                  </a:lnTo>
                  <a:lnTo>
                    <a:pt x="10508" y="8598"/>
                  </a:lnTo>
                  <a:lnTo>
                    <a:pt x="10642" y="7731"/>
                  </a:lnTo>
                  <a:lnTo>
                    <a:pt x="15745" y="5796"/>
                  </a:lnTo>
                  <a:lnTo>
                    <a:pt x="14277" y="2027"/>
                  </a:lnTo>
                  <a:cubicBezTo>
                    <a:pt x="13773" y="755"/>
                    <a:pt x="12562" y="1"/>
                    <a:pt x="11288" y="1"/>
                  </a:cubicBez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2841375" y="1885950"/>
              <a:ext cx="343600" cy="437025"/>
            </a:xfrm>
            <a:custGeom>
              <a:avLst/>
              <a:gdLst/>
              <a:ahLst/>
              <a:cxnLst/>
              <a:rect l="l" t="t" r="r" b="b"/>
              <a:pathLst>
                <a:path w="13744" h="17481" extrusionOk="0">
                  <a:moveTo>
                    <a:pt x="8640" y="1"/>
                  </a:moveTo>
                  <a:lnTo>
                    <a:pt x="0" y="5438"/>
                  </a:lnTo>
                  <a:lnTo>
                    <a:pt x="7839" y="17480"/>
                  </a:lnTo>
                  <a:cubicBezTo>
                    <a:pt x="7839" y="17480"/>
                    <a:pt x="12142" y="12810"/>
                    <a:pt x="13743" y="7806"/>
                  </a:cubicBezTo>
                  <a:lnTo>
                    <a:pt x="8640" y="1"/>
                  </a:ln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>
              <a:off x="2314100" y="747500"/>
              <a:ext cx="575650" cy="359600"/>
            </a:xfrm>
            <a:custGeom>
              <a:avLst/>
              <a:gdLst/>
              <a:ahLst/>
              <a:cxnLst/>
              <a:rect l="l" t="t" r="r" b="b"/>
              <a:pathLst>
                <a:path w="23026" h="14384" extrusionOk="0">
                  <a:moveTo>
                    <a:pt x="15165" y="1"/>
                  </a:moveTo>
                  <a:cubicBezTo>
                    <a:pt x="14650" y="1"/>
                    <a:pt x="14132" y="109"/>
                    <a:pt x="13653" y="340"/>
                  </a:cubicBezTo>
                  <a:cubicBezTo>
                    <a:pt x="12752" y="740"/>
                    <a:pt x="11918" y="1240"/>
                    <a:pt x="11184" y="1874"/>
                  </a:cubicBezTo>
                  <a:cubicBezTo>
                    <a:pt x="10375" y="887"/>
                    <a:pt x="9283" y="443"/>
                    <a:pt x="8204" y="443"/>
                  </a:cubicBezTo>
                  <a:cubicBezTo>
                    <a:pt x="6256" y="443"/>
                    <a:pt x="4353" y="1891"/>
                    <a:pt x="4246" y="4209"/>
                  </a:cubicBezTo>
                  <a:cubicBezTo>
                    <a:pt x="3909" y="4088"/>
                    <a:pt x="3571" y="4032"/>
                    <a:pt x="3243" y="4032"/>
                  </a:cubicBezTo>
                  <a:cubicBezTo>
                    <a:pt x="1490" y="4032"/>
                    <a:pt x="1" y="5635"/>
                    <a:pt x="310" y="7545"/>
                  </a:cubicBezTo>
                  <a:cubicBezTo>
                    <a:pt x="443" y="8346"/>
                    <a:pt x="910" y="9146"/>
                    <a:pt x="810" y="9913"/>
                  </a:cubicBezTo>
                  <a:cubicBezTo>
                    <a:pt x="710" y="10681"/>
                    <a:pt x="110" y="11414"/>
                    <a:pt x="443" y="12115"/>
                  </a:cubicBezTo>
                  <a:cubicBezTo>
                    <a:pt x="710" y="12649"/>
                    <a:pt x="1444" y="12749"/>
                    <a:pt x="2044" y="12982"/>
                  </a:cubicBezTo>
                  <a:cubicBezTo>
                    <a:pt x="2645" y="13182"/>
                    <a:pt x="3212" y="13916"/>
                    <a:pt x="2778" y="14383"/>
                  </a:cubicBezTo>
                  <a:lnTo>
                    <a:pt x="17655" y="8145"/>
                  </a:lnTo>
                  <a:cubicBezTo>
                    <a:pt x="18118" y="8812"/>
                    <a:pt x="18919" y="9139"/>
                    <a:pt x="19735" y="9139"/>
                  </a:cubicBezTo>
                  <a:cubicBezTo>
                    <a:pt x="20390" y="9139"/>
                    <a:pt x="21053" y="8928"/>
                    <a:pt x="21558" y="8512"/>
                  </a:cubicBezTo>
                  <a:cubicBezTo>
                    <a:pt x="22692" y="7578"/>
                    <a:pt x="23026" y="5910"/>
                    <a:pt x="22626" y="4476"/>
                  </a:cubicBezTo>
                  <a:cubicBezTo>
                    <a:pt x="22392" y="3442"/>
                    <a:pt x="21692" y="2575"/>
                    <a:pt x="20758" y="2074"/>
                  </a:cubicBezTo>
                  <a:cubicBezTo>
                    <a:pt x="20410" y="1906"/>
                    <a:pt x="20036" y="1825"/>
                    <a:pt x="19666" y="1825"/>
                  </a:cubicBezTo>
                  <a:cubicBezTo>
                    <a:pt x="19006" y="1825"/>
                    <a:pt x="18359" y="2084"/>
                    <a:pt x="17889" y="2575"/>
                  </a:cubicBezTo>
                  <a:cubicBezTo>
                    <a:pt x="17989" y="1574"/>
                    <a:pt x="17422" y="640"/>
                    <a:pt x="16488" y="240"/>
                  </a:cubicBezTo>
                  <a:cubicBezTo>
                    <a:pt x="16067" y="84"/>
                    <a:pt x="15617" y="1"/>
                    <a:pt x="1516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>
              <a:off x="2376025" y="887700"/>
              <a:ext cx="439525" cy="819000"/>
            </a:xfrm>
            <a:custGeom>
              <a:avLst/>
              <a:gdLst/>
              <a:ahLst/>
              <a:cxnLst/>
              <a:rect l="l" t="t" r="r" b="b"/>
              <a:pathLst>
                <a:path w="17581" h="32760" extrusionOk="0">
                  <a:moveTo>
                    <a:pt x="9903" y="0"/>
                  </a:moveTo>
                  <a:cubicBezTo>
                    <a:pt x="6807" y="0"/>
                    <a:pt x="3721" y="873"/>
                    <a:pt x="1035" y="2604"/>
                  </a:cubicBezTo>
                  <a:lnTo>
                    <a:pt x="568" y="2904"/>
                  </a:lnTo>
                  <a:lnTo>
                    <a:pt x="34" y="26922"/>
                  </a:lnTo>
                  <a:cubicBezTo>
                    <a:pt x="1" y="30124"/>
                    <a:pt x="2636" y="32759"/>
                    <a:pt x="5838" y="32759"/>
                  </a:cubicBezTo>
                  <a:cubicBezTo>
                    <a:pt x="8941" y="32759"/>
                    <a:pt x="11476" y="30357"/>
                    <a:pt x="11643" y="27255"/>
                  </a:cubicBezTo>
                  <a:cubicBezTo>
                    <a:pt x="11776" y="24720"/>
                    <a:pt x="11876" y="22252"/>
                    <a:pt x="11876" y="22252"/>
                  </a:cubicBezTo>
                  <a:cubicBezTo>
                    <a:pt x="11876" y="22252"/>
                    <a:pt x="16646" y="21918"/>
                    <a:pt x="17080" y="17248"/>
                  </a:cubicBezTo>
                  <a:cubicBezTo>
                    <a:pt x="17513" y="12611"/>
                    <a:pt x="17580" y="1904"/>
                    <a:pt x="17580" y="1904"/>
                  </a:cubicBezTo>
                  <a:cubicBezTo>
                    <a:pt x="15174" y="631"/>
                    <a:pt x="12535" y="0"/>
                    <a:pt x="9903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19"/>
            <p:cNvSpPr/>
            <p:nvPr/>
          </p:nvSpPr>
          <p:spPr>
            <a:xfrm>
              <a:off x="2566175" y="1112700"/>
              <a:ext cx="36725" cy="33400"/>
            </a:xfrm>
            <a:custGeom>
              <a:avLst/>
              <a:gdLst/>
              <a:ahLst/>
              <a:cxnLst/>
              <a:rect l="l" t="t" r="r" b="b"/>
              <a:pathLst>
                <a:path w="1469" h="1336" extrusionOk="0">
                  <a:moveTo>
                    <a:pt x="737" y="1"/>
                  </a:moveTo>
                  <a:cubicBezTo>
                    <a:pt x="456" y="1"/>
                    <a:pt x="206" y="186"/>
                    <a:pt x="100" y="476"/>
                  </a:cubicBezTo>
                  <a:cubicBezTo>
                    <a:pt x="0" y="809"/>
                    <a:pt x="167" y="1176"/>
                    <a:pt x="501" y="1310"/>
                  </a:cubicBezTo>
                  <a:cubicBezTo>
                    <a:pt x="565" y="1327"/>
                    <a:pt x="629" y="1335"/>
                    <a:pt x="692" y="1335"/>
                  </a:cubicBezTo>
                  <a:cubicBezTo>
                    <a:pt x="989" y="1335"/>
                    <a:pt x="1258" y="1151"/>
                    <a:pt x="1368" y="876"/>
                  </a:cubicBezTo>
                  <a:cubicBezTo>
                    <a:pt x="1468" y="542"/>
                    <a:pt x="1301" y="176"/>
                    <a:pt x="968" y="42"/>
                  </a:cubicBezTo>
                  <a:cubicBezTo>
                    <a:pt x="890" y="14"/>
                    <a:pt x="813" y="1"/>
                    <a:pt x="73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19"/>
            <p:cNvSpPr/>
            <p:nvPr/>
          </p:nvSpPr>
          <p:spPr>
            <a:xfrm>
              <a:off x="2562000" y="1101075"/>
              <a:ext cx="61725" cy="18725"/>
            </a:xfrm>
            <a:custGeom>
              <a:avLst/>
              <a:gdLst/>
              <a:ahLst/>
              <a:cxnLst/>
              <a:rect l="l" t="t" r="r" b="b"/>
              <a:pathLst>
                <a:path w="2469" h="749" extrusionOk="0">
                  <a:moveTo>
                    <a:pt x="1161" y="0"/>
                  </a:moveTo>
                  <a:cubicBezTo>
                    <a:pt x="849" y="0"/>
                    <a:pt x="566" y="95"/>
                    <a:pt x="334" y="240"/>
                  </a:cubicBezTo>
                  <a:cubicBezTo>
                    <a:pt x="101" y="407"/>
                    <a:pt x="1" y="507"/>
                    <a:pt x="67" y="574"/>
                  </a:cubicBezTo>
                  <a:cubicBezTo>
                    <a:pt x="77" y="588"/>
                    <a:pt x="95" y="594"/>
                    <a:pt x="122" y="594"/>
                  </a:cubicBezTo>
                  <a:cubicBezTo>
                    <a:pt x="271" y="594"/>
                    <a:pt x="672" y="404"/>
                    <a:pt x="1168" y="404"/>
                  </a:cubicBezTo>
                  <a:cubicBezTo>
                    <a:pt x="1201" y="404"/>
                    <a:pt x="1234" y="405"/>
                    <a:pt x="1268" y="407"/>
                  </a:cubicBezTo>
                  <a:cubicBezTo>
                    <a:pt x="1849" y="438"/>
                    <a:pt x="2262" y="749"/>
                    <a:pt x="2404" y="749"/>
                  </a:cubicBezTo>
                  <a:cubicBezTo>
                    <a:pt x="2417" y="749"/>
                    <a:pt x="2427" y="746"/>
                    <a:pt x="2436" y="741"/>
                  </a:cubicBezTo>
                  <a:cubicBezTo>
                    <a:pt x="2469" y="707"/>
                    <a:pt x="2402" y="574"/>
                    <a:pt x="2202" y="374"/>
                  </a:cubicBezTo>
                  <a:cubicBezTo>
                    <a:pt x="1969" y="174"/>
                    <a:pt x="1635" y="40"/>
                    <a:pt x="1301" y="7"/>
                  </a:cubicBezTo>
                  <a:cubicBezTo>
                    <a:pt x="1254" y="2"/>
                    <a:pt x="1207" y="0"/>
                    <a:pt x="11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2742975" y="1112700"/>
              <a:ext cx="37550" cy="33400"/>
            </a:xfrm>
            <a:custGeom>
              <a:avLst/>
              <a:gdLst/>
              <a:ahLst/>
              <a:cxnLst/>
              <a:rect l="l" t="t" r="r" b="b"/>
              <a:pathLst>
                <a:path w="1502" h="1336" extrusionOk="0">
                  <a:moveTo>
                    <a:pt x="750" y="1"/>
                  </a:moveTo>
                  <a:cubicBezTo>
                    <a:pt x="477" y="1"/>
                    <a:pt x="205" y="186"/>
                    <a:pt x="100" y="476"/>
                  </a:cubicBezTo>
                  <a:cubicBezTo>
                    <a:pt x="0" y="809"/>
                    <a:pt x="200" y="1176"/>
                    <a:pt x="534" y="1310"/>
                  </a:cubicBezTo>
                  <a:cubicBezTo>
                    <a:pt x="592" y="1327"/>
                    <a:pt x="653" y="1335"/>
                    <a:pt x="713" y="1335"/>
                  </a:cubicBezTo>
                  <a:cubicBezTo>
                    <a:pt x="999" y="1335"/>
                    <a:pt x="1291" y="1151"/>
                    <a:pt x="1401" y="876"/>
                  </a:cubicBezTo>
                  <a:cubicBezTo>
                    <a:pt x="1501" y="542"/>
                    <a:pt x="1301" y="176"/>
                    <a:pt x="967" y="42"/>
                  </a:cubicBezTo>
                  <a:cubicBezTo>
                    <a:pt x="897" y="14"/>
                    <a:pt x="824" y="1"/>
                    <a:pt x="75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19"/>
            <p:cNvSpPr/>
            <p:nvPr/>
          </p:nvSpPr>
          <p:spPr>
            <a:xfrm>
              <a:off x="2741300" y="1101675"/>
              <a:ext cx="61725" cy="18950"/>
            </a:xfrm>
            <a:custGeom>
              <a:avLst/>
              <a:gdLst/>
              <a:ahLst/>
              <a:cxnLst/>
              <a:rect l="l" t="t" r="r" b="b"/>
              <a:pathLst>
                <a:path w="2469" h="758" extrusionOk="0">
                  <a:moveTo>
                    <a:pt x="1181" y="0"/>
                  </a:moveTo>
                  <a:cubicBezTo>
                    <a:pt x="885" y="0"/>
                    <a:pt x="589" y="84"/>
                    <a:pt x="334" y="250"/>
                  </a:cubicBezTo>
                  <a:cubicBezTo>
                    <a:pt x="100" y="383"/>
                    <a:pt x="0" y="483"/>
                    <a:pt x="67" y="550"/>
                  </a:cubicBezTo>
                  <a:cubicBezTo>
                    <a:pt x="77" y="564"/>
                    <a:pt x="95" y="570"/>
                    <a:pt x="120" y="570"/>
                  </a:cubicBezTo>
                  <a:cubicBezTo>
                    <a:pt x="263" y="570"/>
                    <a:pt x="645" y="380"/>
                    <a:pt x="1163" y="380"/>
                  </a:cubicBezTo>
                  <a:cubicBezTo>
                    <a:pt x="1198" y="380"/>
                    <a:pt x="1232" y="381"/>
                    <a:pt x="1268" y="383"/>
                  </a:cubicBezTo>
                  <a:cubicBezTo>
                    <a:pt x="1853" y="414"/>
                    <a:pt x="2268" y="757"/>
                    <a:pt x="2407" y="757"/>
                  </a:cubicBezTo>
                  <a:cubicBezTo>
                    <a:pt x="2418" y="757"/>
                    <a:pt x="2428" y="755"/>
                    <a:pt x="2435" y="750"/>
                  </a:cubicBezTo>
                  <a:cubicBezTo>
                    <a:pt x="2469" y="683"/>
                    <a:pt x="2402" y="550"/>
                    <a:pt x="2202" y="383"/>
                  </a:cubicBezTo>
                  <a:cubicBezTo>
                    <a:pt x="1908" y="126"/>
                    <a:pt x="1544" y="0"/>
                    <a:pt x="11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9"/>
            <p:cNvSpPr/>
            <p:nvPr/>
          </p:nvSpPr>
          <p:spPr>
            <a:xfrm>
              <a:off x="2679575" y="1105400"/>
              <a:ext cx="43400" cy="143250"/>
            </a:xfrm>
            <a:custGeom>
              <a:avLst/>
              <a:gdLst/>
              <a:ahLst/>
              <a:cxnLst/>
              <a:rect l="l" t="t" r="r" b="b"/>
              <a:pathLst>
                <a:path w="1736" h="5730" extrusionOk="0">
                  <a:moveTo>
                    <a:pt x="68" y="1"/>
                  </a:moveTo>
                  <a:cubicBezTo>
                    <a:pt x="1" y="34"/>
                    <a:pt x="368" y="1602"/>
                    <a:pt x="902" y="3503"/>
                  </a:cubicBezTo>
                  <a:cubicBezTo>
                    <a:pt x="1068" y="3970"/>
                    <a:pt x="1202" y="4437"/>
                    <a:pt x="1335" y="4837"/>
                  </a:cubicBezTo>
                  <a:cubicBezTo>
                    <a:pt x="1402" y="5004"/>
                    <a:pt x="1435" y="5171"/>
                    <a:pt x="1402" y="5338"/>
                  </a:cubicBezTo>
                  <a:cubicBezTo>
                    <a:pt x="1369" y="5438"/>
                    <a:pt x="1268" y="5471"/>
                    <a:pt x="1068" y="5471"/>
                  </a:cubicBezTo>
                  <a:cubicBezTo>
                    <a:pt x="1009" y="5465"/>
                    <a:pt x="949" y="5462"/>
                    <a:pt x="888" y="5462"/>
                  </a:cubicBezTo>
                  <a:cubicBezTo>
                    <a:pt x="605" y="5462"/>
                    <a:pt x="303" y="5522"/>
                    <a:pt x="1" y="5605"/>
                  </a:cubicBezTo>
                  <a:cubicBezTo>
                    <a:pt x="276" y="5680"/>
                    <a:pt x="533" y="5717"/>
                    <a:pt x="798" y="5717"/>
                  </a:cubicBezTo>
                  <a:cubicBezTo>
                    <a:pt x="887" y="5717"/>
                    <a:pt x="977" y="5713"/>
                    <a:pt x="1068" y="5705"/>
                  </a:cubicBezTo>
                  <a:cubicBezTo>
                    <a:pt x="1118" y="5721"/>
                    <a:pt x="1168" y="5730"/>
                    <a:pt x="1218" y="5730"/>
                  </a:cubicBezTo>
                  <a:cubicBezTo>
                    <a:pt x="1268" y="5730"/>
                    <a:pt x="1318" y="5721"/>
                    <a:pt x="1369" y="5705"/>
                  </a:cubicBezTo>
                  <a:cubicBezTo>
                    <a:pt x="1502" y="5671"/>
                    <a:pt x="1602" y="5605"/>
                    <a:pt x="1669" y="5471"/>
                  </a:cubicBezTo>
                  <a:cubicBezTo>
                    <a:pt x="1735" y="5238"/>
                    <a:pt x="1735" y="4971"/>
                    <a:pt x="1635" y="4771"/>
                  </a:cubicBezTo>
                  <a:cubicBezTo>
                    <a:pt x="1502" y="4337"/>
                    <a:pt x="1369" y="3870"/>
                    <a:pt x="1268" y="3403"/>
                  </a:cubicBezTo>
                  <a:cubicBezTo>
                    <a:pt x="701" y="1502"/>
                    <a:pt x="168" y="1"/>
                    <a:pt x="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9"/>
            <p:cNvSpPr/>
            <p:nvPr/>
          </p:nvSpPr>
          <p:spPr>
            <a:xfrm>
              <a:off x="2615375" y="1258850"/>
              <a:ext cx="88425" cy="46500"/>
            </a:xfrm>
            <a:custGeom>
              <a:avLst/>
              <a:gdLst/>
              <a:ahLst/>
              <a:cxnLst/>
              <a:rect l="l" t="t" r="r" b="b"/>
              <a:pathLst>
                <a:path w="3537" h="1860" extrusionOk="0">
                  <a:moveTo>
                    <a:pt x="434" y="0"/>
                  </a:moveTo>
                  <a:cubicBezTo>
                    <a:pt x="434" y="0"/>
                    <a:pt x="0" y="1068"/>
                    <a:pt x="1368" y="1701"/>
                  </a:cubicBezTo>
                  <a:cubicBezTo>
                    <a:pt x="1613" y="1808"/>
                    <a:pt x="1867" y="1860"/>
                    <a:pt x="2118" y="1860"/>
                  </a:cubicBezTo>
                  <a:cubicBezTo>
                    <a:pt x="2654" y="1860"/>
                    <a:pt x="3173" y="1622"/>
                    <a:pt x="3536" y="1168"/>
                  </a:cubicBezTo>
                  <a:cubicBezTo>
                    <a:pt x="2469" y="868"/>
                    <a:pt x="1435" y="501"/>
                    <a:pt x="4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9"/>
            <p:cNvSpPr/>
            <p:nvPr/>
          </p:nvSpPr>
          <p:spPr>
            <a:xfrm>
              <a:off x="2524475" y="1387275"/>
              <a:ext cx="149300" cy="85075"/>
            </a:xfrm>
            <a:custGeom>
              <a:avLst/>
              <a:gdLst/>
              <a:ahLst/>
              <a:cxnLst/>
              <a:rect l="l" t="t" r="r" b="b"/>
              <a:pathLst>
                <a:path w="5972" h="3403" extrusionOk="0">
                  <a:moveTo>
                    <a:pt x="0" y="0"/>
                  </a:moveTo>
                  <a:cubicBezTo>
                    <a:pt x="1" y="0"/>
                    <a:pt x="1157" y="3403"/>
                    <a:pt x="5803" y="3403"/>
                  </a:cubicBezTo>
                  <a:cubicBezTo>
                    <a:pt x="5826" y="3403"/>
                    <a:pt x="5849" y="3403"/>
                    <a:pt x="5871" y="3403"/>
                  </a:cubicBezTo>
                  <a:lnTo>
                    <a:pt x="5971" y="2202"/>
                  </a:lnTo>
                  <a:cubicBezTo>
                    <a:pt x="3803" y="2068"/>
                    <a:pt x="1735" y="1301"/>
                    <a:pt x="0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9"/>
            <p:cNvSpPr/>
            <p:nvPr/>
          </p:nvSpPr>
          <p:spPr>
            <a:xfrm>
              <a:off x="2304625" y="1112850"/>
              <a:ext cx="83100" cy="133750"/>
            </a:xfrm>
            <a:custGeom>
              <a:avLst/>
              <a:gdLst/>
              <a:ahLst/>
              <a:cxnLst/>
              <a:rect l="l" t="t" r="r" b="b"/>
              <a:pathLst>
                <a:path w="3324" h="5350" extrusionOk="0">
                  <a:moveTo>
                    <a:pt x="2537" y="0"/>
                  </a:moveTo>
                  <a:cubicBezTo>
                    <a:pt x="1664" y="0"/>
                    <a:pt x="346" y="377"/>
                    <a:pt x="155" y="2671"/>
                  </a:cubicBezTo>
                  <a:cubicBezTo>
                    <a:pt x="0" y="4926"/>
                    <a:pt x="1413" y="5350"/>
                    <a:pt x="2384" y="5350"/>
                  </a:cubicBezTo>
                  <a:cubicBezTo>
                    <a:pt x="2878" y="5350"/>
                    <a:pt x="3257" y="5240"/>
                    <a:pt x="3257" y="5206"/>
                  </a:cubicBezTo>
                  <a:cubicBezTo>
                    <a:pt x="3257" y="5106"/>
                    <a:pt x="3324" y="2038"/>
                    <a:pt x="3324" y="703"/>
                  </a:cubicBezTo>
                  <a:cubicBezTo>
                    <a:pt x="3324" y="336"/>
                    <a:pt x="3057" y="36"/>
                    <a:pt x="2657" y="3"/>
                  </a:cubicBezTo>
                  <a:cubicBezTo>
                    <a:pt x="2618" y="1"/>
                    <a:pt x="2578" y="0"/>
                    <a:pt x="2537" y="0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2331000" y="1140200"/>
              <a:ext cx="37550" cy="74800"/>
            </a:xfrm>
            <a:custGeom>
              <a:avLst/>
              <a:gdLst/>
              <a:ahLst/>
              <a:cxnLst/>
              <a:rect l="l" t="t" r="r" b="b"/>
              <a:pathLst>
                <a:path w="1502" h="2992" extrusionOk="0">
                  <a:moveTo>
                    <a:pt x="1059" y="1"/>
                  </a:moveTo>
                  <a:cubicBezTo>
                    <a:pt x="1039" y="1"/>
                    <a:pt x="1020" y="3"/>
                    <a:pt x="1001" y="10"/>
                  </a:cubicBezTo>
                  <a:cubicBezTo>
                    <a:pt x="701" y="43"/>
                    <a:pt x="434" y="210"/>
                    <a:pt x="334" y="477"/>
                  </a:cubicBezTo>
                  <a:cubicBezTo>
                    <a:pt x="134" y="777"/>
                    <a:pt x="67" y="1077"/>
                    <a:pt x="34" y="1411"/>
                  </a:cubicBezTo>
                  <a:cubicBezTo>
                    <a:pt x="1" y="2111"/>
                    <a:pt x="301" y="2778"/>
                    <a:pt x="801" y="2945"/>
                  </a:cubicBezTo>
                  <a:cubicBezTo>
                    <a:pt x="891" y="2975"/>
                    <a:pt x="981" y="2991"/>
                    <a:pt x="1068" y="2991"/>
                  </a:cubicBezTo>
                  <a:cubicBezTo>
                    <a:pt x="1174" y="2991"/>
                    <a:pt x="1276" y="2967"/>
                    <a:pt x="1368" y="2912"/>
                  </a:cubicBezTo>
                  <a:cubicBezTo>
                    <a:pt x="1468" y="2812"/>
                    <a:pt x="1502" y="2745"/>
                    <a:pt x="1502" y="2745"/>
                  </a:cubicBezTo>
                  <a:lnTo>
                    <a:pt x="1502" y="2745"/>
                  </a:lnTo>
                  <a:cubicBezTo>
                    <a:pt x="1502" y="2745"/>
                    <a:pt x="1435" y="2778"/>
                    <a:pt x="1302" y="2812"/>
                  </a:cubicBezTo>
                  <a:cubicBezTo>
                    <a:pt x="1245" y="2840"/>
                    <a:pt x="1183" y="2850"/>
                    <a:pt x="1120" y="2850"/>
                  </a:cubicBezTo>
                  <a:cubicBezTo>
                    <a:pt x="1033" y="2850"/>
                    <a:pt x="945" y="2831"/>
                    <a:pt x="868" y="2812"/>
                  </a:cubicBezTo>
                  <a:cubicBezTo>
                    <a:pt x="501" y="2645"/>
                    <a:pt x="234" y="2044"/>
                    <a:pt x="267" y="1411"/>
                  </a:cubicBezTo>
                  <a:cubicBezTo>
                    <a:pt x="301" y="1144"/>
                    <a:pt x="368" y="843"/>
                    <a:pt x="501" y="577"/>
                  </a:cubicBezTo>
                  <a:cubicBezTo>
                    <a:pt x="601" y="376"/>
                    <a:pt x="768" y="210"/>
                    <a:pt x="1001" y="176"/>
                  </a:cubicBezTo>
                  <a:cubicBezTo>
                    <a:pt x="1024" y="171"/>
                    <a:pt x="1048" y="168"/>
                    <a:pt x="1072" y="168"/>
                  </a:cubicBezTo>
                  <a:cubicBezTo>
                    <a:pt x="1188" y="168"/>
                    <a:pt x="1307" y="233"/>
                    <a:pt x="1335" y="343"/>
                  </a:cubicBezTo>
                  <a:cubicBezTo>
                    <a:pt x="1368" y="443"/>
                    <a:pt x="1335" y="510"/>
                    <a:pt x="1368" y="543"/>
                  </a:cubicBezTo>
                  <a:cubicBezTo>
                    <a:pt x="1402" y="543"/>
                    <a:pt x="1435" y="477"/>
                    <a:pt x="1435" y="343"/>
                  </a:cubicBezTo>
                  <a:cubicBezTo>
                    <a:pt x="1435" y="243"/>
                    <a:pt x="1368" y="176"/>
                    <a:pt x="1302" y="110"/>
                  </a:cubicBezTo>
                  <a:cubicBezTo>
                    <a:pt x="1247" y="55"/>
                    <a:pt x="1148" y="1"/>
                    <a:pt x="1059" y="1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2561175" y="1051875"/>
              <a:ext cx="72350" cy="23225"/>
            </a:xfrm>
            <a:custGeom>
              <a:avLst/>
              <a:gdLst/>
              <a:ahLst/>
              <a:cxnLst/>
              <a:rect l="l" t="t" r="r" b="b"/>
              <a:pathLst>
                <a:path w="2894" h="929" extrusionOk="0">
                  <a:moveTo>
                    <a:pt x="1587" y="1"/>
                  </a:moveTo>
                  <a:cubicBezTo>
                    <a:pt x="1537" y="1"/>
                    <a:pt x="1486" y="3"/>
                    <a:pt x="1435" y="7"/>
                  </a:cubicBezTo>
                  <a:cubicBezTo>
                    <a:pt x="567" y="107"/>
                    <a:pt x="0" y="607"/>
                    <a:pt x="167" y="807"/>
                  </a:cubicBezTo>
                  <a:cubicBezTo>
                    <a:pt x="229" y="900"/>
                    <a:pt x="371" y="929"/>
                    <a:pt x="572" y="929"/>
                  </a:cubicBezTo>
                  <a:cubicBezTo>
                    <a:pt x="803" y="929"/>
                    <a:pt x="1112" y="892"/>
                    <a:pt x="1468" y="874"/>
                  </a:cubicBezTo>
                  <a:cubicBezTo>
                    <a:pt x="2135" y="874"/>
                    <a:pt x="2669" y="841"/>
                    <a:pt x="2769" y="640"/>
                  </a:cubicBezTo>
                  <a:cubicBezTo>
                    <a:pt x="2894" y="453"/>
                    <a:pt x="2344" y="1"/>
                    <a:pt x="158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9"/>
            <p:cNvSpPr/>
            <p:nvPr/>
          </p:nvSpPr>
          <p:spPr>
            <a:xfrm>
              <a:off x="2750550" y="1057625"/>
              <a:ext cx="52475" cy="22550"/>
            </a:xfrm>
            <a:custGeom>
              <a:avLst/>
              <a:gdLst/>
              <a:ahLst/>
              <a:cxnLst/>
              <a:rect l="l" t="t" r="r" b="b"/>
              <a:pathLst>
                <a:path w="2099" h="902" extrusionOk="0">
                  <a:moveTo>
                    <a:pt x="894" y="1"/>
                  </a:moveTo>
                  <a:cubicBezTo>
                    <a:pt x="378" y="1"/>
                    <a:pt x="0" y="263"/>
                    <a:pt x="31" y="444"/>
                  </a:cubicBezTo>
                  <a:cubicBezTo>
                    <a:pt x="97" y="677"/>
                    <a:pt x="498" y="811"/>
                    <a:pt x="998" y="877"/>
                  </a:cubicBezTo>
                  <a:cubicBezTo>
                    <a:pt x="1119" y="894"/>
                    <a:pt x="1237" y="902"/>
                    <a:pt x="1347" y="902"/>
                  </a:cubicBezTo>
                  <a:cubicBezTo>
                    <a:pt x="1689" y="902"/>
                    <a:pt x="1956" y="821"/>
                    <a:pt x="2032" y="644"/>
                  </a:cubicBezTo>
                  <a:cubicBezTo>
                    <a:pt x="2099" y="410"/>
                    <a:pt x="1698" y="77"/>
                    <a:pt x="1065" y="10"/>
                  </a:cubicBezTo>
                  <a:cubicBezTo>
                    <a:pt x="1006" y="4"/>
                    <a:pt x="950" y="1"/>
                    <a:pt x="8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2355175" y="866050"/>
              <a:ext cx="480375" cy="267825"/>
            </a:xfrm>
            <a:custGeom>
              <a:avLst/>
              <a:gdLst/>
              <a:ahLst/>
              <a:cxnLst/>
              <a:rect l="l" t="t" r="r" b="b"/>
              <a:pathLst>
                <a:path w="19215" h="10713" extrusionOk="0">
                  <a:moveTo>
                    <a:pt x="10809" y="1"/>
                  </a:moveTo>
                  <a:lnTo>
                    <a:pt x="5772" y="935"/>
                  </a:lnTo>
                  <a:lnTo>
                    <a:pt x="1202" y="3203"/>
                  </a:lnTo>
                  <a:cubicBezTo>
                    <a:pt x="1202" y="3203"/>
                    <a:pt x="1" y="10542"/>
                    <a:pt x="1902" y="10709"/>
                  </a:cubicBezTo>
                  <a:cubicBezTo>
                    <a:pt x="1935" y="10712"/>
                    <a:pt x="1966" y="10713"/>
                    <a:pt x="1997" y="10713"/>
                  </a:cubicBezTo>
                  <a:cubicBezTo>
                    <a:pt x="3765" y="10713"/>
                    <a:pt x="3604" y="6139"/>
                    <a:pt x="3604" y="6139"/>
                  </a:cubicBezTo>
                  <a:cubicBezTo>
                    <a:pt x="6005" y="5438"/>
                    <a:pt x="6105" y="2936"/>
                    <a:pt x="6739" y="2469"/>
                  </a:cubicBezTo>
                  <a:cubicBezTo>
                    <a:pt x="6891" y="2349"/>
                    <a:pt x="7169" y="2292"/>
                    <a:pt x="7536" y="2292"/>
                  </a:cubicBezTo>
                  <a:cubicBezTo>
                    <a:pt x="8697" y="2292"/>
                    <a:pt x="10752" y="2858"/>
                    <a:pt x="12577" y="3770"/>
                  </a:cubicBezTo>
                  <a:cubicBezTo>
                    <a:pt x="14050" y="4507"/>
                    <a:pt x="15383" y="4727"/>
                    <a:pt x="16451" y="4727"/>
                  </a:cubicBezTo>
                  <a:cubicBezTo>
                    <a:pt x="18044" y="4727"/>
                    <a:pt x="19048" y="4237"/>
                    <a:pt x="19048" y="4237"/>
                  </a:cubicBezTo>
                  <a:lnTo>
                    <a:pt x="19215" y="1669"/>
                  </a:lnTo>
                  <a:lnTo>
                    <a:pt x="15545" y="668"/>
                  </a:lnTo>
                  <a:lnTo>
                    <a:pt x="1080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2043300" y="1542750"/>
              <a:ext cx="1132500" cy="1007475"/>
            </a:xfrm>
            <a:custGeom>
              <a:avLst/>
              <a:gdLst/>
              <a:ahLst/>
              <a:cxnLst/>
              <a:rect l="l" t="t" r="r" b="b"/>
              <a:pathLst>
                <a:path w="45300" h="40299" extrusionOk="0">
                  <a:moveTo>
                    <a:pt x="12783" y="0"/>
                  </a:moveTo>
                  <a:cubicBezTo>
                    <a:pt x="10532" y="0"/>
                    <a:pt x="4008" y="379"/>
                    <a:pt x="0" y="4522"/>
                  </a:cubicBezTo>
                  <a:lnTo>
                    <a:pt x="5338" y="22769"/>
                  </a:lnTo>
                  <a:cubicBezTo>
                    <a:pt x="5338" y="22769"/>
                    <a:pt x="5604" y="28173"/>
                    <a:pt x="6005" y="32576"/>
                  </a:cubicBezTo>
                  <a:lnTo>
                    <a:pt x="6405" y="37379"/>
                  </a:lnTo>
                  <a:cubicBezTo>
                    <a:pt x="10378" y="39338"/>
                    <a:pt x="14661" y="40299"/>
                    <a:pt x="18922" y="40299"/>
                  </a:cubicBezTo>
                  <a:cubicBezTo>
                    <a:pt x="25109" y="40299"/>
                    <a:pt x="31250" y="38274"/>
                    <a:pt x="36326" y="34344"/>
                  </a:cubicBezTo>
                  <a:cubicBezTo>
                    <a:pt x="35492" y="29107"/>
                    <a:pt x="34492" y="23069"/>
                    <a:pt x="34558" y="22769"/>
                  </a:cubicBezTo>
                  <a:cubicBezTo>
                    <a:pt x="34558" y="22735"/>
                    <a:pt x="34558" y="22702"/>
                    <a:pt x="34558" y="22669"/>
                  </a:cubicBezTo>
                  <a:lnTo>
                    <a:pt x="40196" y="17665"/>
                  </a:lnTo>
                  <a:lnTo>
                    <a:pt x="45299" y="12928"/>
                  </a:lnTo>
                  <a:cubicBezTo>
                    <a:pt x="41030" y="8959"/>
                    <a:pt x="36560" y="4856"/>
                    <a:pt x="33424" y="3121"/>
                  </a:cubicBezTo>
                  <a:lnTo>
                    <a:pt x="33424" y="3088"/>
                  </a:lnTo>
                  <a:lnTo>
                    <a:pt x="33124" y="2988"/>
                  </a:lnTo>
                  <a:cubicBezTo>
                    <a:pt x="30522" y="1687"/>
                    <a:pt x="27720" y="820"/>
                    <a:pt x="24851" y="419"/>
                  </a:cubicBezTo>
                  <a:lnTo>
                    <a:pt x="13577" y="19"/>
                  </a:lnTo>
                  <a:cubicBezTo>
                    <a:pt x="13577" y="19"/>
                    <a:pt x="13287" y="0"/>
                    <a:pt x="1278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9"/>
            <p:cNvSpPr/>
            <p:nvPr/>
          </p:nvSpPr>
          <p:spPr>
            <a:xfrm>
              <a:off x="2777150" y="1574900"/>
              <a:ext cx="128450" cy="534575"/>
            </a:xfrm>
            <a:custGeom>
              <a:avLst/>
              <a:gdLst/>
              <a:ahLst/>
              <a:cxnLst/>
              <a:rect l="l" t="t" r="r" b="b"/>
              <a:pathLst>
                <a:path w="5138" h="21383" extrusionOk="0">
                  <a:moveTo>
                    <a:pt x="1" y="1"/>
                  </a:moveTo>
                  <a:cubicBezTo>
                    <a:pt x="1" y="67"/>
                    <a:pt x="1" y="167"/>
                    <a:pt x="1" y="234"/>
                  </a:cubicBezTo>
                  <a:lnTo>
                    <a:pt x="201" y="835"/>
                  </a:lnTo>
                  <a:cubicBezTo>
                    <a:pt x="368" y="1402"/>
                    <a:pt x="568" y="2169"/>
                    <a:pt x="835" y="3103"/>
                  </a:cubicBezTo>
                  <a:cubicBezTo>
                    <a:pt x="1402" y="5004"/>
                    <a:pt x="2102" y="7673"/>
                    <a:pt x="2836" y="10608"/>
                  </a:cubicBezTo>
                  <a:cubicBezTo>
                    <a:pt x="3570" y="13577"/>
                    <a:pt x="4137" y="16246"/>
                    <a:pt x="4504" y="18214"/>
                  </a:cubicBezTo>
                  <a:cubicBezTo>
                    <a:pt x="4704" y="19148"/>
                    <a:pt x="4837" y="19948"/>
                    <a:pt x="4971" y="20515"/>
                  </a:cubicBezTo>
                  <a:lnTo>
                    <a:pt x="5071" y="21149"/>
                  </a:lnTo>
                  <a:cubicBezTo>
                    <a:pt x="5104" y="21216"/>
                    <a:pt x="5104" y="21283"/>
                    <a:pt x="5138" y="21383"/>
                  </a:cubicBezTo>
                  <a:cubicBezTo>
                    <a:pt x="5138" y="21283"/>
                    <a:pt x="5138" y="21216"/>
                    <a:pt x="5138" y="21149"/>
                  </a:cubicBezTo>
                  <a:cubicBezTo>
                    <a:pt x="5138" y="20982"/>
                    <a:pt x="5104" y="20749"/>
                    <a:pt x="5071" y="20515"/>
                  </a:cubicBezTo>
                  <a:cubicBezTo>
                    <a:pt x="4971" y="19948"/>
                    <a:pt x="4837" y="19148"/>
                    <a:pt x="4671" y="18180"/>
                  </a:cubicBezTo>
                  <a:cubicBezTo>
                    <a:pt x="4337" y="16212"/>
                    <a:pt x="3803" y="13510"/>
                    <a:pt x="3070" y="10575"/>
                  </a:cubicBezTo>
                  <a:cubicBezTo>
                    <a:pt x="2369" y="7606"/>
                    <a:pt x="1602" y="4971"/>
                    <a:pt x="1035" y="3069"/>
                  </a:cubicBezTo>
                  <a:cubicBezTo>
                    <a:pt x="735" y="2102"/>
                    <a:pt x="501" y="1335"/>
                    <a:pt x="301" y="801"/>
                  </a:cubicBezTo>
                  <a:cubicBezTo>
                    <a:pt x="234" y="568"/>
                    <a:pt x="134" y="368"/>
                    <a:pt x="101" y="201"/>
                  </a:cubicBezTo>
                  <a:cubicBezTo>
                    <a:pt x="67" y="134"/>
                    <a:pt x="34" y="67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9"/>
            <p:cNvSpPr/>
            <p:nvPr/>
          </p:nvSpPr>
          <p:spPr>
            <a:xfrm>
              <a:off x="2892225" y="1829200"/>
              <a:ext cx="246050" cy="198575"/>
            </a:xfrm>
            <a:custGeom>
              <a:avLst/>
              <a:gdLst/>
              <a:ahLst/>
              <a:cxnLst/>
              <a:rect l="l" t="t" r="r" b="b"/>
              <a:pathLst>
                <a:path w="9842" h="7943" extrusionOk="0">
                  <a:moveTo>
                    <a:pt x="9802" y="1"/>
                  </a:moveTo>
                  <a:cubicBezTo>
                    <a:pt x="9659" y="1"/>
                    <a:pt x="7489" y="1711"/>
                    <a:pt x="4838" y="3872"/>
                  </a:cubicBezTo>
                  <a:cubicBezTo>
                    <a:pt x="2136" y="6074"/>
                    <a:pt x="1" y="7908"/>
                    <a:pt x="34" y="7942"/>
                  </a:cubicBezTo>
                  <a:cubicBezTo>
                    <a:pt x="35" y="7942"/>
                    <a:pt x="35" y="7942"/>
                    <a:pt x="36" y="7942"/>
                  </a:cubicBezTo>
                  <a:cubicBezTo>
                    <a:pt x="109" y="7942"/>
                    <a:pt x="2295" y="6220"/>
                    <a:pt x="4971" y="4039"/>
                  </a:cubicBezTo>
                  <a:cubicBezTo>
                    <a:pt x="7673" y="1837"/>
                    <a:pt x="9841" y="36"/>
                    <a:pt x="9808" y="3"/>
                  </a:cubicBezTo>
                  <a:cubicBezTo>
                    <a:pt x="9807" y="1"/>
                    <a:pt x="9805" y="1"/>
                    <a:pt x="980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2095000" y="1829250"/>
              <a:ext cx="123450" cy="383625"/>
            </a:xfrm>
            <a:custGeom>
              <a:avLst/>
              <a:gdLst/>
              <a:ahLst/>
              <a:cxnLst/>
              <a:rect l="l" t="t" r="r" b="b"/>
              <a:pathLst>
                <a:path w="4938" h="15345" extrusionOk="0">
                  <a:moveTo>
                    <a:pt x="4437" y="1"/>
                  </a:moveTo>
                  <a:lnTo>
                    <a:pt x="1" y="14511"/>
                  </a:lnTo>
                  <a:lnTo>
                    <a:pt x="1668" y="15345"/>
                  </a:lnTo>
                  <a:lnTo>
                    <a:pt x="3270" y="11242"/>
                  </a:lnTo>
                  <a:cubicBezTo>
                    <a:pt x="3270" y="11242"/>
                    <a:pt x="4937" y="2669"/>
                    <a:pt x="443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2608700" y="1550725"/>
              <a:ext cx="215375" cy="129300"/>
            </a:xfrm>
            <a:custGeom>
              <a:avLst/>
              <a:gdLst/>
              <a:ahLst/>
              <a:cxnLst/>
              <a:rect l="l" t="t" r="r" b="b"/>
              <a:pathLst>
                <a:path w="8615" h="5172" extrusionOk="0">
                  <a:moveTo>
                    <a:pt x="1969" y="0"/>
                  </a:moveTo>
                  <a:lnTo>
                    <a:pt x="1" y="5171"/>
                  </a:lnTo>
                  <a:cubicBezTo>
                    <a:pt x="30" y="5171"/>
                    <a:pt x="59" y="5172"/>
                    <a:pt x="89" y="5172"/>
                  </a:cubicBezTo>
                  <a:cubicBezTo>
                    <a:pt x="2799" y="5172"/>
                    <a:pt x="8614" y="2221"/>
                    <a:pt x="6272" y="968"/>
                  </a:cubicBezTo>
                  <a:cubicBezTo>
                    <a:pt x="5471" y="567"/>
                    <a:pt x="1969" y="0"/>
                    <a:pt x="196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2365200" y="1454825"/>
              <a:ext cx="328575" cy="302725"/>
            </a:xfrm>
            <a:custGeom>
              <a:avLst/>
              <a:gdLst/>
              <a:ahLst/>
              <a:cxnLst/>
              <a:rect l="l" t="t" r="r" b="b"/>
              <a:pathLst>
                <a:path w="13143" h="12109" extrusionOk="0">
                  <a:moveTo>
                    <a:pt x="0" y="0"/>
                  </a:moveTo>
                  <a:lnTo>
                    <a:pt x="0" y="3836"/>
                  </a:lnTo>
                  <a:lnTo>
                    <a:pt x="0" y="4170"/>
                  </a:lnTo>
                  <a:lnTo>
                    <a:pt x="467" y="9007"/>
                  </a:lnTo>
                  <a:lnTo>
                    <a:pt x="4070" y="12109"/>
                  </a:lnTo>
                  <a:lnTo>
                    <a:pt x="8640" y="12109"/>
                  </a:lnTo>
                  <a:lnTo>
                    <a:pt x="13143" y="8206"/>
                  </a:lnTo>
                  <a:lnTo>
                    <a:pt x="12576" y="1234"/>
                  </a:lnTo>
                  <a:cubicBezTo>
                    <a:pt x="8740" y="1468"/>
                    <a:pt x="7772" y="6438"/>
                    <a:pt x="7772" y="6438"/>
                  </a:cubicBezTo>
                  <a:cubicBezTo>
                    <a:pt x="7506" y="1935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9"/>
            <p:cNvSpPr/>
            <p:nvPr/>
          </p:nvSpPr>
          <p:spPr>
            <a:xfrm>
              <a:off x="2557825" y="1632450"/>
              <a:ext cx="49225" cy="521225"/>
            </a:xfrm>
            <a:custGeom>
              <a:avLst/>
              <a:gdLst/>
              <a:ahLst/>
              <a:cxnLst/>
              <a:rect l="l" t="t" r="r" b="b"/>
              <a:pathLst>
                <a:path w="1969" h="20849" extrusionOk="0">
                  <a:moveTo>
                    <a:pt x="1" y="0"/>
                  </a:moveTo>
                  <a:cubicBezTo>
                    <a:pt x="1" y="67"/>
                    <a:pt x="1" y="134"/>
                    <a:pt x="34" y="200"/>
                  </a:cubicBezTo>
                  <a:cubicBezTo>
                    <a:pt x="67" y="367"/>
                    <a:pt x="101" y="567"/>
                    <a:pt x="134" y="801"/>
                  </a:cubicBezTo>
                  <a:cubicBezTo>
                    <a:pt x="268" y="1368"/>
                    <a:pt x="401" y="2102"/>
                    <a:pt x="568" y="3036"/>
                  </a:cubicBezTo>
                  <a:cubicBezTo>
                    <a:pt x="901" y="4904"/>
                    <a:pt x="1268" y="7506"/>
                    <a:pt x="1502" y="10374"/>
                  </a:cubicBezTo>
                  <a:cubicBezTo>
                    <a:pt x="1735" y="13276"/>
                    <a:pt x="1769" y="15878"/>
                    <a:pt x="1769" y="17780"/>
                  </a:cubicBezTo>
                  <a:cubicBezTo>
                    <a:pt x="1769" y="18714"/>
                    <a:pt x="1769" y="19514"/>
                    <a:pt x="1769" y="20015"/>
                  </a:cubicBezTo>
                  <a:lnTo>
                    <a:pt x="1769" y="20648"/>
                  </a:lnTo>
                  <a:cubicBezTo>
                    <a:pt x="1802" y="20482"/>
                    <a:pt x="1835" y="20281"/>
                    <a:pt x="1835" y="20048"/>
                  </a:cubicBezTo>
                  <a:cubicBezTo>
                    <a:pt x="1869" y="19514"/>
                    <a:pt x="1902" y="18747"/>
                    <a:pt x="1935" y="17780"/>
                  </a:cubicBezTo>
                  <a:cubicBezTo>
                    <a:pt x="1969" y="15311"/>
                    <a:pt x="1902" y="12809"/>
                    <a:pt x="1702" y="10374"/>
                  </a:cubicBezTo>
                  <a:cubicBezTo>
                    <a:pt x="1502" y="7873"/>
                    <a:pt x="1168" y="5437"/>
                    <a:pt x="701" y="3002"/>
                  </a:cubicBezTo>
                  <a:cubicBezTo>
                    <a:pt x="501" y="2035"/>
                    <a:pt x="368" y="1301"/>
                    <a:pt x="234" y="801"/>
                  </a:cubicBezTo>
                  <a:cubicBezTo>
                    <a:pt x="168" y="567"/>
                    <a:pt x="101" y="367"/>
                    <a:pt x="67" y="200"/>
                  </a:cubicBezTo>
                  <a:cubicBezTo>
                    <a:pt x="67" y="134"/>
                    <a:pt x="34" y="67"/>
                    <a:pt x="1" y="0"/>
                  </a:cubicBezTo>
                  <a:close/>
                  <a:moveTo>
                    <a:pt x="1769" y="20648"/>
                  </a:moveTo>
                  <a:cubicBezTo>
                    <a:pt x="1735" y="20715"/>
                    <a:pt x="1735" y="20782"/>
                    <a:pt x="1769" y="20849"/>
                  </a:cubicBezTo>
                  <a:cubicBezTo>
                    <a:pt x="1769" y="20782"/>
                    <a:pt x="1769" y="20715"/>
                    <a:pt x="1769" y="20648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9"/>
            <p:cNvSpPr/>
            <p:nvPr/>
          </p:nvSpPr>
          <p:spPr>
            <a:xfrm>
              <a:off x="2357700" y="1533200"/>
              <a:ext cx="193475" cy="182650"/>
            </a:xfrm>
            <a:custGeom>
              <a:avLst/>
              <a:gdLst/>
              <a:ahLst/>
              <a:cxnLst/>
              <a:rect l="l" t="t" r="r" b="b"/>
              <a:pathLst>
                <a:path w="7739" h="7306" extrusionOk="0">
                  <a:moveTo>
                    <a:pt x="334" y="1"/>
                  </a:moveTo>
                  <a:lnTo>
                    <a:pt x="334" y="1"/>
                  </a:lnTo>
                  <a:cubicBezTo>
                    <a:pt x="267" y="201"/>
                    <a:pt x="234" y="401"/>
                    <a:pt x="200" y="601"/>
                  </a:cubicBezTo>
                  <a:cubicBezTo>
                    <a:pt x="67" y="1135"/>
                    <a:pt x="0" y="1702"/>
                    <a:pt x="33" y="2269"/>
                  </a:cubicBezTo>
                  <a:cubicBezTo>
                    <a:pt x="33" y="2669"/>
                    <a:pt x="133" y="3036"/>
                    <a:pt x="300" y="3403"/>
                  </a:cubicBezTo>
                  <a:cubicBezTo>
                    <a:pt x="467" y="3837"/>
                    <a:pt x="767" y="4204"/>
                    <a:pt x="1134" y="4504"/>
                  </a:cubicBezTo>
                  <a:cubicBezTo>
                    <a:pt x="1901" y="5138"/>
                    <a:pt x="2702" y="5772"/>
                    <a:pt x="3536" y="6339"/>
                  </a:cubicBezTo>
                  <a:cubicBezTo>
                    <a:pt x="4003" y="6639"/>
                    <a:pt x="4470" y="6939"/>
                    <a:pt x="4937" y="7206"/>
                  </a:cubicBezTo>
                  <a:lnTo>
                    <a:pt x="5037" y="7306"/>
                  </a:lnTo>
                  <a:lnTo>
                    <a:pt x="5070" y="7139"/>
                  </a:lnTo>
                  <a:cubicBezTo>
                    <a:pt x="5404" y="5705"/>
                    <a:pt x="5904" y="4304"/>
                    <a:pt x="6505" y="2970"/>
                  </a:cubicBezTo>
                  <a:cubicBezTo>
                    <a:pt x="6605" y="2736"/>
                    <a:pt x="6738" y="2536"/>
                    <a:pt x="6872" y="2336"/>
                  </a:cubicBezTo>
                  <a:cubicBezTo>
                    <a:pt x="6972" y="2202"/>
                    <a:pt x="7105" y="2069"/>
                    <a:pt x="7272" y="2036"/>
                  </a:cubicBezTo>
                  <a:cubicBezTo>
                    <a:pt x="7370" y="1996"/>
                    <a:pt x="7456" y="1980"/>
                    <a:pt x="7544" y="1980"/>
                  </a:cubicBezTo>
                  <a:cubicBezTo>
                    <a:pt x="7606" y="1980"/>
                    <a:pt x="7670" y="1988"/>
                    <a:pt x="7739" y="2002"/>
                  </a:cubicBezTo>
                  <a:cubicBezTo>
                    <a:pt x="7739" y="2002"/>
                    <a:pt x="7651" y="1932"/>
                    <a:pt x="7474" y="1932"/>
                  </a:cubicBezTo>
                  <a:cubicBezTo>
                    <a:pt x="7408" y="1932"/>
                    <a:pt x="7329" y="1942"/>
                    <a:pt x="7239" y="1969"/>
                  </a:cubicBezTo>
                  <a:cubicBezTo>
                    <a:pt x="7072" y="2036"/>
                    <a:pt x="6905" y="2136"/>
                    <a:pt x="6772" y="2302"/>
                  </a:cubicBezTo>
                  <a:cubicBezTo>
                    <a:pt x="6605" y="2503"/>
                    <a:pt x="6471" y="2703"/>
                    <a:pt x="6371" y="2936"/>
                  </a:cubicBezTo>
                  <a:cubicBezTo>
                    <a:pt x="5726" y="4226"/>
                    <a:pt x="5237" y="5579"/>
                    <a:pt x="4904" y="6963"/>
                  </a:cubicBezTo>
                  <a:lnTo>
                    <a:pt x="4904" y="6963"/>
                  </a:lnTo>
                  <a:cubicBezTo>
                    <a:pt x="4482" y="6721"/>
                    <a:pt x="4062" y="6474"/>
                    <a:pt x="3669" y="6172"/>
                  </a:cubicBezTo>
                  <a:cubicBezTo>
                    <a:pt x="2835" y="5605"/>
                    <a:pt x="2001" y="5004"/>
                    <a:pt x="1234" y="4371"/>
                  </a:cubicBezTo>
                  <a:cubicBezTo>
                    <a:pt x="901" y="4104"/>
                    <a:pt x="634" y="3737"/>
                    <a:pt x="434" y="3370"/>
                  </a:cubicBezTo>
                  <a:cubicBezTo>
                    <a:pt x="300" y="3003"/>
                    <a:pt x="200" y="2636"/>
                    <a:pt x="200" y="2269"/>
                  </a:cubicBezTo>
                  <a:cubicBezTo>
                    <a:pt x="167" y="1702"/>
                    <a:pt x="200" y="1168"/>
                    <a:pt x="267" y="601"/>
                  </a:cubicBezTo>
                  <a:cubicBezTo>
                    <a:pt x="300" y="401"/>
                    <a:pt x="334" y="201"/>
                    <a:pt x="3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9"/>
            <p:cNvSpPr/>
            <p:nvPr/>
          </p:nvSpPr>
          <p:spPr>
            <a:xfrm>
              <a:off x="2573675" y="1485675"/>
              <a:ext cx="121775" cy="220175"/>
            </a:xfrm>
            <a:custGeom>
              <a:avLst/>
              <a:gdLst/>
              <a:ahLst/>
              <a:cxnLst/>
              <a:rect l="l" t="t" r="r" b="b"/>
              <a:pathLst>
                <a:path w="4871" h="8807" extrusionOk="0">
                  <a:moveTo>
                    <a:pt x="4237" y="0"/>
                  </a:moveTo>
                  <a:cubicBezTo>
                    <a:pt x="4237" y="201"/>
                    <a:pt x="4237" y="367"/>
                    <a:pt x="4237" y="567"/>
                  </a:cubicBezTo>
                  <a:cubicBezTo>
                    <a:pt x="4237" y="968"/>
                    <a:pt x="4237" y="1535"/>
                    <a:pt x="4304" y="2235"/>
                  </a:cubicBezTo>
                  <a:cubicBezTo>
                    <a:pt x="4337" y="2902"/>
                    <a:pt x="4404" y="3736"/>
                    <a:pt x="4537" y="4670"/>
                  </a:cubicBezTo>
                  <a:cubicBezTo>
                    <a:pt x="4637" y="5104"/>
                    <a:pt x="4671" y="5571"/>
                    <a:pt x="4604" y="6038"/>
                  </a:cubicBezTo>
                  <a:cubicBezTo>
                    <a:pt x="4437" y="6505"/>
                    <a:pt x="4103" y="6905"/>
                    <a:pt x="3703" y="7172"/>
                  </a:cubicBezTo>
                  <a:cubicBezTo>
                    <a:pt x="3163" y="7503"/>
                    <a:pt x="2649" y="7887"/>
                    <a:pt x="2187" y="8326"/>
                  </a:cubicBezTo>
                  <a:lnTo>
                    <a:pt x="2187" y="8326"/>
                  </a:lnTo>
                  <a:cubicBezTo>
                    <a:pt x="2065" y="7055"/>
                    <a:pt x="1670" y="5820"/>
                    <a:pt x="1001" y="4737"/>
                  </a:cubicBezTo>
                  <a:cubicBezTo>
                    <a:pt x="801" y="4404"/>
                    <a:pt x="568" y="4070"/>
                    <a:pt x="334" y="3770"/>
                  </a:cubicBezTo>
                  <a:cubicBezTo>
                    <a:pt x="234" y="3670"/>
                    <a:pt x="134" y="3570"/>
                    <a:pt x="34" y="3470"/>
                  </a:cubicBezTo>
                  <a:lnTo>
                    <a:pt x="34" y="3470"/>
                  </a:lnTo>
                  <a:cubicBezTo>
                    <a:pt x="1" y="3503"/>
                    <a:pt x="401" y="3937"/>
                    <a:pt x="868" y="4804"/>
                  </a:cubicBezTo>
                  <a:cubicBezTo>
                    <a:pt x="1502" y="5938"/>
                    <a:pt x="1902" y="7206"/>
                    <a:pt x="2002" y="8540"/>
                  </a:cubicBezTo>
                  <a:lnTo>
                    <a:pt x="2002" y="8807"/>
                  </a:lnTo>
                  <a:lnTo>
                    <a:pt x="2135" y="8607"/>
                  </a:lnTo>
                  <a:cubicBezTo>
                    <a:pt x="2669" y="8140"/>
                    <a:pt x="3236" y="7706"/>
                    <a:pt x="3803" y="7339"/>
                  </a:cubicBezTo>
                  <a:cubicBezTo>
                    <a:pt x="4270" y="7039"/>
                    <a:pt x="4604" y="6605"/>
                    <a:pt x="4804" y="6105"/>
                  </a:cubicBezTo>
                  <a:cubicBezTo>
                    <a:pt x="4871" y="5604"/>
                    <a:pt x="4837" y="5104"/>
                    <a:pt x="4704" y="4637"/>
                  </a:cubicBezTo>
                  <a:cubicBezTo>
                    <a:pt x="4570" y="3736"/>
                    <a:pt x="4470" y="2902"/>
                    <a:pt x="4437" y="2235"/>
                  </a:cubicBezTo>
                  <a:cubicBezTo>
                    <a:pt x="4370" y="1568"/>
                    <a:pt x="4337" y="1001"/>
                    <a:pt x="4304" y="601"/>
                  </a:cubicBezTo>
                  <a:cubicBezTo>
                    <a:pt x="4304" y="401"/>
                    <a:pt x="4304" y="201"/>
                    <a:pt x="423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9"/>
            <p:cNvSpPr/>
            <p:nvPr/>
          </p:nvSpPr>
          <p:spPr>
            <a:xfrm>
              <a:off x="2999825" y="1509850"/>
              <a:ext cx="322750" cy="400325"/>
            </a:xfrm>
            <a:custGeom>
              <a:avLst/>
              <a:gdLst/>
              <a:ahLst/>
              <a:cxnLst/>
              <a:rect l="l" t="t" r="r" b="b"/>
              <a:pathLst>
                <a:path w="12910" h="16013" extrusionOk="0">
                  <a:moveTo>
                    <a:pt x="11375" y="1"/>
                  </a:moveTo>
                  <a:cubicBezTo>
                    <a:pt x="11041" y="368"/>
                    <a:pt x="0" y="15145"/>
                    <a:pt x="0" y="15145"/>
                  </a:cubicBezTo>
                  <a:lnTo>
                    <a:pt x="1568" y="16012"/>
                  </a:lnTo>
                  <a:lnTo>
                    <a:pt x="12909" y="1402"/>
                  </a:lnTo>
                  <a:lnTo>
                    <a:pt x="1137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9"/>
            <p:cNvSpPr/>
            <p:nvPr/>
          </p:nvSpPr>
          <p:spPr>
            <a:xfrm>
              <a:off x="1997425" y="1684300"/>
              <a:ext cx="1238425" cy="894750"/>
            </a:xfrm>
            <a:custGeom>
              <a:avLst/>
              <a:gdLst/>
              <a:ahLst/>
              <a:cxnLst/>
              <a:rect l="l" t="t" r="r" b="b"/>
              <a:pathLst>
                <a:path w="49537" h="35790" extrusionOk="0">
                  <a:moveTo>
                    <a:pt x="42108" y="1"/>
                  </a:moveTo>
                  <a:cubicBezTo>
                    <a:pt x="40835" y="1"/>
                    <a:pt x="39696" y="5298"/>
                    <a:pt x="39696" y="5298"/>
                  </a:cubicBezTo>
                  <a:cubicBezTo>
                    <a:pt x="38828" y="6499"/>
                    <a:pt x="38395" y="7066"/>
                    <a:pt x="38195" y="7366"/>
                  </a:cubicBezTo>
                  <a:cubicBezTo>
                    <a:pt x="36729" y="8636"/>
                    <a:pt x="21527" y="21767"/>
                    <a:pt x="19536" y="21767"/>
                  </a:cubicBezTo>
                  <a:cubicBezTo>
                    <a:pt x="19487" y="21767"/>
                    <a:pt x="19447" y="21759"/>
                    <a:pt x="19415" y="21743"/>
                  </a:cubicBezTo>
                  <a:cubicBezTo>
                    <a:pt x="18714" y="21443"/>
                    <a:pt x="7072" y="4698"/>
                    <a:pt x="7072" y="4698"/>
                  </a:cubicBezTo>
                  <a:lnTo>
                    <a:pt x="5271" y="5999"/>
                  </a:lnTo>
                  <a:cubicBezTo>
                    <a:pt x="1202" y="9001"/>
                    <a:pt x="1" y="14538"/>
                    <a:pt x="2436" y="18941"/>
                  </a:cubicBezTo>
                  <a:cubicBezTo>
                    <a:pt x="6464" y="26173"/>
                    <a:pt x="12486" y="35790"/>
                    <a:pt x="15940" y="35790"/>
                  </a:cubicBezTo>
                  <a:cubicBezTo>
                    <a:pt x="15976" y="35790"/>
                    <a:pt x="16011" y="35789"/>
                    <a:pt x="16046" y="35787"/>
                  </a:cubicBezTo>
                  <a:cubicBezTo>
                    <a:pt x="27954" y="35153"/>
                    <a:pt x="45333" y="13571"/>
                    <a:pt x="45333" y="13571"/>
                  </a:cubicBezTo>
                  <a:cubicBezTo>
                    <a:pt x="45333" y="13571"/>
                    <a:pt x="49203" y="8701"/>
                    <a:pt x="49436" y="4631"/>
                  </a:cubicBezTo>
                  <a:cubicBezTo>
                    <a:pt x="49536" y="3330"/>
                    <a:pt x="48435" y="261"/>
                    <a:pt x="48435" y="261"/>
                  </a:cubicBezTo>
                  <a:lnTo>
                    <a:pt x="47401" y="1629"/>
                  </a:lnTo>
                  <a:cubicBezTo>
                    <a:pt x="47291" y="2015"/>
                    <a:pt x="44559" y="5639"/>
                    <a:pt x="43106" y="5639"/>
                  </a:cubicBezTo>
                  <a:cubicBezTo>
                    <a:pt x="42802" y="5639"/>
                    <a:pt x="42554" y="5480"/>
                    <a:pt x="42398" y="5098"/>
                  </a:cubicBezTo>
                  <a:cubicBezTo>
                    <a:pt x="41530" y="2930"/>
                    <a:pt x="43632" y="461"/>
                    <a:pt x="42264" y="28"/>
                  </a:cubicBezTo>
                  <a:cubicBezTo>
                    <a:pt x="42212" y="10"/>
                    <a:pt x="42160" y="1"/>
                    <a:pt x="42108" y="1"/>
                  </a:cubicBezTo>
                  <a:close/>
                </a:path>
              </a:pathLst>
            </a:custGeom>
            <a:solidFill>
              <a:srgbClr val="FFB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9"/>
            <p:cNvSpPr/>
            <p:nvPr/>
          </p:nvSpPr>
          <p:spPr>
            <a:xfrm>
              <a:off x="3184950" y="1741700"/>
              <a:ext cx="37550" cy="75900"/>
            </a:xfrm>
            <a:custGeom>
              <a:avLst/>
              <a:gdLst/>
              <a:ahLst/>
              <a:cxnLst/>
              <a:rect l="l" t="t" r="r" b="b"/>
              <a:pathLst>
                <a:path w="1502" h="3036" extrusionOk="0">
                  <a:moveTo>
                    <a:pt x="1501" y="0"/>
                  </a:moveTo>
                  <a:cubicBezTo>
                    <a:pt x="1468" y="0"/>
                    <a:pt x="1168" y="701"/>
                    <a:pt x="768" y="1534"/>
                  </a:cubicBezTo>
                  <a:cubicBezTo>
                    <a:pt x="367" y="2368"/>
                    <a:pt x="0" y="3002"/>
                    <a:pt x="0" y="3036"/>
                  </a:cubicBezTo>
                  <a:cubicBezTo>
                    <a:pt x="367" y="2602"/>
                    <a:pt x="667" y="2102"/>
                    <a:pt x="901" y="1601"/>
                  </a:cubicBezTo>
                  <a:cubicBezTo>
                    <a:pt x="1168" y="1101"/>
                    <a:pt x="1368" y="567"/>
                    <a:pt x="1501" y="0"/>
                  </a:cubicBezTo>
                  <a:close/>
                </a:path>
              </a:pathLst>
            </a:custGeom>
            <a:solidFill>
              <a:srgbClr val="EB99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1813125" y="1597425"/>
              <a:ext cx="592125" cy="635475"/>
            </a:xfrm>
            <a:custGeom>
              <a:avLst/>
              <a:gdLst/>
              <a:ahLst/>
              <a:cxnLst/>
              <a:rect l="l" t="t" r="r" b="b"/>
              <a:pathLst>
                <a:path w="23685" h="25419" extrusionOk="0">
                  <a:moveTo>
                    <a:pt x="12476" y="0"/>
                  </a:moveTo>
                  <a:cubicBezTo>
                    <a:pt x="12476" y="0"/>
                    <a:pt x="1" y="4437"/>
                    <a:pt x="9274" y="25418"/>
                  </a:cubicBezTo>
                  <a:lnTo>
                    <a:pt x="23684" y="16712"/>
                  </a:lnTo>
                  <a:lnTo>
                    <a:pt x="21616" y="11809"/>
                  </a:lnTo>
                  <a:lnTo>
                    <a:pt x="1247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9"/>
            <p:cNvSpPr/>
            <p:nvPr/>
          </p:nvSpPr>
          <p:spPr>
            <a:xfrm>
              <a:off x="2044975" y="1606600"/>
              <a:ext cx="363600" cy="626300"/>
            </a:xfrm>
            <a:custGeom>
              <a:avLst/>
              <a:gdLst/>
              <a:ahLst/>
              <a:cxnLst/>
              <a:rect l="l" t="t" r="r" b="b"/>
              <a:pathLst>
                <a:path w="14544" h="25052" extrusionOk="0">
                  <a:moveTo>
                    <a:pt x="2268" y="0"/>
                  </a:moveTo>
                  <a:cubicBezTo>
                    <a:pt x="2769" y="34"/>
                    <a:pt x="3269" y="100"/>
                    <a:pt x="3769" y="200"/>
                  </a:cubicBezTo>
                  <a:cubicBezTo>
                    <a:pt x="4303" y="367"/>
                    <a:pt x="4837" y="634"/>
                    <a:pt x="5304" y="934"/>
                  </a:cubicBezTo>
                  <a:cubicBezTo>
                    <a:pt x="5938" y="1368"/>
                    <a:pt x="6538" y="1868"/>
                    <a:pt x="7072" y="2435"/>
                  </a:cubicBezTo>
                  <a:cubicBezTo>
                    <a:pt x="8406" y="3970"/>
                    <a:pt x="9540" y="5671"/>
                    <a:pt x="10408" y="7472"/>
                  </a:cubicBezTo>
                  <a:cubicBezTo>
                    <a:pt x="11442" y="9507"/>
                    <a:pt x="12409" y="11842"/>
                    <a:pt x="13410" y="14277"/>
                  </a:cubicBezTo>
                  <a:lnTo>
                    <a:pt x="14277" y="16333"/>
                  </a:lnTo>
                  <a:lnTo>
                    <a:pt x="14277" y="16333"/>
                  </a:lnTo>
                  <a:cubicBezTo>
                    <a:pt x="10149" y="18581"/>
                    <a:pt x="6551" y="20728"/>
                    <a:pt x="4036" y="22316"/>
                  </a:cubicBezTo>
                  <a:cubicBezTo>
                    <a:pt x="2769" y="23150"/>
                    <a:pt x="1735" y="23817"/>
                    <a:pt x="1068" y="24284"/>
                  </a:cubicBezTo>
                  <a:cubicBezTo>
                    <a:pt x="734" y="24551"/>
                    <a:pt x="467" y="24718"/>
                    <a:pt x="267" y="24851"/>
                  </a:cubicBezTo>
                  <a:cubicBezTo>
                    <a:pt x="167" y="24918"/>
                    <a:pt x="100" y="24985"/>
                    <a:pt x="0" y="25051"/>
                  </a:cubicBezTo>
                  <a:cubicBezTo>
                    <a:pt x="100" y="25018"/>
                    <a:pt x="200" y="24951"/>
                    <a:pt x="300" y="24885"/>
                  </a:cubicBezTo>
                  <a:lnTo>
                    <a:pt x="1101" y="24351"/>
                  </a:lnTo>
                  <a:cubicBezTo>
                    <a:pt x="1801" y="23917"/>
                    <a:pt x="2835" y="23250"/>
                    <a:pt x="4103" y="22450"/>
                  </a:cubicBezTo>
                  <a:cubicBezTo>
                    <a:pt x="6672" y="20848"/>
                    <a:pt x="10307" y="18747"/>
                    <a:pt x="14477" y="16479"/>
                  </a:cubicBezTo>
                  <a:lnTo>
                    <a:pt x="14544" y="16412"/>
                  </a:lnTo>
                  <a:lnTo>
                    <a:pt x="14510" y="16312"/>
                  </a:lnTo>
                  <a:lnTo>
                    <a:pt x="13643" y="14177"/>
                  </a:lnTo>
                  <a:cubicBezTo>
                    <a:pt x="12609" y="11742"/>
                    <a:pt x="11642" y="9440"/>
                    <a:pt x="10574" y="7405"/>
                  </a:cubicBezTo>
                  <a:cubicBezTo>
                    <a:pt x="9707" y="5537"/>
                    <a:pt x="8540" y="3836"/>
                    <a:pt x="7205" y="2302"/>
                  </a:cubicBezTo>
                  <a:cubicBezTo>
                    <a:pt x="6672" y="1735"/>
                    <a:pt x="6038" y="1234"/>
                    <a:pt x="5371" y="834"/>
                  </a:cubicBezTo>
                  <a:cubicBezTo>
                    <a:pt x="4870" y="534"/>
                    <a:pt x="4337" y="300"/>
                    <a:pt x="3769" y="134"/>
                  </a:cubicBezTo>
                  <a:cubicBezTo>
                    <a:pt x="3403" y="34"/>
                    <a:pt x="3036" y="0"/>
                    <a:pt x="2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9"/>
            <p:cNvSpPr/>
            <p:nvPr/>
          </p:nvSpPr>
          <p:spPr>
            <a:xfrm>
              <a:off x="3698050" y="2970900"/>
              <a:ext cx="153225" cy="130575"/>
            </a:xfrm>
            <a:custGeom>
              <a:avLst/>
              <a:gdLst/>
              <a:ahLst/>
              <a:cxnLst/>
              <a:rect l="l" t="t" r="r" b="b"/>
              <a:pathLst>
                <a:path w="6129" h="5223" extrusionOk="0">
                  <a:moveTo>
                    <a:pt x="3453" y="0"/>
                  </a:moveTo>
                  <a:cubicBezTo>
                    <a:pt x="1178" y="0"/>
                    <a:pt x="1" y="2812"/>
                    <a:pt x="1625" y="4437"/>
                  </a:cubicBezTo>
                  <a:cubicBezTo>
                    <a:pt x="2168" y="4980"/>
                    <a:pt x="2830" y="5222"/>
                    <a:pt x="3477" y="5222"/>
                  </a:cubicBezTo>
                  <a:cubicBezTo>
                    <a:pt x="4820" y="5222"/>
                    <a:pt x="6095" y="4178"/>
                    <a:pt x="6095" y="2602"/>
                  </a:cubicBezTo>
                  <a:cubicBezTo>
                    <a:pt x="6129" y="1168"/>
                    <a:pt x="4961" y="1"/>
                    <a:pt x="3493" y="1"/>
                  </a:cubicBezTo>
                  <a:cubicBezTo>
                    <a:pt x="3480" y="0"/>
                    <a:pt x="3467" y="0"/>
                    <a:pt x="345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9"/>
            <p:cNvSpPr/>
            <p:nvPr/>
          </p:nvSpPr>
          <p:spPr>
            <a:xfrm>
              <a:off x="3577750" y="28211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8390" y="0"/>
                  </a:moveTo>
                  <a:cubicBezTo>
                    <a:pt x="5707" y="0"/>
                    <a:pt x="3022" y="1051"/>
                    <a:pt x="1000" y="3157"/>
                  </a:cubicBezTo>
                  <a:cubicBezTo>
                    <a:pt x="0" y="4209"/>
                    <a:pt x="991" y="5674"/>
                    <a:pt x="2109" y="5674"/>
                  </a:cubicBezTo>
                  <a:cubicBezTo>
                    <a:pt x="2446" y="5674"/>
                    <a:pt x="2793" y="5542"/>
                    <a:pt x="3102" y="5225"/>
                  </a:cubicBezTo>
                  <a:lnTo>
                    <a:pt x="3102" y="5259"/>
                  </a:lnTo>
                  <a:cubicBezTo>
                    <a:pt x="4526" y="3716"/>
                    <a:pt x="6459" y="2940"/>
                    <a:pt x="8397" y="2940"/>
                  </a:cubicBezTo>
                  <a:cubicBezTo>
                    <a:pt x="10271" y="2940"/>
                    <a:pt x="12149" y="3666"/>
                    <a:pt x="13576" y="5125"/>
                  </a:cubicBezTo>
                  <a:cubicBezTo>
                    <a:pt x="13879" y="5428"/>
                    <a:pt x="14220" y="5556"/>
                    <a:pt x="14550" y="5556"/>
                  </a:cubicBezTo>
                  <a:cubicBezTo>
                    <a:pt x="15674" y="5556"/>
                    <a:pt x="16675" y="4081"/>
                    <a:pt x="15644" y="3024"/>
                  </a:cubicBezTo>
                  <a:cubicBezTo>
                    <a:pt x="13646" y="1010"/>
                    <a:pt x="11019" y="0"/>
                    <a:pt x="83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3352800" y="2433850"/>
              <a:ext cx="867750" cy="223825"/>
            </a:xfrm>
            <a:custGeom>
              <a:avLst/>
              <a:gdLst/>
              <a:ahLst/>
              <a:cxnLst/>
              <a:rect l="l" t="t" r="r" b="b"/>
              <a:pathLst>
                <a:path w="34710" h="8953" extrusionOk="0">
                  <a:moveTo>
                    <a:pt x="17369" y="0"/>
                  </a:moveTo>
                  <a:cubicBezTo>
                    <a:pt x="17325" y="0"/>
                    <a:pt x="17281" y="0"/>
                    <a:pt x="17237" y="1"/>
                  </a:cubicBezTo>
                  <a:cubicBezTo>
                    <a:pt x="11132" y="1"/>
                    <a:pt x="5695" y="2502"/>
                    <a:pt x="1125" y="6472"/>
                  </a:cubicBezTo>
                  <a:cubicBezTo>
                    <a:pt x="0" y="7466"/>
                    <a:pt x="1050" y="8952"/>
                    <a:pt x="2247" y="8952"/>
                  </a:cubicBezTo>
                  <a:cubicBezTo>
                    <a:pt x="2577" y="8952"/>
                    <a:pt x="2917" y="8840"/>
                    <a:pt x="3227" y="8573"/>
                  </a:cubicBezTo>
                  <a:cubicBezTo>
                    <a:pt x="7196" y="5138"/>
                    <a:pt x="11933" y="2969"/>
                    <a:pt x="17237" y="2969"/>
                  </a:cubicBezTo>
                  <a:cubicBezTo>
                    <a:pt x="17324" y="2968"/>
                    <a:pt x="17411" y="2968"/>
                    <a:pt x="17498" y="2968"/>
                  </a:cubicBezTo>
                  <a:cubicBezTo>
                    <a:pt x="22708" y="2968"/>
                    <a:pt x="27708" y="4929"/>
                    <a:pt x="31547" y="8440"/>
                  </a:cubicBezTo>
                  <a:cubicBezTo>
                    <a:pt x="31853" y="8731"/>
                    <a:pt x="32196" y="8853"/>
                    <a:pt x="32528" y="8853"/>
                  </a:cubicBezTo>
                  <a:cubicBezTo>
                    <a:pt x="33682" y="8853"/>
                    <a:pt x="34710" y="7382"/>
                    <a:pt x="33648" y="6372"/>
                  </a:cubicBezTo>
                  <a:cubicBezTo>
                    <a:pt x="29211" y="2265"/>
                    <a:pt x="23393" y="0"/>
                    <a:pt x="173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9"/>
            <p:cNvSpPr/>
            <p:nvPr/>
          </p:nvSpPr>
          <p:spPr>
            <a:xfrm>
              <a:off x="3444100" y="2623750"/>
              <a:ext cx="682175" cy="204100"/>
            </a:xfrm>
            <a:custGeom>
              <a:avLst/>
              <a:gdLst/>
              <a:ahLst/>
              <a:cxnLst/>
              <a:rect l="l" t="t" r="r" b="b"/>
              <a:pathLst>
                <a:path w="27287" h="8164" extrusionOk="0">
                  <a:moveTo>
                    <a:pt x="13758" y="1"/>
                  </a:moveTo>
                  <a:cubicBezTo>
                    <a:pt x="9083" y="1"/>
                    <a:pt x="4408" y="1878"/>
                    <a:pt x="976" y="5614"/>
                  </a:cubicBezTo>
                  <a:cubicBezTo>
                    <a:pt x="1" y="6692"/>
                    <a:pt x="999" y="8164"/>
                    <a:pt x="2104" y="8164"/>
                  </a:cubicBezTo>
                  <a:cubicBezTo>
                    <a:pt x="2436" y="8164"/>
                    <a:pt x="2777" y="8031"/>
                    <a:pt x="3077" y="7716"/>
                  </a:cubicBezTo>
                  <a:cubicBezTo>
                    <a:pt x="5912" y="4542"/>
                    <a:pt x="9825" y="2948"/>
                    <a:pt x="13751" y="2948"/>
                  </a:cubicBezTo>
                  <a:cubicBezTo>
                    <a:pt x="17541" y="2948"/>
                    <a:pt x="21341" y="4433"/>
                    <a:pt x="24192" y="7415"/>
                  </a:cubicBezTo>
                  <a:cubicBezTo>
                    <a:pt x="24493" y="7731"/>
                    <a:pt x="24837" y="7864"/>
                    <a:pt x="25171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55" y="1777"/>
                    <a:pt x="18306" y="1"/>
                    <a:pt x="137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9"/>
            <p:cNvSpPr/>
            <p:nvPr/>
          </p:nvSpPr>
          <p:spPr>
            <a:xfrm>
              <a:off x="3699475" y="2924200"/>
              <a:ext cx="152650" cy="131400"/>
            </a:xfrm>
            <a:custGeom>
              <a:avLst/>
              <a:gdLst/>
              <a:ahLst/>
              <a:cxnLst/>
              <a:rect l="l" t="t" r="r" b="b"/>
              <a:pathLst>
                <a:path w="6106" h="5256" extrusionOk="0">
                  <a:moveTo>
                    <a:pt x="3503" y="1"/>
                  </a:moveTo>
                  <a:cubicBezTo>
                    <a:pt x="1168" y="1"/>
                    <a:pt x="1" y="2803"/>
                    <a:pt x="1635" y="4470"/>
                  </a:cubicBezTo>
                  <a:cubicBezTo>
                    <a:pt x="2167" y="5013"/>
                    <a:pt x="2825" y="5255"/>
                    <a:pt x="3472" y="5255"/>
                  </a:cubicBezTo>
                  <a:cubicBezTo>
                    <a:pt x="4814" y="5255"/>
                    <a:pt x="6105" y="4211"/>
                    <a:pt x="6105" y="2636"/>
                  </a:cubicBezTo>
                  <a:cubicBezTo>
                    <a:pt x="6105" y="1201"/>
                    <a:pt x="4938" y="34"/>
                    <a:pt x="350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9"/>
            <p:cNvSpPr/>
            <p:nvPr/>
          </p:nvSpPr>
          <p:spPr>
            <a:xfrm>
              <a:off x="3579400" y="2774400"/>
              <a:ext cx="416900" cy="141875"/>
            </a:xfrm>
            <a:custGeom>
              <a:avLst/>
              <a:gdLst/>
              <a:ahLst/>
              <a:cxnLst/>
              <a:rect l="l" t="t" r="r" b="b"/>
              <a:pathLst>
                <a:path w="16676" h="5675" extrusionOk="0">
                  <a:moveTo>
                    <a:pt x="3102" y="5225"/>
                  </a:moveTo>
                  <a:lnTo>
                    <a:pt x="3070" y="5258"/>
                  </a:lnTo>
                  <a:lnTo>
                    <a:pt x="3070" y="5258"/>
                  </a:lnTo>
                  <a:cubicBezTo>
                    <a:pt x="3081" y="5247"/>
                    <a:pt x="3092" y="5236"/>
                    <a:pt x="3102" y="5225"/>
                  </a:cubicBezTo>
                  <a:close/>
                  <a:moveTo>
                    <a:pt x="8366" y="0"/>
                  </a:moveTo>
                  <a:cubicBezTo>
                    <a:pt x="5683" y="0"/>
                    <a:pt x="3006" y="1051"/>
                    <a:pt x="1001" y="3157"/>
                  </a:cubicBezTo>
                  <a:cubicBezTo>
                    <a:pt x="1" y="4209"/>
                    <a:pt x="992" y="5674"/>
                    <a:pt x="2110" y="5674"/>
                  </a:cubicBezTo>
                  <a:cubicBezTo>
                    <a:pt x="2434" y="5674"/>
                    <a:pt x="2769" y="5551"/>
                    <a:pt x="3069" y="5258"/>
                  </a:cubicBezTo>
                  <a:lnTo>
                    <a:pt x="3069" y="5258"/>
                  </a:lnTo>
                  <a:cubicBezTo>
                    <a:pt x="3069" y="5259"/>
                    <a:pt x="3069" y="5259"/>
                    <a:pt x="3069" y="5259"/>
                  </a:cubicBezTo>
                  <a:lnTo>
                    <a:pt x="3070" y="5258"/>
                  </a:lnTo>
                  <a:lnTo>
                    <a:pt x="3070" y="5258"/>
                  </a:lnTo>
                  <a:cubicBezTo>
                    <a:pt x="3070" y="5258"/>
                    <a:pt x="3070" y="5258"/>
                    <a:pt x="3069" y="5258"/>
                  </a:cubicBezTo>
                  <a:lnTo>
                    <a:pt x="3069" y="5258"/>
                  </a:lnTo>
                  <a:cubicBezTo>
                    <a:pt x="4494" y="3716"/>
                    <a:pt x="6426" y="2940"/>
                    <a:pt x="8364" y="2940"/>
                  </a:cubicBezTo>
                  <a:cubicBezTo>
                    <a:pt x="10238" y="2940"/>
                    <a:pt x="12116" y="3666"/>
                    <a:pt x="13543" y="5125"/>
                  </a:cubicBezTo>
                  <a:cubicBezTo>
                    <a:pt x="13846" y="5428"/>
                    <a:pt x="14189" y="5556"/>
                    <a:pt x="14522" y="5556"/>
                  </a:cubicBezTo>
                  <a:cubicBezTo>
                    <a:pt x="15655" y="5556"/>
                    <a:pt x="16676" y="4081"/>
                    <a:pt x="15645" y="3024"/>
                  </a:cubicBezTo>
                  <a:cubicBezTo>
                    <a:pt x="13631" y="1010"/>
                    <a:pt x="10995" y="0"/>
                    <a:pt x="836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3355375" y="2387950"/>
              <a:ext cx="866675" cy="223350"/>
            </a:xfrm>
            <a:custGeom>
              <a:avLst/>
              <a:gdLst/>
              <a:ahLst/>
              <a:cxnLst/>
              <a:rect l="l" t="t" r="r" b="b"/>
              <a:pathLst>
                <a:path w="34667" h="8934" extrusionOk="0">
                  <a:moveTo>
                    <a:pt x="17493" y="0"/>
                  </a:moveTo>
                  <a:cubicBezTo>
                    <a:pt x="17407" y="0"/>
                    <a:pt x="17320" y="1"/>
                    <a:pt x="17234" y="2"/>
                  </a:cubicBezTo>
                  <a:cubicBezTo>
                    <a:pt x="11096" y="2"/>
                    <a:pt x="5659" y="2504"/>
                    <a:pt x="1122" y="6473"/>
                  </a:cubicBezTo>
                  <a:cubicBezTo>
                    <a:pt x="1" y="7438"/>
                    <a:pt x="1021" y="8934"/>
                    <a:pt x="2205" y="8934"/>
                  </a:cubicBezTo>
                  <a:cubicBezTo>
                    <a:pt x="2535" y="8934"/>
                    <a:pt x="2878" y="8818"/>
                    <a:pt x="3190" y="8541"/>
                  </a:cubicBezTo>
                  <a:lnTo>
                    <a:pt x="3157" y="8541"/>
                  </a:lnTo>
                  <a:cubicBezTo>
                    <a:pt x="7127" y="5106"/>
                    <a:pt x="11863" y="2937"/>
                    <a:pt x="17200" y="2937"/>
                  </a:cubicBezTo>
                  <a:cubicBezTo>
                    <a:pt x="17287" y="2936"/>
                    <a:pt x="17374" y="2936"/>
                    <a:pt x="17460" y="2936"/>
                  </a:cubicBezTo>
                  <a:cubicBezTo>
                    <a:pt x="22639" y="2936"/>
                    <a:pt x="27672" y="4897"/>
                    <a:pt x="31511" y="8408"/>
                  </a:cubicBezTo>
                  <a:cubicBezTo>
                    <a:pt x="31817" y="8699"/>
                    <a:pt x="32160" y="8821"/>
                    <a:pt x="32492" y="8821"/>
                  </a:cubicBezTo>
                  <a:cubicBezTo>
                    <a:pt x="33644" y="8821"/>
                    <a:pt x="34666" y="7350"/>
                    <a:pt x="33579" y="6340"/>
                  </a:cubicBezTo>
                  <a:cubicBezTo>
                    <a:pt x="29206" y="2263"/>
                    <a:pt x="23439" y="0"/>
                    <a:pt x="1749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9"/>
            <p:cNvSpPr/>
            <p:nvPr/>
          </p:nvSpPr>
          <p:spPr>
            <a:xfrm>
              <a:off x="3445775" y="2577050"/>
              <a:ext cx="682150" cy="204100"/>
            </a:xfrm>
            <a:custGeom>
              <a:avLst/>
              <a:gdLst/>
              <a:ahLst/>
              <a:cxnLst/>
              <a:rect l="l" t="t" r="r" b="b"/>
              <a:pathLst>
                <a:path w="27286" h="8164" extrusionOk="0">
                  <a:moveTo>
                    <a:pt x="13732" y="1"/>
                  </a:moveTo>
                  <a:cubicBezTo>
                    <a:pt x="9057" y="1"/>
                    <a:pt x="4391" y="1878"/>
                    <a:pt x="975" y="5614"/>
                  </a:cubicBezTo>
                  <a:cubicBezTo>
                    <a:pt x="1" y="6692"/>
                    <a:pt x="979" y="8164"/>
                    <a:pt x="2075" y="8164"/>
                  </a:cubicBezTo>
                  <a:cubicBezTo>
                    <a:pt x="2404" y="8164"/>
                    <a:pt x="2743" y="8031"/>
                    <a:pt x="3044" y="7715"/>
                  </a:cubicBezTo>
                  <a:cubicBezTo>
                    <a:pt x="5895" y="4542"/>
                    <a:pt x="9817" y="2948"/>
                    <a:pt x="13742" y="2948"/>
                  </a:cubicBezTo>
                  <a:cubicBezTo>
                    <a:pt x="17532" y="2948"/>
                    <a:pt x="21324" y="4433"/>
                    <a:pt x="24159" y="7415"/>
                  </a:cubicBezTo>
                  <a:cubicBezTo>
                    <a:pt x="24467" y="7731"/>
                    <a:pt x="24817" y="7864"/>
                    <a:pt x="25155" y="7864"/>
                  </a:cubicBezTo>
                  <a:cubicBezTo>
                    <a:pt x="26281" y="7864"/>
                    <a:pt x="27286" y="6399"/>
                    <a:pt x="26260" y="5347"/>
                  </a:cubicBezTo>
                  <a:cubicBezTo>
                    <a:pt x="22839" y="1777"/>
                    <a:pt x="18281" y="1"/>
                    <a:pt x="137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58;p18"/>
          <p:cNvSpPr txBox="1">
            <a:spLocks/>
          </p:cNvSpPr>
          <p:nvPr/>
        </p:nvSpPr>
        <p:spPr>
          <a:xfrm>
            <a:off x="279129" y="2675628"/>
            <a:ext cx="4934708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 de id (#selector)</a:t>
            </a:r>
          </a:p>
        </p:txBody>
      </p:sp>
      <p:sp>
        <p:nvSpPr>
          <p:cNvPr id="11" name="Google Shape;61;p14"/>
          <p:cNvSpPr txBox="1">
            <a:spLocks/>
          </p:cNvSpPr>
          <p:nvPr/>
        </p:nvSpPr>
        <p:spPr>
          <a:xfrm>
            <a:off x="3845370" y="918480"/>
            <a:ext cx="4618495" cy="61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Se coloca con un punto (.) en CSS y se hace referencia con </a:t>
            </a:r>
            <a:r>
              <a:rPr lang="es-AR" sz="1400" dirty="0" err="1">
                <a:solidFill>
                  <a:schemeClr val="tx1"/>
                </a:solidFill>
              </a:rPr>
              <a:t>class</a:t>
            </a:r>
            <a:r>
              <a:rPr lang="es-AR" sz="1400" dirty="0">
                <a:solidFill>
                  <a:schemeClr val="tx1"/>
                </a:solidFill>
              </a:rPr>
              <a:t>=“</a:t>
            </a:r>
            <a:r>
              <a:rPr lang="es-AR" sz="1400" dirty="0" err="1">
                <a:solidFill>
                  <a:schemeClr val="tx1"/>
                </a:solidFill>
              </a:rPr>
              <a:t>nombredelselector</a:t>
            </a:r>
            <a:r>
              <a:rPr lang="es-AR" sz="1400" dirty="0">
                <a:solidFill>
                  <a:schemeClr val="tx1"/>
                </a:solidFill>
              </a:rPr>
              <a:t>” dentro de la etiqueta a la cual se aplica: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92370" y="2289116"/>
            <a:ext cx="5662248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pt-BR" dirty="0">
                <a:solidFill>
                  <a:srgbClr val="F92672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pt-BR" dirty="0" err="1">
                <a:solidFill>
                  <a:srgbClr val="FFE66D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pt-B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pt-BR" dirty="0" err="1">
                <a:solidFill>
                  <a:srgbClr val="96E072"/>
                </a:solidFill>
                <a:latin typeface="Consolas" panose="020B0609020204030204" pitchFamily="49" charset="0"/>
              </a:rPr>
              <a:t>subtitulos</a:t>
            </a:r>
            <a:r>
              <a:rPr lang="pt-B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  <a:r>
              <a:rPr lang="pt-BR" dirty="0" err="1">
                <a:solidFill>
                  <a:srgbClr val="D5CED9"/>
                </a:solidFill>
                <a:latin typeface="Consolas" panose="020B0609020204030204" pitchFamily="49" charset="0"/>
              </a:rPr>
              <a:t>Selectores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 de </a:t>
            </a:r>
            <a:r>
              <a:rPr lang="pt-BR" dirty="0" err="1">
                <a:solidFill>
                  <a:srgbClr val="D5CED9"/>
                </a:solidFill>
                <a:latin typeface="Consolas" panose="020B0609020204030204" pitchFamily="49" charset="0"/>
              </a:rPr>
              <a:t>clase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pt-BR" dirty="0">
                <a:solidFill>
                  <a:srgbClr val="F92672"/>
                </a:solidFill>
                <a:latin typeface="Consolas" panose="020B0609020204030204" pitchFamily="49" charset="0"/>
              </a:rPr>
              <a:t>h3</a:t>
            </a:r>
            <a:r>
              <a:rPr lang="pt-B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92766" y="1023922"/>
            <a:ext cx="3385039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.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subtitulos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margin-left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: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50px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color: </a:t>
            </a:r>
            <a:r>
              <a:rPr lang="es-AR" dirty="0" err="1">
                <a:solidFill>
                  <a:srgbClr val="EE5D43"/>
                </a:solidFill>
                <a:latin typeface="Consolas" panose="020B0609020204030204" pitchFamily="49" charset="0"/>
              </a:rPr>
              <a:t>yellowgreen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background-color:</a:t>
            </a:r>
            <a:r>
              <a:rPr lang="es-AR" dirty="0" err="1">
                <a:solidFill>
                  <a:srgbClr val="EE5D43"/>
                </a:solidFill>
                <a:latin typeface="Consolas" panose="020B0609020204030204" pitchFamily="49" charset="0"/>
              </a:rPr>
              <a:t>olivedrab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0" name="Google Shape;258;p18"/>
          <p:cNvSpPr txBox="1">
            <a:spLocks/>
          </p:cNvSpPr>
          <p:nvPr/>
        </p:nvSpPr>
        <p:spPr>
          <a:xfrm>
            <a:off x="5362199" y="2289116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15" name="Google Shape;258;p18"/>
          <p:cNvSpPr txBox="1">
            <a:spLocks/>
          </p:cNvSpPr>
          <p:nvPr/>
        </p:nvSpPr>
        <p:spPr>
          <a:xfrm>
            <a:off x="3085386" y="1023922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83577" y="3212502"/>
            <a:ext cx="3362773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EE5D43"/>
                </a:solidFill>
                <a:latin typeface="Consolas" panose="020B0609020204030204" pitchFamily="49" charset="0"/>
              </a:rPr>
              <a:t>texto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background-color: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violet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text-align: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margin-left: </a:t>
            </a:r>
            <a:r>
              <a:rPr lang="en-US" dirty="0">
                <a:solidFill>
                  <a:srgbClr val="F39C12"/>
                </a:solidFill>
                <a:latin typeface="Consolas" panose="020B0609020204030204" pitchFamily="49" charset="0"/>
              </a:rPr>
              <a:t>100px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050798" y="3961498"/>
            <a:ext cx="4913447" cy="738664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>
                <a:solidFill>
                  <a:srgbClr val="FFE66D"/>
                </a:solidFill>
                <a:latin typeface="Consolas" panose="020B0609020204030204" pitchFamily="49" charset="0"/>
              </a:rPr>
              <a:t>id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"texto"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     Selector de id aplicado a una etiqueta div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9" name="Google Shape;258;p18"/>
          <p:cNvSpPr txBox="1">
            <a:spLocks/>
          </p:cNvSpPr>
          <p:nvPr/>
        </p:nvSpPr>
        <p:spPr>
          <a:xfrm>
            <a:off x="279129" y="470982"/>
            <a:ext cx="49610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 de clase (.selector)</a:t>
            </a:r>
          </a:p>
        </p:txBody>
      </p:sp>
      <p:sp>
        <p:nvSpPr>
          <p:cNvPr id="20" name="Google Shape;61;p14"/>
          <p:cNvSpPr txBox="1">
            <a:spLocks/>
          </p:cNvSpPr>
          <p:nvPr/>
        </p:nvSpPr>
        <p:spPr>
          <a:xfrm>
            <a:off x="3895813" y="3124175"/>
            <a:ext cx="4351795" cy="61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Se coloca con un numeral (#) en CSS y se hace referencia con id=“</a:t>
            </a:r>
            <a:r>
              <a:rPr lang="es-AR" sz="1400" dirty="0" err="1">
                <a:solidFill>
                  <a:schemeClr val="tx1"/>
                </a:solidFill>
              </a:rPr>
              <a:t>nombredelselector</a:t>
            </a:r>
            <a:r>
              <a:rPr lang="es-AR" sz="1400" dirty="0">
                <a:solidFill>
                  <a:schemeClr val="tx1"/>
                </a:solidFill>
              </a:rPr>
              <a:t>” dentro de la etiqueta a la cual se aplica:</a:t>
            </a:r>
          </a:p>
        </p:txBody>
      </p:sp>
      <p:sp>
        <p:nvSpPr>
          <p:cNvPr id="21" name="Google Shape;258;p18"/>
          <p:cNvSpPr txBox="1">
            <a:spLocks/>
          </p:cNvSpPr>
          <p:nvPr/>
        </p:nvSpPr>
        <p:spPr>
          <a:xfrm>
            <a:off x="3053931" y="3212502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14" name="Google Shape;258;p18"/>
          <p:cNvSpPr txBox="1">
            <a:spLocks/>
          </p:cNvSpPr>
          <p:nvPr/>
        </p:nvSpPr>
        <p:spPr>
          <a:xfrm>
            <a:off x="8168651" y="3962380"/>
            <a:ext cx="792419" cy="3031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r>
              <a:rPr lang="es-ES" sz="1400" dirty="0">
                <a:solidFill>
                  <a:schemeClr val="bg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3948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 err="1"/>
              <a:t>Span</a:t>
            </a:r>
            <a:r>
              <a:rPr lang="es-ES" dirty="0"/>
              <a:t> y </a:t>
            </a:r>
            <a:r>
              <a:rPr lang="es-ES" dirty="0" err="1"/>
              <a:t>Div</a:t>
            </a:r>
            <a:r>
              <a:rPr lang="es-ES" dirty="0"/>
              <a:t> (contenedores de información)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435429" y="1006904"/>
            <a:ext cx="8304125" cy="3204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-393690" algn="l">
              <a:spcBef>
                <a:spcPts val="300"/>
              </a:spcBef>
              <a:buClr>
                <a:schemeClr val="tx1"/>
              </a:buClr>
              <a:buSzPct val="100000"/>
              <a:buFont typeface="Montserrat"/>
              <a:buChar char="•"/>
            </a:pPr>
            <a:r>
              <a:rPr lang="es-AR" sz="1400" b="1" dirty="0" err="1">
                <a:solidFill>
                  <a:srgbClr val="9D66F9"/>
                </a:solidFill>
                <a:latin typeface="Montserrat" panose="020B0604020202020204" charset="0"/>
              </a:rPr>
              <a:t>span</a:t>
            </a:r>
            <a:r>
              <a:rPr lang="es-AR" sz="1400" b="1" dirty="0">
                <a:solidFill>
                  <a:srgbClr val="9D66F9"/>
                </a:solidFill>
                <a:latin typeface="Montserrat" panose="020B0604020202020204" charset="0"/>
              </a:rPr>
              <a:t> (abarcar):</a:t>
            </a:r>
            <a:r>
              <a:rPr lang="es-AR" sz="1400" dirty="0">
                <a:latin typeface="Montserrat" panose="020B0604020202020204" charset="0"/>
              </a:rPr>
              <a:t> En línea. Sirve para aplicar estilo al texto o agrupar elementos en línea. Por ejemplo: las imágenes pueden estar una al lado de la otra.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Sus etiquetas son:</a:t>
            </a:r>
            <a:r>
              <a:rPr lang="es-AR" sz="1400" dirty="0">
                <a:latin typeface="Montserrat" panose="020B0604020202020204" charset="0"/>
              </a:rPr>
              <a:t> &lt;</a:t>
            </a:r>
            <a:r>
              <a:rPr lang="es-AR" sz="1400" dirty="0" err="1">
                <a:latin typeface="Montserrat" panose="020B0604020202020204" charset="0"/>
              </a:rPr>
              <a:t>span</a:t>
            </a:r>
            <a:r>
              <a:rPr lang="es-AR" sz="1400" dirty="0">
                <a:latin typeface="Montserrat" panose="020B0604020202020204" charset="0"/>
              </a:rPr>
              <a:t>&gt; y &lt;/</a:t>
            </a:r>
            <a:r>
              <a:rPr lang="es-AR" sz="1400" dirty="0" err="1">
                <a:latin typeface="Montserrat" panose="020B0604020202020204" charset="0"/>
              </a:rPr>
              <a:t>span</a:t>
            </a:r>
            <a:r>
              <a:rPr lang="es-AR" sz="1400" dirty="0">
                <a:latin typeface="Montserrat" panose="020B0604020202020204" charset="0"/>
              </a:rPr>
              <a:t>&gt; (ambas obligatorias).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Crea una caja:</a:t>
            </a:r>
            <a:r>
              <a:rPr lang="es-AR" sz="1400" dirty="0">
                <a:latin typeface="Montserrat" panose="020B0604020202020204" charset="0"/>
              </a:rPr>
              <a:t> En línea.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Puede contener:</a:t>
            </a:r>
            <a:r>
              <a:rPr lang="es-AR" sz="1400" dirty="0">
                <a:latin typeface="Montserrat" panose="020B0604020202020204" charset="0"/>
              </a:rPr>
              <a:t> Texto, y/o Elementos en línea que se adaptan al ancho del contenedor.</a:t>
            </a:r>
          </a:p>
          <a:p>
            <a:pPr indent="0" algn="l">
              <a:spcBef>
                <a:spcPts val="300"/>
              </a:spcBef>
              <a:spcAft>
                <a:spcPts val="600"/>
              </a:spcAft>
              <a:buSzPts val="1800"/>
            </a:pPr>
            <a:r>
              <a:rPr lang="es-AR" sz="1400" dirty="0">
                <a:latin typeface="Montserrat" panose="020B0604020202020204" charset="0"/>
                <a:hlinkClick r:id="rId3"/>
              </a:rPr>
              <a:t>https://www.w3schools.com/tags/tag_span.asp</a:t>
            </a:r>
            <a:endParaRPr lang="es-AR" sz="1400" dirty="0">
              <a:latin typeface="Montserrat" panose="020B0604020202020204" charset="0"/>
            </a:endParaRPr>
          </a:p>
          <a:p>
            <a:pPr indent="-393690" algn="l">
              <a:spcBef>
                <a:spcPts val="300"/>
              </a:spcBef>
              <a:buClr>
                <a:schemeClr val="tx1"/>
              </a:buClr>
              <a:buSzPct val="100000"/>
              <a:buFont typeface="Montserrat"/>
              <a:buChar char="•"/>
            </a:pPr>
            <a:r>
              <a:rPr lang="es-AR" sz="1400" b="1" dirty="0">
                <a:solidFill>
                  <a:srgbClr val="9D66F9"/>
                </a:solidFill>
                <a:latin typeface="Montserrat" panose="020B0604020202020204" charset="0"/>
              </a:rPr>
              <a:t>div (división):</a:t>
            </a:r>
            <a:r>
              <a:rPr lang="es-AR" sz="1400" dirty="0">
                <a:latin typeface="Montserrat" panose="020B0604020202020204" charset="0"/>
              </a:rPr>
              <a:t> En bloque. Sirve para crear secciones o agrupar contenidos. Luego de esa etiqueta con ese contenido vamos a tener un salto de línea. Por ejemplo: los párrafos son elementos en bloque, se colocan uno debajo del otro.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Sus etiquetas son:</a:t>
            </a:r>
            <a:r>
              <a:rPr lang="es-AR" sz="1400" dirty="0">
                <a:latin typeface="Montserrat" panose="020B0604020202020204" charset="0"/>
              </a:rPr>
              <a:t> &lt;div&gt; y &lt;/div&gt; (ambas obligatorias).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Crea una caja: </a:t>
            </a:r>
            <a:r>
              <a:rPr lang="es-AR" sz="1400" dirty="0">
                <a:latin typeface="Montserrat" panose="020B0604020202020204" charset="0"/>
              </a:rPr>
              <a:t>En bloque.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b="1" dirty="0">
                <a:latin typeface="Montserrat" panose="020B0604020202020204" charset="0"/>
              </a:rPr>
              <a:t>Puede contener: </a:t>
            </a:r>
            <a:r>
              <a:rPr lang="es-AR" sz="1400" dirty="0">
                <a:latin typeface="Montserrat" panose="020B0604020202020204" charset="0"/>
              </a:rPr>
              <a:t>Texto, y/o cero o más elementos en bloque o en línea. </a:t>
            </a:r>
          </a:p>
          <a:p>
            <a:pPr indent="0" algn="l">
              <a:spcBef>
                <a:spcPts val="300"/>
              </a:spcBef>
              <a:buSzPts val="1800"/>
            </a:pPr>
            <a:r>
              <a:rPr lang="es-AR" sz="1400" dirty="0">
                <a:latin typeface="Montserrat" panose="020B0604020202020204" charset="0"/>
                <a:hlinkClick r:id="rId4"/>
              </a:rPr>
              <a:t>https://www.w3schools.com/tags/tag_div.asp</a:t>
            </a:r>
            <a:endParaRPr lang="es-AR" sz="1400" dirty="0">
              <a:solidFill>
                <a:schemeClr val="tx1"/>
              </a:solidFill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1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 err="1"/>
              <a:t>Span</a:t>
            </a:r>
            <a:r>
              <a:rPr lang="es-ES" dirty="0"/>
              <a:t> y </a:t>
            </a:r>
            <a:r>
              <a:rPr lang="es-ES" dirty="0" err="1"/>
              <a:t>Div</a:t>
            </a:r>
            <a:r>
              <a:rPr lang="es-ES" dirty="0"/>
              <a:t> (contenedores de información)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62" y="2372758"/>
            <a:ext cx="3762375" cy="68580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ángulo 5"/>
          <p:cNvSpPr/>
          <p:nvPr/>
        </p:nvSpPr>
        <p:spPr>
          <a:xfrm>
            <a:off x="958362" y="1274743"/>
            <a:ext cx="6594231" cy="95410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style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color:red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&gt;Un texto en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style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color:blue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&gt;Otro texto en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&lt;/</a:t>
            </a:r>
            <a:r>
              <a:rPr lang="es-AR" dirty="0" err="1">
                <a:solidFill>
                  <a:srgbClr val="F92672"/>
                </a:solidFill>
                <a:latin typeface="Consolas" panose="020B0609020204030204" pitchFamily="49" charset="0"/>
              </a:rPr>
              <a:t>span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style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color:darkgreen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&gt;Un texto con div&lt;/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style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background-color:lightblue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&gt;Otro texto con div&lt;/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div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40544" y="3497526"/>
            <a:ext cx="806291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b="1" dirty="0">
                <a:latin typeface="Montserrat" panose="020B0604020202020204" charset="0"/>
              </a:rPr>
              <a:t>Nota: </a:t>
            </a:r>
            <a:r>
              <a:rPr lang="es-AR" dirty="0">
                <a:latin typeface="Montserrat" panose="020B0604020202020204" charset="0"/>
              </a:rPr>
              <a:t>Con </a:t>
            </a:r>
            <a:r>
              <a:rPr lang="es-AR" i="1" dirty="0" err="1">
                <a:latin typeface="Montserrat" panose="020B0604020202020204" charset="0"/>
              </a:rPr>
              <a:t>display</a:t>
            </a:r>
            <a:r>
              <a:rPr lang="es-AR" i="1" dirty="0">
                <a:latin typeface="Montserrat" panose="020B0604020202020204" charset="0"/>
              </a:rPr>
              <a:t>: </a:t>
            </a:r>
            <a:r>
              <a:rPr lang="es-AR" i="1" dirty="0" err="1">
                <a:latin typeface="Montserrat" panose="020B0604020202020204" charset="0"/>
              </a:rPr>
              <a:t>inline</a:t>
            </a:r>
            <a:r>
              <a:rPr lang="es-AR" dirty="0">
                <a:latin typeface="Montserrat" panose="020B0604020202020204" charset="0"/>
              </a:rPr>
              <a:t> el </a:t>
            </a:r>
            <a:r>
              <a:rPr lang="es-AR" i="1" dirty="0" err="1">
                <a:latin typeface="Montserrat" panose="020B0604020202020204" charset="0"/>
              </a:rPr>
              <a:t>span</a:t>
            </a:r>
            <a:r>
              <a:rPr lang="es-AR" dirty="0">
                <a:latin typeface="Montserrat" panose="020B0604020202020204" charset="0"/>
              </a:rPr>
              <a:t> no atiende a la propiedades de alto (</a:t>
            </a:r>
            <a:r>
              <a:rPr lang="es-AR" dirty="0" err="1">
                <a:latin typeface="Montserrat" panose="020B0604020202020204" charset="0"/>
              </a:rPr>
              <a:t>height</a:t>
            </a:r>
            <a:r>
              <a:rPr lang="es-AR" dirty="0">
                <a:latin typeface="Montserrat" panose="020B0604020202020204" charset="0"/>
              </a:rPr>
              <a:t>) y ancho (</a:t>
            </a:r>
            <a:r>
              <a:rPr lang="es-AR" dirty="0" err="1">
                <a:latin typeface="Montserrat" panose="020B0604020202020204" charset="0"/>
              </a:rPr>
              <a:t>width</a:t>
            </a:r>
            <a:r>
              <a:rPr lang="es-AR" dirty="0">
                <a:latin typeface="Montserrat" panose="020B0604020202020204" charset="0"/>
              </a:rPr>
              <a:t>) ya que se adaptará al tamaño del contenido. Cambiando a </a:t>
            </a:r>
            <a:r>
              <a:rPr lang="es-AR" dirty="0" err="1">
                <a:latin typeface="Montserrat" panose="020B0604020202020204" charset="0"/>
              </a:rPr>
              <a:t>display</a:t>
            </a:r>
            <a:r>
              <a:rPr lang="es-AR" dirty="0">
                <a:latin typeface="Montserrat" panose="020B0604020202020204" charset="0"/>
              </a:rPr>
              <a:t>: </a:t>
            </a:r>
            <a:r>
              <a:rPr lang="es-AR" dirty="0" err="1">
                <a:latin typeface="Montserrat" panose="020B0604020202020204" charset="0"/>
              </a:rPr>
              <a:t>inline</a:t>
            </a:r>
            <a:r>
              <a:rPr lang="es-AR" dirty="0">
                <a:latin typeface="Montserrat" panose="020B0604020202020204" charset="0"/>
              </a:rPr>
              <a:t>-block se permiten estas propiedades, porque se comporta como un </a:t>
            </a:r>
            <a:r>
              <a:rPr lang="es-AR" i="1" dirty="0">
                <a:latin typeface="Montserrat" panose="020B0604020202020204" charset="0"/>
              </a:rPr>
              <a:t>div</a:t>
            </a:r>
            <a:r>
              <a:rPr lang="es-AR" dirty="0">
                <a:latin typeface="Montserrat" panose="020B0604020202020204" charset="0"/>
              </a:rPr>
              <a:t>.</a:t>
            </a:r>
          </a:p>
          <a:p>
            <a:r>
              <a:rPr lang="es-AR" dirty="0">
                <a:latin typeface="Montserrat" panose="020B0604020202020204" charset="0"/>
              </a:rPr>
              <a:t>Se puede hacer que un </a:t>
            </a:r>
            <a:r>
              <a:rPr lang="es-AR" dirty="0" err="1">
                <a:latin typeface="Montserrat" panose="020B0604020202020204" charset="0"/>
              </a:rPr>
              <a:t>span</a:t>
            </a:r>
            <a:r>
              <a:rPr lang="es-AR" dirty="0">
                <a:latin typeface="Montserrat" panose="020B0604020202020204" charset="0"/>
              </a:rPr>
              <a:t> se comporte como un div si en CSS agrego </a:t>
            </a:r>
            <a:r>
              <a:rPr lang="es-AR" i="1" dirty="0" err="1">
                <a:latin typeface="Montserrat" panose="020B0604020202020204" charset="0"/>
              </a:rPr>
              <a:t>display</a:t>
            </a:r>
            <a:r>
              <a:rPr lang="es-AR" i="1" dirty="0">
                <a:latin typeface="Montserrat" panose="020B0604020202020204" charset="0"/>
              </a:rPr>
              <a:t>: block.</a:t>
            </a:r>
          </a:p>
          <a:p>
            <a:r>
              <a:rPr lang="es-AR" dirty="0">
                <a:latin typeface="Montserrat" panose="020B0604020202020204" charset="0"/>
                <a:hlinkClick r:id="rId4"/>
              </a:rPr>
              <a:t>https://www.w3schools.com/css/css_inline-block.asp</a:t>
            </a:r>
            <a:endParaRPr lang="es-AR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78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Atributos globales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664" y="1130835"/>
            <a:ext cx="5622671" cy="356932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2545080" y="4700157"/>
            <a:ext cx="57526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Montserrat" panose="020B0604020202020204" charset="0"/>
                <a:hlinkClick r:id="rId4"/>
              </a:rPr>
              <a:t>https://www.w3schools.com/tags/ref_standardattributes.asp</a:t>
            </a:r>
            <a:endParaRPr lang="es-AR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283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Atributos globales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77424"/>
            <a:ext cx="8360113" cy="29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Son atributos que se pueden usar con todos los elementos HTML: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style</a:t>
            </a:r>
            <a:r>
              <a:rPr lang="es-AR" sz="1400" b="1" dirty="0">
                <a:solidFill>
                  <a:schemeClr val="tx1"/>
                </a:solidFill>
              </a:rPr>
              <a:t>="estilo CSS"</a:t>
            </a:r>
            <a:r>
              <a:rPr lang="es-AR" sz="1400" dirty="0">
                <a:solidFill>
                  <a:schemeClr val="tx1"/>
                </a:solidFill>
              </a:rPr>
              <a:t> Especifica un estilo CSS conforme al elemento. </a:t>
            </a:r>
            <a:r>
              <a:rPr lang="es-AR" sz="1400" dirty="0">
                <a:solidFill>
                  <a:schemeClr val="tx1"/>
                </a:solidFill>
                <a:hlinkClick r:id="rId3"/>
              </a:rPr>
              <a:t>https://www.w3schools.com/tags/att_global_style.asp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class</a:t>
            </a:r>
            <a:r>
              <a:rPr lang="es-AR" sz="1400" b="1" dirty="0">
                <a:solidFill>
                  <a:schemeClr val="tx1"/>
                </a:solidFill>
              </a:rPr>
              <a:t>="texto"</a:t>
            </a:r>
            <a:r>
              <a:rPr lang="es-AR" sz="1400" dirty="0">
                <a:solidFill>
                  <a:schemeClr val="tx1"/>
                </a:solidFill>
              </a:rPr>
              <a:t> Especifica uno o más nombres de clases para un elemento (haciendo referencia a una clase en una hoja de estilo) </a:t>
            </a:r>
            <a:r>
              <a:rPr lang="es-AR" sz="1400" dirty="0">
                <a:solidFill>
                  <a:schemeClr val="tx1"/>
                </a:solidFill>
                <a:hlinkClick r:id="rId4"/>
              </a:rPr>
              <a:t>https://www.w3schools.com/tags/att_global_class.asp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tx1"/>
                </a:solidFill>
              </a:rPr>
              <a:t>id="texto"</a:t>
            </a:r>
            <a:r>
              <a:rPr lang="es-AR" sz="1400" dirty="0">
                <a:solidFill>
                  <a:schemeClr val="tx1"/>
                </a:solidFill>
              </a:rPr>
              <a:t> Especifica un id único por cada pagina. </a:t>
            </a:r>
            <a:r>
              <a:rPr lang="es-AR" sz="1400" dirty="0">
                <a:solidFill>
                  <a:schemeClr val="tx1"/>
                </a:solidFill>
                <a:hlinkClick r:id="rId5"/>
              </a:rPr>
              <a:t>https://www.w3schools.com/tags/att_global_id.asp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title</a:t>
            </a:r>
            <a:r>
              <a:rPr lang="es-AR" sz="1400" b="1" dirty="0">
                <a:solidFill>
                  <a:schemeClr val="tx1"/>
                </a:solidFill>
              </a:rPr>
              <a:t>="texto"</a:t>
            </a:r>
            <a:r>
              <a:rPr lang="es-AR" sz="1400" dirty="0">
                <a:solidFill>
                  <a:schemeClr val="tx1"/>
                </a:solidFill>
              </a:rPr>
              <a:t> Especifica información extra sobre un elemento (</a:t>
            </a:r>
            <a:r>
              <a:rPr lang="es-AR" sz="1400" dirty="0" err="1">
                <a:solidFill>
                  <a:schemeClr val="tx1"/>
                </a:solidFill>
              </a:rPr>
              <a:t>Tooltip</a:t>
            </a:r>
            <a:r>
              <a:rPr lang="es-AR" sz="1400" dirty="0">
                <a:solidFill>
                  <a:schemeClr val="tx1"/>
                </a:solidFill>
              </a:rPr>
              <a:t> Text) </a:t>
            </a:r>
            <a:r>
              <a:rPr lang="es-AR" sz="1400" dirty="0">
                <a:solidFill>
                  <a:schemeClr val="tx1"/>
                </a:solidFill>
                <a:hlinkClick r:id="rId6"/>
              </a:rPr>
              <a:t>https://www.w3schools.com/tags/att_global_title.asp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hidden</a:t>
            </a:r>
            <a:r>
              <a:rPr lang="es-AR" sz="1400" b="1" dirty="0">
                <a:solidFill>
                  <a:schemeClr val="tx1"/>
                </a:solidFill>
              </a:rPr>
              <a:t> (</a:t>
            </a:r>
            <a:r>
              <a:rPr lang="es-AR" sz="1400" b="1" dirty="0" err="1">
                <a:solidFill>
                  <a:schemeClr val="tx1"/>
                </a:solidFill>
              </a:rPr>
              <a:t>hidden</a:t>
            </a:r>
            <a:r>
              <a:rPr lang="es-AR" sz="1400" b="1" dirty="0">
                <a:solidFill>
                  <a:schemeClr val="tx1"/>
                </a:solidFill>
              </a:rPr>
              <a:t>="</a:t>
            </a:r>
            <a:r>
              <a:rPr lang="es-AR" sz="1400" b="1" dirty="0" err="1">
                <a:solidFill>
                  <a:schemeClr val="tx1"/>
                </a:solidFill>
              </a:rPr>
              <a:t>hidden</a:t>
            </a:r>
            <a:r>
              <a:rPr lang="es-AR" sz="1400" b="1" dirty="0">
                <a:solidFill>
                  <a:schemeClr val="tx1"/>
                </a:solidFill>
              </a:rPr>
              <a:t>" en XHTML)</a:t>
            </a:r>
            <a:r>
              <a:rPr lang="es-AR" sz="1400" dirty="0">
                <a:solidFill>
                  <a:schemeClr val="tx1"/>
                </a:solidFill>
              </a:rPr>
              <a:t> Evita que el elemento y sus descendientes se muestren en el navegador.  Cualquier control de formulario o de script dentro de la sección </a:t>
            </a:r>
            <a:r>
              <a:rPr lang="es-AR" sz="1400" dirty="0" err="1">
                <a:solidFill>
                  <a:schemeClr val="tx1"/>
                </a:solidFill>
              </a:rPr>
              <a:t>hidden</a:t>
            </a:r>
            <a:r>
              <a:rPr lang="es-AR" sz="1400" dirty="0">
                <a:solidFill>
                  <a:schemeClr val="tx1"/>
                </a:solidFill>
              </a:rPr>
              <a:t> será ejecutado, aunque no se muestra al usuario. </a:t>
            </a:r>
            <a:r>
              <a:rPr lang="es-AR" sz="1400" dirty="0">
                <a:solidFill>
                  <a:schemeClr val="tx1"/>
                </a:solidFill>
                <a:hlinkClick r:id="rId7"/>
              </a:rPr>
              <a:t>https://www.w3schools.com/tags/att_global_hidden.asp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endParaRPr lang="es-A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Atributos globales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77424"/>
            <a:ext cx="8360113" cy="299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tabindex</a:t>
            </a:r>
            <a:r>
              <a:rPr lang="es-AR" sz="1400" b="1" dirty="0">
                <a:solidFill>
                  <a:schemeClr val="tx1"/>
                </a:solidFill>
              </a:rPr>
              <a:t>="número"</a:t>
            </a:r>
            <a:r>
              <a:rPr lang="es-AR" sz="1400" dirty="0">
                <a:solidFill>
                  <a:schemeClr val="tx1"/>
                </a:solidFill>
              </a:rPr>
              <a:t> Especifica la posición del elemento en el orden de tabulación del documento. Se usa para tabular a través de los links de la página (o campos de un formulario). </a:t>
            </a:r>
            <a:r>
              <a:rPr lang="es-AR" sz="1400" dirty="0">
                <a:solidFill>
                  <a:schemeClr val="tx1"/>
                </a:solidFill>
                <a:hlinkClick r:id="rId3"/>
              </a:rPr>
              <a:t>https://www.w3schools.com/tags/att_global_tabindex.asp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>
                <a:solidFill>
                  <a:schemeClr val="tx1"/>
                </a:solidFill>
              </a:rPr>
              <a:t>translate="</a:t>
            </a:r>
            <a:r>
              <a:rPr lang="es-AR" sz="1400" b="1" dirty="0" err="1">
                <a:solidFill>
                  <a:schemeClr val="tx1"/>
                </a:solidFill>
              </a:rPr>
              <a:t>yes|no</a:t>
            </a:r>
            <a:r>
              <a:rPr lang="es-AR" sz="1400" b="1" dirty="0">
                <a:solidFill>
                  <a:schemeClr val="tx1"/>
                </a:solidFill>
              </a:rPr>
              <a:t>"</a:t>
            </a:r>
            <a:r>
              <a:rPr lang="es-AR" sz="1400" dirty="0">
                <a:solidFill>
                  <a:schemeClr val="tx1"/>
                </a:solidFill>
              </a:rPr>
              <a:t> Indica si el texto del contenido del elemento y los valores del atributo deben ser traducidos o no al encontrar el documento. </a:t>
            </a:r>
            <a:r>
              <a:rPr lang="es-AR" sz="1400" b="1" i="1" dirty="0">
                <a:solidFill>
                  <a:schemeClr val="tx1"/>
                </a:solidFill>
              </a:rPr>
              <a:t>yes</a:t>
            </a:r>
            <a:r>
              <a:rPr lang="es-AR" sz="1400" dirty="0">
                <a:solidFill>
                  <a:schemeClr val="tx1"/>
                </a:solidFill>
              </a:rPr>
              <a:t> es por defecto; </a:t>
            </a:r>
            <a:r>
              <a:rPr lang="es-AR" sz="1400" b="1" i="1" dirty="0">
                <a:solidFill>
                  <a:schemeClr val="tx1"/>
                </a:solidFill>
              </a:rPr>
              <a:t>no</a:t>
            </a:r>
            <a:r>
              <a:rPr lang="es-AR" sz="1400" dirty="0">
                <a:solidFill>
                  <a:schemeClr val="tx1"/>
                </a:solidFill>
              </a:rPr>
              <a:t> deja el original </a:t>
            </a:r>
            <a:r>
              <a:rPr lang="es-AR" sz="1400" dirty="0">
                <a:solidFill>
                  <a:schemeClr val="tx1"/>
                </a:solidFill>
                <a:hlinkClick r:id="rId4"/>
              </a:rPr>
              <a:t>https://www.w3schools.com/tags/att_global_translate.asp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lang</a:t>
            </a:r>
            <a:r>
              <a:rPr lang="es-AR" sz="1400" dirty="0">
                <a:solidFill>
                  <a:schemeClr val="tx1"/>
                </a:solidFill>
              </a:rPr>
              <a:t> Especifica el idioma del contenido del elemento. </a:t>
            </a:r>
            <a:r>
              <a:rPr lang="es-AR" sz="1400" dirty="0">
                <a:solidFill>
                  <a:schemeClr val="tx1"/>
                </a:solidFill>
                <a:hlinkClick r:id="rId5"/>
              </a:rPr>
              <a:t>https://www.w3schools.com/tags/att_global_lang.asp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>
                <a:solidFill>
                  <a:schemeClr val="tx1"/>
                </a:solidFill>
              </a:rPr>
              <a:t>spellcheck</a:t>
            </a:r>
            <a:r>
              <a:rPr lang="es-AR" sz="1400" b="1" dirty="0">
                <a:solidFill>
                  <a:schemeClr val="tx1"/>
                </a:solidFill>
              </a:rPr>
              <a:t>="</a:t>
            </a:r>
            <a:r>
              <a:rPr lang="es-AR" sz="1400" b="1" dirty="0" err="1">
                <a:solidFill>
                  <a:schemeClr val="tx1"/>
                </a:solidFill>
              </a:rPr>
              <a:t>true|false</a:t>
            </a:r>
            <a:r>
              <a:rPr lang="es-AR" sz="1400" b="1" dirty="0">
                <a:solidFill>
                  <a:schemeClr val="tx1"/>
                </a:solidFill>
              </a:rPr>
              <a:t>"</a:t>
            </a:r>
            <a:r>
              <a:rPr lang="es-AR" sz="1400" dirty="0">
                <a:solidFill>
                  <a:schemeClr val="tx1"/>
                </a:solidFill>
              </a:rPr>
              <a:t> Especifica si se debe corregir o no la gramática y la ortografía del elemento. </a:t>
            </a:r>
            <a:r>
              <a:rPr lang="es-AR" sz="1400" dirty="0">
                <a:solidFill>
                  <a:schemeClr val="tx1"/>
                </a:solidFill>
                <a:hlinkClick r:id="rId6"/>
              </a:rPr>
              <a:t>https://www.w3schools.com/tags/att_global_spellcheck.asp</a:t>
            </a:r>
            <a:endParaRPr lang="es-AR" sz="1400" dirty="0">
              <a:solidFill>
                <a:schemeClr val="tx1"/>
              </a:solidFill>
            </a:endParaRP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400" b="1" dirty="0" err="1"/>
              <a:t>draggable</a:t>
            </a:r>
            <a:r>
              <a:rPr lang="es-AR" sz="1400" b="1" dirty="0"/>
              <a:t>="</a:t>
            </a:r>
            <a:r>
              <a:rPr lang="es-AR" sz="1400" b="1" dirty="0" err="1"/>
              <a:t>true|false</a:t>
            </a:r>
            <a:r>
              <a:rPr lang="es-AR" sz="1400" b="1" dirty="0"/>
              <a:t>"</a:t>
            </a:r>
            <a:r>
              <a:rPr lang="es-AR" sz="1400" dirty="0"/>
              <a:t> Indica si el elemento es </a:t>
            </a:r>
            <a:r>
              <a:rPr lang="es-AR" sz="1400" dirty="0" err="1"/>
              <a:t>arrastrable</a:t>
            </a:r>
            <a:r>
              <a:rPr lang="es-AR" sz="1400" dirty="0"/>
              <a:t>; se puede mover haciendo </a:t>
            </a:r>
            <a:r>
              <a:rPr lang="es-AR" sz="1400" dirty="0" err="1"/>
              <a:t>click</a:t>
            </a:r>
            <a:r>
              <a:rPr lang="es-AR" sz="1400" dirty="0"/>
              <a:t> sin soltar, moviéndolo a una nueva posición en la ventana. </a:t>
            </a:r>
            <a:r>
              <a:rPr lang="es-AR" sz="1400" u="sng" dirty="0">
                <a:solidFill>
                  <a:schemeClr val="hlink"/>
                </a:solidFill>
                <a:hlinkClick r:id="rId7"/>
              </a:rPr>
              <a:t>https://www.w3schools.com/tags/att_global_draggable.asp</a:t>
            </a:r>
            <a:endParaRPr lang="es-A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0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Etiquetas semánticas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77424"/>
            <a:ext cx="8360113" cy="665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En versiones anteriores a HTML5, al crear la estructura de una página, normalmente se utilizaban etiquetas &lt;div&gt; para ir agrupando secciones de la página.</a:t>
            </a:r>
          </a:p>
        </p:txBody>
      </p:sp>
      <p:pic>
        <p:nvPicPr>
          <p:cNvPr id="4" name="Google Shape;21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7262" y="1743075"/>
            <a:ext cx="7229475" cy="271426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61;p14"/>
          <p:cNvSpPr txBox="1">
            <a:spLocks/>
          </p:cNvSpPr>
          <p:nvPr/>
        </p:nvSpPr>
        <p:spPr>
          <a:xfrm>
            <a:off x="957262" y="4457342"/>
            <a:ext cx="3576637" cy="33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i="1" dirty="0">
                <a:solidFill>
                  <a:schemeClr val="tx1"/>
                </a:solidFill>
              </a:rPr>
              <a:t>En HTML4 con etiquetas </a:t>
            </a:r>
            <a:r>
              <a:rPr lang="es-AR" sz="1400" b="1" i="1" dirty="0">
                <a:solidFill>
                  <a:schemeClr val="tx1"/>
                </a:solidFill>
              </a:rPr>
              <a:t>div</a:t>
            </a:r>
            <a:r>
              <a:rPr lang="es-AR" sz="1400" dirty="0">
                <a:solidFill>
                  <a:schemeClr val="tx1"/>
                </a:solidFill>
              </a:rPr>
              <a:t> diferenciados por clases</a:t>
            </a:r>
            <a:endParaRPr lang="es-AR" sz="1400" b="1" i="1" dirty="0">
              <a:solidFill>
                <a:schemeClr val="tx1"/>
              </a:solidFill>
            </a:endParaRPr>
          </a:p>
        </p:txBody>
      </p:sp>
      <p:sp>
        <p:nvSpPr>
          <p:cNvPr id="6" name="Google Shape;61;p14"/>
          <p:cNvSpPr txBox="1">
            <a:spLocks/>
          </p:cNvSpPr>
          <p:nvPr/>
        </p:nvSpPr>
        <p:spPr>
          <a:xfrm>
            <a:off x="4571999" y="4457342"/>
            <a:ext cx="3614738" cy="332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i="1" dirty="0">
                <a:solidFill>
                  <a:schemeClr val="tx1"/>
                </a:solidFill>
              </a:rPr>
              <a:t>En HTML5 con </a:t>
            </a:r>
            <a:r>
              <a:rPr lang="es-AR" sz="1400" b="1" i="1" dirty="0">
                <a:solidFill>
                  <a:schemeClr val="tx1"/>
                </a:solidFill>
              </a:rPr>
              <a:t>etiquetas semánticas</a:t>
            </a:r>
          </a:p>
        </p:txBody>
      </p:sp>
    </p:spTree>
    <p:extLst>
      <p:ext uri="{BB962C8B-B14F-4D97-AF65-F5344CB8AC3E}">
        <p14:creationId xmlns:p14="http://schemas.microsoft.com/office/powerpoint/2010/main" val="6924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Etiquetas semánticas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20274"/>
            <a:ext cx="8360113" cy="593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Son etiquetas </a:t>
            </a:r>
            <a:r>
              <a:rPr lang="es-AR" sz="1400" b="1" i="1" dirty="0">
                <a:solidFill>
                  <a:schemeClr val="tx1"/>
                </a:solidFill>
              </a:rPr>
              <a:t>dedicadas para cierto tipo de contenido. </a:t>
            </a:r>
            <a:r>
              <a:rPr lang="es-AR" sz="1400" dirty="0">
                <a:solidFill>
                  <a:schemeClr val="tx1"/>
                </a:solidFill>
              </a:rPr>
              <a:t>Describen su significado tanto para el navegador como para el desarrollador. </a:t>
            </a:r>
          </a:p>
        </p:txBody>
      </p:sp>
      <p:sp>
        <p:nvSpPr>
          <p:cNvPr id="2" name="Rectángulo 1"/>
          <p:cNvSpPr/>
          <p:nvPr/>
        </p:nvSpPr>
        <p:spPr>
          <a:xfrm>
            <a:off x="594118" y="2427322"/>
            <a:ext cx="7909802" cy="25776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header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Se coloca en el 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body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y es la cabecera visual de la página o de una sección (logotipo, título, etc...). No confundir con &lt;head&gt;, que es el encabezado del documento HTML.</a:t>
            </a: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nav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Apartado de navegación (enlaces de secciones, categorías, etc...). También permite dividir en categorías una sección.</a:t>
            </a: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main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Contenido principal del 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body</a:t>
            </a:r>
            <a:endParaRPr lang="es-AR" sz="12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footer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Pie de página (del documento completo) o de una sección.</a:t>
            </a: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section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Define una sección en un documento</a:t>
            </a: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aside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Agrupación de contenido no relacionado con el tema principal del documento. Suele usarse para agregar publicidad.</a:t>
            </a: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article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Artículo. Parte principal de un escrito (</a:t>
            </a:r>
            <a:r>
              <a:rPr lang="es-AR" sz="1200" dirty="0" err="1">
                <a:solidFill>
                  <a:schemeClr val="tx1"/>
                </a:solidFill>
                <a:latin typeface="Montserrat" panose="020B0604020202020204" charset="0"/>
              </a:rPr>
              <a:t>posts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en blogs, artículos en diarios, mensaje en foros</a:t>
            </a:r>
            <a:r>
              <a:rPr lang="es-AR" sz="1200">
                <a:solidFill>
                  <a:schemeClr val="tx1"/>
                </a:solidFill>
                <a:latin typeface="Montserrat" panose="020B0604020202020204" charset="0"/>
              </a:rPr>
              <a:t>, comentarios...)</a:t>
            </a:r>
            <a:endParaRPr lang="es-AR" sz="1200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182563" indent="-182563">
              <a:spcAft>
                <a:spcPts val="3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&lt;</a:t>
            </a:r>
            <a:r>
              <a:rPr lang="es-AR" sz="1200" b="1" dirty="0" err="1">
                <a:solidFill>
                  <a:schemeClr val="tx1"/>
                </a:solidFill>
                <a:latin typeface="Montserrat" panose="020B0604020202020204" charset="0"/>
              </a:rPr>
              <a:t>address</a:t>
            </a:r>
            <a:r>
              <a:rPr lang="es-AR" sz="1200" b="1" dirty="0">
                <a:solidFill>
                  <a:schemeClr val="tx1"/>
                </a:solidFill>
                <a:latin typeface="Montserrat" panose="020B0604020202020204" charset="0"/>
              </a:rPr>
              <a:t>&gt;</a:t>
            </a:r>
            <a:r>
              <a:rPr lang="es-AR" sz="1200" dirty="0">
                <a:solidFill>
                  <a:schemeClr val="tx1"/>
                </a:solidFill>
                <a:latin typeface="Montserrat" panose="020B0604020202020204" charset="0"/>
              </a:rPr>
              <a:t> Agrupación con la información de contacto del autor del artículo o documento.</a:t>
            </a:r>
          </a:p>
        </p:txBody>
      </p:sp>
      <p:sp>
        <p:nvSpPr>
          <p:cNvPr id="5" name="Google Shape;61;p14"/>
          <p:cNvSpPr txBox="1">
            <a:spLocks/>
          </p:cNvSpPr>
          <p:nvPr/>
        </p:nvSpPr>
        <p:spPr>
          <a:xfrm>
            <a:off x="1057275" y="1613388"/>
            <a:ext cx="7029450" cy="6644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D66F9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>
              <a:buClr>
                <a:schemeClr val="tx1"/>
              </a:buClr>
              <a:buSzPct val="100000"/>
            </a:pPr>
            <a:r>
              <a:rPr lang="es-AR" sz="1200" dirty="0">
                <a:solidFill>
                  <a:schemeClr val="tx1"/>
                </a:solidFill>
              </a:rPr>
              <a:t>Debemos respetarlas porque ayudan al navegador a entender su significado para mostrarlo en pantalla y ayudan a los buscadores a reconocer el contenido y la estructura del sitio.</a:t>
            </a:r>
          </a:p>
        </p:txBody>
      </p:sp>
    </p:spTree>
    <p:extLst>
      <p:ext uri="{BB962C8B-B14F-4D97-AF65-F5344CB8AC3E}">
        <p14:creationId xmlns:p14="http://schemas.microsoft.com/office/powerpoint/2010/main" val="40340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Etiquetas semánticas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77424"/>
            <a:ext cx="8360113" cy="2534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</a:t>
            </a:r>
            <a:r>
              <a:rPr lang="es-AR" sz="1200" b="1" dirty="0" err="1">
                <a:solidFill>
                  <a:schemeClr val="tx1"/>
                </a:solidFill>
              </a:rPr>
              <a:t>details</a:t>
            </a:r>
            <a:r>
              <a:rPr lang="es-AR" sz="1200" b="1" dirty="0">
                <a:solidFill>
                  <a:schemeClr val="tx1"/>
                </a:solidFill>
              </a:rPr>
              <a:t>&gt;</a:t>
            </a:r>
            <a:r>
              <a:rPr lang="es-AR" sz="1200" dirty="0">
                <a:solidFill>
                  <a:schemeClr val="tx1"/>
                </a:solidFill>
              </a:rPr>
              <a:t> Define un detalle adicional 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</a:t>
            </a:r>
            <a:r>
              <a:rPr lang="es-AR" sz="1200" b="1" dirty="0" err="1">
                <a:solidFill>
                  <a:schemeClr val="tx1"/>
                </a:solidFill>
              </a:rPr>
              <a:t>figcaption</a:t>
            </a:r>
            <a:r>
              <a:rPr lang="es-AR" sz="1200" b="1" dirty="0">
                <a:solidFill>
                  <a:schemeClr val="tx1"/>
                </a:solidFill>
              </a:rPr>
              <a:t>&gt;</a:t>
            </a:r>
            <a:r>
              <a:rPr lang="es-AR" sz="1200" dirty="0">
                <a:solidFill>
                  <a:schemeClr val="tx1"/>
                </a:solidFill>
              </a:rPr>
              <a:t> Define un título para un elemento &lt;figure&gt;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&lt;figure&gt;</a:t>
            </a:r>
            <a:r>
              <a:rPr lang="es-AR" sz="1200" dirty="0">
                <a:solidFill>
                  <a:schemeClr val="tx1"/>
                </a:solidFill>
              </a:rPr>
              <a:t> Especifica contenido autónomo, como ilustraciones, diagramas, fotos, listas de códigos, etc.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</a:t>
            </a:r>
            <a:r>
              <a:rPr lang="es-AR" sz="1200" b="1" dirty="0" err="1">
                <a:solidFill>
                  <a:schemeClr val="tx1"/>
                </a:solidFill>
              </a:rPr>
              <a:t>mark</a:t>
            </a:r>
            <a:r>
              <a:rPr lang="es-AR" sz="1200" b="1" dirty="0">
                <a:solidFill>
                  <a:schemeClr val="tx1"/>
                </a:solidFill>
              </a:rPr>
              <a:t>&gt;</a:t>
            </a:r>
            <a:r>
              <a:rPr lang="es-AR" sz="1200" dirty="0">
                <a:solidFill>
                  <a:schemeClr val="tx1"/>
                </a:solidFill>
              </a:rPr>
              <a:t> Define el texto marcado / resaltado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</a:t>
            </a:r>
            <a:r>
              <a:rPr lang="es-AR" sz="1200" b="1" dirty="0" err="1">
                <a:solidFill>
                  <a:schemeClr val="tx1"/>
                </a:solidFill>
              </a:rPr>
              <a:t>summary</a:t>
            </a:r>
            <a:r>
              <a:rPr lang="es-AR" sz="1200" b="1" dirty="0">
                <a:solidFill>
                  <a:schemeClr val="tx1"/>
                </a:solidFill>
              </a:rPr>
              <a:t>&gt;</a:t>
            </a:r>
            <a:r>
              <a:rPr lang="es-AR" sz="1200" dirty="0">
                <a:solidFill>
                  <a:schemeClr val="tx1"/>
                </a:solidFill>
              </a:rPr>
              <a:t> Define un encabezado visible para un elemento &lt;</a:t>
            </a:r>
            <a:r>
              <a:rPr lang="es-AR" sz="1200" dirty="0" err="1">
                <a:solidFill>
                  <a:schemeClr val="tx1"/>
                </a:solidFill>
              </a:rPr>
              <a:t>details</a:t>
            </a:r>
            <a:r>
              <a:rPr lang="es-AR" sz="1200" dirty="0">
                <a:solidFill>
                  <a:schemeClr val="tx1"/>
                </a:solidFill>
              </a:rPr>
              <a:t>&gt;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200" b="1" dirty="0">
                <a:solidFill>
                  <a:schemeClr val="tx1"/>
                </a:solidFill>
              </a:rPr>
              <a:t>&lt;time&gt;</a:t>
            </a:r>
            <a:r>
              <a:rPr lang="es-AR" sz="1200" dirty="0">
                <a:solidFill>
                  <a:schemeClr val="tx1"/>
                </a:solidFill>
              </a:rPr>
              <a:t> Define una fecha / hora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200" b="1" dirty="0">
              <a:solidFill>
                <a:schemeClr val="tx1"/>
              </a:solidFill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200" dirty="0">
                <a:solidFill>
                  <a:schemeClr val="tx1"/>
                </a:solidFill>
              </a:rPr>
              <a:t>Para seguir investigando Etiquetas semánticas: </a:t>
            </a:r>
            <a:r>
              <a:rPr lang="es-AR" sz="1200" dirty="0">
                <a:solidFill>
                  <a:schemeClr val="tx1"/>
                </a:solidFill>
                <a:hlinkClick r:id="rId3"/>
              </a:rPr>
              <a:t>https://www.w3schools.com/html/html5_semantic_elements.asp</a:t>
            </a:r>
            <a:endParaRPr lang="es-AR" sz="1200" dirty="0">
              <a:solidFill>
                <a:schemeClr val="tx1"/>
              </a:solidFill>
            </a:endParaRP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endParaRPr lang="es-A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5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Ejercicio: </a:t>
            </a:r>
            <a:r>
              <a:rPr lang="es-ES" dirty="0" err="1"/>
              <a:t>Layouts</a:t>
            </a:r>
            <a:r>
              <a:rPr lang="es-ES" dirty="0"/>
              <a:t> (Maquetación)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77424"/>
            <a:ext cx="8360113" cy="39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400" dirty="0">
                <a:solidFill>
                  <a:schemeClr val="tx1"/>
                </a:solidFill>
              </a:rPr>
              <a:t>Crear mediante código HTML los siguientes </a:t>
            </a:r>
            <a:r>
              <a:rPr lang="es-AR" sz="1400" dirty="0" err="1">
                <a:solidFill>
                  <a:schemeClr val="tx1"/>
                </a:solidFill>
              </a:rPr>
              <a:t>layouts</a:t>
            </a:r>
            <a:r>
              <a:rPr lang="es-AR" sz="1400" dirty="0">
                <a:solidFill>
                  <a:schemeClr val="tx1"/>
                </a:solidFill>
              </a:rPr>
              <a:t> y agregar CSS para diferenciar las etiquetas (se recomienda usar </a:t>
            </a:r>
            <a:r>
              <a:rPr lang="es-AR" sz="1400" i="1" dirty="0" err="1">
                <a:solidFill>
                  <a:schemeClr val="tx1"/>
                </a:solidFill>
              </a:rPr>
              <a:t>border</a:t>
            </a:r>
            <a:r>
              <a:rPr lang="es-AR" sz="1400" dirty="0">
                <a:solidFill>
                  <a:schemeClr val="tx1"/>
                </a:solidFill>
              </a:rPr>
              <a:t> y </a:t>
            </a:r>
            <a:r>
              <a:rPr lang="es-AR" sz="1400" i="1" dirty="0" err="1">
                <a:solidFill>
                  <a:schemeClr val="tx1"/>
                </a:solidFill>
              </a:rPr>
              <a:t>background</a:t>
            </a:r>
            <a:r>
              <a:rPr lang="es-AR" sz="1400" i="1" dirty="0">
                <a:solidFill>
                  <a:schemeClr val="tx1"/>
                </a:solidFill>
              </a:rPr>
              <a:t> color</a:t>
            </a:r>
            <a:r>
              <a:rPr lang="es-AR" sz="1400" dirty="0">
                <a:solidFill>
                  <a:schemeClr val="tx1"/>
                </a:solidFill>
              </a:rPr>
              <a:t>). No olvidar agregar texto:</a:t>
            </a:r>
          </a:p>
        </p:txBody>
      </p:sp>
      <p:pic>
        <p:nvPicPr>
          <p:cNvPr id="4" name="Google Shape;25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00" y="1752599"/>
            <a:ext cx="3895028" cy="2867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2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5674" y="1752599"/>
            <a:ext cx="3796383" cy="28672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3482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4;p13"/>
          <p:cNvSpPr txBox="1">
            <a:spLocks/>
          </p:cNvSpPr>
          <p:nvPr/>
        </p:nvSpPr>
        <p:spPr>
          <a:xfrm>
            <a:off x="0" y="735129"/>
            <a:ext cx="9144000" cy="106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Montserrat ExtraBold"/>
              <a:buNone/>
              <a:defRPr sz="60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1800"/>
            </a:pPr>
            <a:r>
              <a:rPr lang="es-AR" b="1" dirty="0">
                <a:latin typeface="Arial"/>
                <a:ea typeface="Arial"/>
                <a:cs typeface="Arial"/>
                <a:sym typeface="Arial"/>
              </a:rPr>
              <a:t>Clase 4</a:t>
            </a:r>
            <a:endParaRPr lang="es-AR" dirty="0"/>
          </a:p>
        </p:txBody>
      </p:sp>
      <p:sp>
        <p:nvSpPr>
          <p:cNvPr id="10" name="Google Shape;85;p13"/>
          <p:cNvSpPr txBox="1"/>
          <p:nvPr/>
        </p:nvSpPr>
        <p:spPr>
          <a:xfrm>
            <a:off x="0" y="1814257"/>
            <a:ext cx="91440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AR" sz="2800" b="1" i="1" dirty="0"/>
              <a:t>CSS Parte 1</a:t>
            </a:r>
            <a:endParaRPr b="1" i="1" dirty="0"/>
          </a:p>
        </p:txBody>
      </p:sp>
      <p:pic>
        <p:nvPicPr>
          <p:cNvPr id="5" name="Google Shape;78;p11"/>
          <p:cNvPicPr preferRelativeResize="0"/>
          <p:nvPr/>
        </p:nvPicPr>
        <p:blipFill rotWithShape="1">
          <a:blip r:embed="rId3">
            <a:alphaModFix/>
          </a:blip>
          <a:srcRect l="65596" t="18527"/>
          <a:stretch/>
        </p:blipFill>
        <p:spPr>
          <a:xfrm>
            <a:off x="3691271" y="2412851"/>
            <a:ext cx="1761457" cy="2440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995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49343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¿Qué es CSS?</a:t>
            </a:r>
          </a:p>
        </p:txBody>
      </p:sp>
      <p:sp>
        <p:nvSpPr>
          <p:cNvPr id="41" name="Google Shape;61;p14"/>
          <p:cNvSpPr txBox="1">
            <a:spLocks/>
          </p:cNvSpPr>
          <p:nvPr/>
        </p:nvSpPr>
        <p:spPr>
          <a:xfrm>
            <a:off x="379441" y="1077426"/>
            <a:ext cx="8263397" cy="2597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Es un lenguaje de diseño que nos permite darle </a:t>
            </a:r>
            <a:r>
              <a:rPr lang="es-AR" sz="1500" b="1" i="1" dirty="0">
                <a:solidFill>
                  <a:schemeClr val="tx1"/>
                </a:solidFill>
              </a:rPr>
              <a:t>estilos</a:t>
            </a:r>
            <a:r>
              <a:rPr lang="es-AR" sz="1500" dirty="0">
                <a:solidFill>
                  <a:schemeClr val="tx1"/>
                </a:solidFill>
              </a:rPr>
              <a:t> a componentes de un documento en función de una jerarquía. Se ocupa de la estética, el aspecto.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La palabra </a:t>
            </a:r>
            <a:r>
              <a:rPr lang="es-AR" sz="1500" b="1" dirty="0">
                <a:solidFill>
                  <a:schemeClr val="tx1"/>
                </a:solidFill>
              </a:rPr>
              <a:t>CSS</a:t>
            </a:r>
            <a:r>
              <a:rPr lang="es-AR" sz="1500" dirty="0">
                <a:solidFill>
                  <a:schemeClr val="tx1"/>
                </a:solidFill>
              </a:rPr>
              <a:t> viene de </a:t>
            </a:r>
            <a:r>
              <a:rPr lang="es-AR" sz="1500" b="1" dirty="0" err="1">
                <a:solidFill>
                  <a:schemeClr val="tx1"/>
                </a:solidFill>
              </a:rPr>
              <a:t>C</a:t>
            </a:r>
            <a:r>
              <a:rPr lang="es-AR" sz="1500" dirty="0" err="1">
                <a:solidFill>
                  <a:schemeClr val="tx1"/>
                </a:solidFill>
              </a:rPr>
              <a:t>ascading</a:t>
            </a:r>
            <a:r>
              <a:rPr lang="es-AR" sz="1500" dirty="0">
                <a:solidFill>
                  <a:schemeClr val="tx1"/>
                </a:solidFill>
              </a:rPr>
              <a:t> </a:t>
            </a:r>
            <a:r>
              <a:rPr lang="es-AR" sz="1500" b="1" dirty="0" err="1">
                <a:solidFill>
                  <a:schemeClr val="tx1"/>
                </a:solidFill>
              </a:rPr>
              <a:t>S</a:t>
            </a:r>
            <a:r>
              <a:rPr lang="es-AR" sz="1500" dirty="0" err="1">
                <a:solidFill>
                  <a:schemeClr val="tx1"/>
                </a:solidFill>
              </a:rPr>
              <a:t>tyle</a:t>
            </a:r>
            <a:r>
              <a:rPr lang="es-AR" sz="1500" b="1" dirty="0" err="1">
                <a:solidFill>
                  <a:schemeClr val="tx1"/>
                </a:solidFill>
              </a:rPr>
              <a:t>S</a:t>
            </a:r>
            <a:r>
              <a:rPr lang="es-AR" sz="1500" dirty="0" err="1">
                <a:solidFill>
                  <a:schemeClr val="tx1"/>
                </a:solidFill>
              </a:rPr>
              <a:t>heets</a:t>
            </a:r>
            <a:r>
              <a:rPr lang="es-AR" sz="1500" dirty="0">
                <a:solidFill>
                  <a:schemeClr val="tx1"/>
                </a:solidFill>
              </a:rPr>
              <a:t>, esto quiere decir: Hojas de Estilo en Cascada. La palabra cascada hace referencia a una propiedad muy importante de CSS, y es la forma en que se comporta cuando entran en conflicto dos o más reglas de estilo.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Hasta ahora, vimos los estilos predeterminados que otorga el navegador. Por ejemplo: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</a:t>
            </a:r>
            <a:r>
              <a:rPr lang="es-AR" sz="1500" b="1" dirty="0" err="1">
                <a:solidFill>
                  <a:srgbClr val="9D66F9"/>
                </a:solidFill>
              </a:rPr>
              <a:t>mark</a:t>
            </a:r>
            <a:r>
              <a:rPr lang="es-AR" sz="1500" b="1" dirty="0">
                <a:solidFill>
                  <a:srgbClr val="9D66F9"/>
                </a:solidFill>
              </a:rPr>
              <a:t>&gt;</a:t>
            </a:r>
            <a:r>
              <a:rPr lang="es-AR" sz="1500" dirty="0">
                <a:solidFill>
                  <a:schemeClr val="tx1"/>
                </a:solidFill>
              </a:rPr>
              <a:t> hace que el texto se muestre resaltado.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b="1" dirty="0">
                <a:solidFill>
                  <a:srgbClr val="9D66F9"/>
                </a:solidFill>
              </a:rPr>
              <a:t>&lt;li&gt;</a:t>
            </a:r>
            <a:r>
              <a:rPr lang="es-AR" sz="1500" dirty="0">
                <a:solidFill>
                  <a:schemeClr val="tx1"/>
                </a:solidFill>
              </a:rPr>
              <a:t> hace que aparezca un punto o un número a modo de ítem, a la izquierda del texto.</a:t>
            </a:r>
          </a:p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Esto pasa en todos los navegadores, el problema es que </a:t>
            </a:r>
            <a:r>
              <a:rPr lang="es-AR" sz="1500" b="1" dirty="0">
                <a:solidFill>
                  <a:schemeClr val="tx1"/>
                </a:solidFill>
              </a:rPr>
              <a:t>no todos definen los estilos exactamente de la misma manera.</a:t>
            </a:r>
          </a:p>
        </p:txBody>
      </p:sp>
    </p:spTree>
    <p:extLst>
      <p:ext uri="{BB962C8B-B14F-4D97-AF65-F5344CB8AC3E}">
        <p14:creationId xmlns:p14="http://schemas.microsoft.com/office/powerpoint/2010/main" val="339506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Formas de incorporar CSS</a:t>
            </a:r>
          </a:p>
        </p:txBody>
      </p:sp>
      <p:sp>
        <p:nvSpPr>
          <p:cNvPr id="2" name="Rectángulo 1"/>
          <p:cNvSpPr/>
          <p:nvPr/>
        </p:nvSpPr>
        <p:spPr>
          <a:xfrm>
            <a:off x="448408" y="1130835"/>
            <a:ext cx="822303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s-AR" sz="1500" dirty="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rPr>
              <a:t>CSS Externo: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 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En el </a:t>
            </a:r>
            <a:r>
              <a:rPr lang="es-AR" sz="1500" b="1" i="1" dirty="0">
                <a:solidFill>
                  <a:schemeClr val="dk1"/>
                </a:solidFill>
                <a:latin typeface="Montserrat" panose="020B0604020202020204" charset="0"/>
              </a:rPr>
              <a:t>head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 del documento HTML tenemos que incluir una referencia al archivo .</a:t>
            </a:r>
            <a:r>
              <a:rPr lang="es-AR" sz="1500" dirty="0" err="1">
                <a:solidFill>
                  <a:schemeClr val="dk1"/>
                </a:solidFill>
                <a:latin typeface="Montserrat" panose="020B0604020202020204" charset="0"/>
              </a:rPr>
              <a:t>css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 dentro del elemento </a:t>
            </a:r>
            <a:r>
              <a:rPr lang="es-AR" sz="1500" i="1" dirty="0">
                <a:solidFill>
                  <a:schemeClr val="dk1"/>
                </a:solidFill>
                <a:latin typeface="Montserrat" panose="020B0604020202020204" charset="0"/>
              </a:rPr>
              <a:t>&lt;link&gt;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. Es la forma más recomendada.</a:t>
            </a:r>
            <a:endParaRPr lang="es-AR" sz="1500" dirty="0">
              <a:latin typeface="Montserrat" panose="020B060402020202020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304634" y="1790648"/>
            <a:ext cx="4358886" cy="307777"/>
          </a:xfrm>
          <a:prstGeom prst="rect">
            <a:avLst/>
          </a:prstGeom>
          <a:solidFill>
            <a:srgbClr val="23262E"/>
          </a:solidFill>
        </p:spPr>
        <p:txBody>
          <a:bodyPr wrap="none">
            <a:spAutoFit/>
          </a:bodyPr>
          <a:lstStyle/>
          <a:p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b="1" dirty="0">
                <a:solidFill>
                  <a:srgbClr val="F92672"/>
                </a:solidFill>
                <a:latin typeface="Consolas" panose="020B0609020204030204" pitchFamily="49" charset="0"/>
              </a:rPr>
              <a:t>link</a:t>
            </a:r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b="1" dirty="0" err="1">
                <a:solidFill>
                  <a:srgbClr val="FFE66D"/>
                </a:solidFill>
                <a:latin typeface="Consolas" panose="020B0609020204030204" pitchFamily="49" charset="0"/>
              </a:rPr>
              <a:t>rel</a:t>
            </a:r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b="1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b="1" dirty="0" err="1">
                <a:solidFill>
                  <a:srgbClr val="96E072"/>
                </a:solidFill>
                <a:latin typeface="Consolas" panose="020B0609020204030204" pitchFamily="49" charset="0"/>
              </a:rPr>
              <a:t>stylesheet</a:t>
            </a:r>
            <a:r>
              <a:rPr lang="es-AR" b="1" dirty="0">
                <a:solidFill>
                  <a:srgbClr val="96E072"/>
                </a:solidFill>
                <a:latin typeface="Consolas" panose="020B0609020204030204" pitchFamily="49" charset="0"/>
              </a:rPr>
              <a:t>"</a:t>
            </a:r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b="1" dirty="0" err="1">
                <a:solidFill>
                  <a:srgbClr val="FFE66D"/>
                </a:solidFill>
                <a:latin typeface="Consolas" panose="020B0609020204030204" pitchFamily="49" charset="0"/>
              </a:rPr>
              <a:t>href</a:t>
            </a:r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b="1" dirty="0">
                <a:solidFill>
                  <a:srgbClr val="96E072"/>
                </a:solidFill>
                <a:latin typeface="Consolas" panose="020B0609020204030204" pitchFamily="49" charset="0"/>
              </a:rPr>
              <a:t>"estilos.css"</a:t>
            </a:r>
            <a:r>
              <a:rPr lang="es-AR" b="1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524" y="1699161"/>
            <a:ext cx="905607" cy="495201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ángulo 7"/>
          <p:cNvSpPr/>
          <p:nvPr/>
        </p:nvSpPr>
        <p:spPr>
          <a:xfrm>
            <a:off x="448407" y="2264796"/>
            <a:ext cx="8223033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s-AR" i="1" dirty="0">
                <a:solidFill>
                  <a:schemeClr val="dk1"/>
                </a:solidFill>
                <a:latin typeface="Montserrat" panose="020B0604020202020204" charset="0"/>
              </a:rPr>
              <a:t>La referencia al archivo externo debe:</a:t>
            </a: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AR" i="1" dirty="0">
                <a:solidFill>
                  <a:schemeClr val="dk1"/>
                </a:solidFill>
                <a:latin typeface="Montserrat" panose="020B0604020202020204" charset="0"/>
              </a:rPr>
              <a:t>Tener la ruta completa, el archivo y la extensión si se encuentra en alguna subcarpeta dentro del proyecto. Ejemplo: </a:t>
            </a:r>
            <a:r>
              <a:rPr lang="es-A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href</a:t>
            </a:r>
            <a:r>
              <a:rPr lang="es-AR" b="1" dirty="0">
                <a:solidFill>
                  <a:schemeClr val="tx1"/>
                </a:solidFill>
                <a:latin typeface="Consolas" panose="020B0609020204030204" pitchFamily="49" charset="0"/>
              </a:rPr>
              <a:t>="</a:t>
            </a:r>
            <a:r>
              <a:rPr lang="es-A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css</a:t>
            </a:r>
            <a:r>
              <a:rPr lang="es-AR" b="1" dirty="0">
                <a:solidFill>
                  <a:schemeClr val="tx1"/>
                </a:solidFill>
                <a:latin typeface="Consolas" panose="020B0609020204030204" pitchFamily="49" charset="0"/>
              </a:rPr>
              <a:t>/estilos.css"</a:t>
            </a:r>
            <a:endParaRPr lang="es-AR" i="1" dirty="0">
              <a:solidFill>
                <a:schemeClr val="tx1"/>
              </a:solidFill>
              <a:latin typeface="Montserrat" panose="020B0604020202020204" charset="0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s-AR" i="1" dirty="0">
                <a:solidFill>
                  <a:schemeClr val="dk1"/>
                </a:solidFill>
                <a:latin typeface="Montserrat" panose="020B0604020202020204" charset="0"/>
              </a:rPr>
              <a:t>Tener el archivo y la extensión si se encuentra dentro de la misma carpeta que el documento HTML al que está afectando.</a:t>
            </a:r>
            <a:endParaRPr lang="es-AR" i="1" dirty="0">
              <a:latin typeface="Montserrat" panose="020B060402020202020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7EF38D3-D47A-4ED0-94B3-663F2F4399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784057" y="3434347"/>
            <a:ext cx="5400040" cy="142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2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Formas de incorporar CSS</a:t>
            </a:r>
          </a:p>
        </p:txBody>
      </p:sp>
      <p:sp>
        <p:nvSpPr>
          <p:cNvPr id="5" name="Rectángulo 4"/>
          <p:cNvSpPr/>
          <p:nvPr/>
        </p:nvSpPr>
        <p:spPr>
          <a:xfrm>
            <a:off x="605204" y="1075504"/>
            <a:ext cx="7518888" cy="52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s-AR" sz="1500" b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CSS Interno: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 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Incluimos la etiqueta 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&lt;</a:t>
            </a:r>
            <a:r>
              <a:rPr lang="es-AR" sz="1500" b="1" dirty="0" err="1">
                <a:solidFill>
                  <a:schemeClr val="dk1"/>
                </a:solidFill>
                <a:latin typeface="Montserrat" panose="020B0604020202020204" charset="0"/>
              </a:rPr>
              <a:t>style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&gt;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 dentro del 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&lt;head&gt;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 en nuestro documento. Opción menos recomendable</a:t>
            </a:r>
            <a:r>
              <a:rPr lang="es-AR" sz="1600" dirty="0">
                <a:solidFill>
                  <a:schemeClr val="dk1"/>
                </a:solidFill>
                <a:latin typeface="Montserrat" panose="020B0604020202020204" charset="0"/>
              </a:rPr>
              <a:t>:</a:t>
            </a:r>
            <a:endParaRPr lang="es-AR" sz="1500" dirty="0">
              <a:latin typeface="Montserrat" panose="020B060402020202020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05204" y="3612732"/>
            <a:ext cx="75188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1800"/>
            </a:pPr>
            <a:r>
              <a:rPr lang="es-AR" sz="1500" b="1" dirty="0">
                <a:solidFill>
                  <a:schemeClr val="accent1"/>
                </a:solidFill>
                <a:latin typeface="Montserrat" panose="020B0604020202020204" charset="0"/>
                <a:ea typeface="Montserrat ExtraBold"/>
                <a:cs typeface="Montserrat ExtraBold"/>
              </a:rPr>
              <a:t>CSS en Línea:</a:t>
            </a:r>
            <a:r>
              <a:rPr lang="es-AR" sz="1500" b="1" dirty="0">
                <a:solidFill>
                  <a:schemeClr val="dk1"/>
                </a:solidFill>
                <a:latin typeface="Montserrat" panose="020B0604020202020204" charset="0"/>
              </a:rPr>
              <a:t> 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Dentro del atributo </a:t>
            </a:r>
            <a:r>
              <a:rPr lang="es-AR" sz="1500" b="1" dirty="0" err="1">
                <a:solidFill>
                  <a:srgbClr val="00B050"/>
                </a:solidFill>
                <a:latin typeface="Montserrat" panose="020B0604020202020204" charset="0"/>
              </a:rPr>
              <a:t>style</a:t>
            </a:r>
            <a:r>
              <a:rPr lang="es-AR" sz="1500" b="1" dirty="0">
                <a:solidFill>
                  <a:srgbClr val="00B050"/>
                </a:solidFill>
                <a:latin typeface="Montserrat" panose="020B0604020202020204" charset="0"/>
              </a:rPr>
              <a:t>=“”</a:t>
            </a:r>
            <a:r>
              <a:rPr lang="es-AR" sz="1500" dirty="0">
                <a:solidFill>
                  <a:schemeClr val="dk1"/>
                </a:solidFill>
                <a:latin typeface="Montserrat" panose="020B0604020202020204" charset="0"/>
              </a:rPr>
              <a:t> incorporamos los estilos que se van a aplicar solo en esa misma etiqueta. Opción no recomendable.</a:t>
            </a:r>
            <a:endParaRPr lang="es-AR" sz="1500" dirty="0">
              <a:latin typeface="Montserrat" panose="020B0604020202020204" charset="0"/>
            </a:endParaRPr>
          </a:p>
        </p:txBody>
      </p:sp>
      <p:pic>
        <p:nvPicPr>
          <p:cNvPr id="8" name="Imagen 7"/>
          <p:cNvPicPr/>
          <p:nvPr/>
        </p:nvPicPr>
        <p:blipFill>
          <a:blip r:embed="rId3"/>
          <a:stretch>
            <a:fillRect/>
          </a:stretch>
        </p:blipFill>
        <p:spPr>
          <a:xfrm>
            <a:off x="5794890" y="1591165"/>
            <a:ext cx="1098279" cy="1527948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ángulo 2"/>
          <p:cNvSpPr/>
          <p:nvPr/>
        </p:nvSpPr>
        <p:spPr>
          <a:xfrm>
            <a:off x="861646" y="1591164"/>
            <a:ext cx="3894992" cy="134908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&lt;!-- Estilo interno ---&gt;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s-AR" dirty="0">
                <a:solidFill>
                  <a:srgbClr val="D7BA7D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{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s-AR" dirty="0" err="1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    </a:t>
            </a:r>
            <a:r>
              <a:rPr lang="es-AR" dirty="0" err="1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AR" dirty="0">
                <a:solidFill>
                  <a:srgbClr val="9CDCFE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-color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  <a:r>
              <a:rPr lang="es-AR" dirty="0">
                <a:solidFill>
                  <a:srgbClr val="CE917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}</a:t>
            </a:r>
            <a:endParaRPr lang="es-A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r>
              <a:rPr lang="es-AR" dirty="0">
                <a:solidFill>
                  <a:srgbClr val="D4D4D4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s-AR" dirty="0" err="1">
                <a:solidFill>
                  <a:srgbClr val="569CD6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s-AR" dirty="0">
                <a:solidFill>
                  <a:srgbClr val="8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s-AR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861646" y="31191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200" i="1" dirty="0">
                <a:solidFill>
                  <a:srgbClr val="9D66F9"/>
                </a:solidFill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En este caso estoy diciendo que todos los h1 van a tener el color blanco y el fondo de color rojo.</a:t>
            </a:r>
            <a:endParaRPr lang="es-AR" sz="1200" i="1" dirty="0">
              <a:solidFill>
                <a:srgbClr val="9D66F9"/>
              </a:solidFill>
              <a:latin typeface="Montserrat" panose="020B060402020202020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103434" y="4120563"/>
            <a:ext cx="6937131" cy="30777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&lt;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</a:t>
            </a:r>
            <a:r>
              <a:rPr lang="es-AR" dirty="0" err="1">
                <a:solidFill>
                  <a:srgbClr val="FFE66D"/>
                </a:solidFill>
                <a:latin typeface="Consolas" panose="020B0609020204030204" pitchFamily="49" charset="0"/>
              </a:rPr>
              <a:t>style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=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"color: 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white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; 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background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: </a:t>
            </a:r>
            <a:r>
              <a:rPr lang="es-AR" dirty="0" err="1">
                <a:solidFill>
                  <a:srgbClr val="96E072"/>
                </a:solidFill>
                <a:latin typeface="Consolas" panose="020B0609020204030204" pitchFamily="49" charset="0"/>
              </a:rPr>
              <a:t>violet</a:t>
            </a:r>
            <a:r>
              <a:rPr lang="es-AR" dirty="0">
                <a:solidFill>
                  <a:srgbClr val="96E072"/>
                </a:solidFill>
                <a:latin typeface="Consolas" panose="020B0609020204030204" pitchFamily="49" charset="0"/>
              </a:rPr>
              <a:t>;"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&gt;Esto es un párrafo&lt;/</a:t>
            </a:r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164979" y="4474506"/>
            <a:ext cx="68140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200" i="1" dirty="0">
                <a:solidFill>
                  <a:srgbClr val="9D66F9"/>
                </a:solidFill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Con </a:t>
            </a:r>
            <a:r>
              <a:rPr lang="es-AR" sz="1200" b="1" i="1" dirty="0" err="1">
                <a:solidFill>
                  <a:srgbClr val="9D66F9"/>
                </a:solidFill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style</a:t>
            </a:r>
            <a:r>
              <a:rPr lang="es-AR" sz="1200" i="1" dirty="0">
                <a:solidFill>
                  <a:srgbClr val="9D66F9"/>
                </a:solidFill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 dentro de la etiqueta le doy estilo al párrafo, le puedo unir varias parejas de: </a:t>
            </a:r>
            <a:r>
              <a:rPr lang="es-AR" sz="1200" b="1" i="1" dirty="0">
                <a:solidFill>
                  <a:srgbClr val="9D66F9"/>
                </a:solidFill>
                <a:latin typeface="Montserrat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propiedad: valor</a:t>
            </a:r>
          </a:p>
        </p:txBody>
      </p:sp>
      <p:sp>
        <p:nvSpPr>
          <p:cNvPr id="2" name="Forma libre 1"/>
          <p:cNvSpPr/>
          <p:nvPr/>
        </p:nvSpPr>
        <p:spPr>
          <a:xfrm>
            <a:off x="6981092" y="2532185"/>
            <a:ext cx="1354016" cy="1776046"/>
          </a:xfrm>
          <a:custGeom>
            <a:avLst/>
            <a:gdLst>
              <a:gd name="connsiteX0" fmla="*/ 1107831 w 1354016"/>
              <a:gd name="connsiteY0" fmla="*/ 1837593 h 1837593"/>
              <a:gd name="connsiteX1" fmla="*/ 1354016 w 1354016"/>
              <a:gd name="connsiteY1" fmla="*/ 1837593 h 1837593"/>
              <a:gd name="connsiteX2" fmla="*/ 1354016 w 1354016"/>
              <a:gd name="connsiteY2" fmla="*/ 0 h 1837593"/>
              <a:gd name="connsiteX3" fmla="*/ 0 w 1354016"/>
              <a:gd name="connsiteY3" fmla="*/ 0 h 183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54016" h="1837593">
                <a:moveTo>
                  <a:pt x="1107831" y="1837593"/>
                </a:moveTo>
                <a:lnTo>
                  <a:pt x="1354016" y="1837593"/>
                </a:lnTo>
                <a:lnTo>
                  <a:pt x="1354016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9D66F9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Forma libre 3"/>
          <p:cNvSpPr/>
          <p:nvPr/>
        </p:nvSpPr>
        <p:spPr>
          <a:xfrm>
            <a:off x="4774223" y="1828800"/>
            <a:ext cx="940777" cy="668215"/>
          </a:xfrm>
          <a:custGeom>
            <a:avLst/>
            <a:gdLst>
              <a:gd name="connsiteX0" fmla="*/ 0 w 940777"/>
              <a:gd name="connsiteY0" fmla="*/ 668215 h 668215"/>
              <a:gd name="connsiteX1" fmla="*/ 536331 w 940777"/>
              <a:gd name="connsiteY1" fmla="*/ 668215 h 668215"/>
              <a:gd name="connsiteX2" fmla="*/ 536331 w 940777"/>
              <a:gd name="connsiteY2" fmla="*/ 0 h 668215"/>
              <a:gd name="connsiteX3" fmla="*/ 940777 w 940777"/>
              <a:gd name="connsiteY3" fmla="*/ 0 h 668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40777" h="668215">
                <a:moveTo>
                  <a:pt x="0" y="668215"/>
                </a:moveTo>
                <a:lnTo>
                  <a:pt x="536331" y="668215"/>
                </a:lnTo>
                <a:lnTo>
                  <a:pt x="536331" y="0"/>
                </a:lnTo>
                <a:lnTo>
                  <a:pt x="940777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49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Estructura</a:t>
            </a:r>
          </a:p>
        </p:txBody>
      </p:sp>
      <p:sp>
        <p:nvSpPr>
          <p:cNvPr id="12" name="Google Shape;103;p15"/>
          <p:cNvSpPr txBox="1"/>
          <p:nvPr/>
        </p:nvSpPr>
        <p:spPr>
          <a:xfrm>
            <a:off x="707605" y="1941478"/>
            <a:ext cx="1216506" cy="62299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3200" b="1" i="0" u="none" strike="noStrike" cap="none" dirty="0">
                <a:solidFill>
                  <a:srgbClr val="CC0099"/>
                </a:solidFill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h1 {</a:t>
            </a:r>
            <a:endParaRPr sz="3200" b="1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s-AR" sz="3200" b="1" i="0" u="none" strike="noStrike" cap="none" dirty="0">
                <a:solidFill>
                  <a:srgbClr val="CC0099"/>
                </a:solidFill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			</a:t>
            </a:r>
            <a:endParaRPr sz="3200" b="1" i="0" u="none" strike="noStrike" cap="none" dirty="0">
              <a:solidFill>
                <a:srgbClr val="CC0099"/>
              </a:solidFill>
              <a:latin typeface="Arial Black" panose="020B0A04020102020204" pitchFamily="34" charset="0"/>
              <a:ea typeface="Arial Black"/>
              <a:cs typeface="Arial Black"/>
              <a:sym typeface="Arial Black"/>
            </a:endParaRPr>
          </a:p>
        </p:txBody>
      </p:sp>
      <p:sp>
        <p:nvSpPr>
          <p:cNvPr id="13" name="Google Shape;105;p15"/>
          <p:cNvSpPr txBox="1"/>
          <p:nvPr/>
        </p:nvSpPr>
        <p:spPr>
          <a:xfrm>
            <a:off x="688925" y="1166845"/>
            <a:ext cx="1952675" cy="7386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400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s-AR" b="1" dirty="0">
                <a:solidFill>
                  <a:schemeClr val="tx1"/>
                </a:solidFill>
                <a:sym typeface="Arial Black"/>
              </a:rPr>
              <a:t>Selector: </a:t>
            </a:r>
            <a:r>
              <a:rPr lang="es-AR" dirty="0">
                <a:solidFill>
                  <a:schemeClr val="tx1"/>
                </a:solidFill>
                <a:sym typeface="Arial Black"/>
              </a:rPr>
              <a:t>Indica ¿a qué elemento vamos a darle estilos?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Google Shape;107;p15"/>
          <p:cNvSpPr txBox="1"/>
          <p:nvPr/>
        </p:nvSpPr>
        <p:spPr>
          <a:xfrm>
            <a:off x="2343957" y="2068263"/>
            <a:ext cx="1189599" cy="30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400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s-AR" dirty="0">
                <a:sym typeface="Arial Black"/>
              </a:rPr>
              <a:t> Propiedad</a:t>
            </a:r>
            <a:endParaRPr dirty="0"/>
          </a:p>
        </p:txBody>
      </p:sp>
      <p:sp>
        <p:nvSpPr>
          <p:cNvPr id="16" name="Google Shape;108;p15"/>
          <p:cNvSpPr txBox="1"/>
          <p:nvPr/>
        </p:nvSpPr>
        <p:spPr>
          <a:xfrm>
            <a:off x="3824557" y="2068263"/>
            <a:ext cx="906193" cy="3077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400"/>
              <a:buNone/>
              <a:defRPr b="1">
                <a:solidFill>
                  <a:schemeClr val="tx1"/>
                </a:solidFill>
              </a:defRPr>
            </a:lvl1pPr>
          </a:lstStyle>
          <a:p>
            <a:r>
              <a:rPr lang="es-AR" dirty="0">
                <a:sym typeface="Arial Black"/>
              </a:rPr>
              <a:t> Valor</a:t>
            </a:r>
            <a:endParaRPr dirty="0"/>
          </a:p>
        </p:txBody>
      </p:sp>
      <p:sp>
        <p:nvSpPr>
          <p:cNvPr id="17" name="Google Shape;109;p15"/>
          <p:cNvSpPr txBox="1"/>
          <p:nvPr/>
        </p:nvSpPr>
        <p:spPr>
          <a:xfrm>
            <a:off x="2429682" y="3553433"/>
            <a:ext cx="3513699" cy="5231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400"/>
              <a:buNone/>
              <a:defRPr b="1">
                <a:solidFill>
                  <a:schemeClr val="tx1"/>
                </a:solidFill>
              </a:defRPr>
            </a:lvl1pPr>
          </a:lstStyle>
          <a:p>
            <a:pPr lvl="1"/>
            <a:r>
              <a:rPr lang="es-AR" b="1" dirty="0">
                <a:sym typeface="Arial Black"/>
              </a:rPr>
              <a:t>Bloque de declaración: </a:t>
            </a:r>
            <a:r>
              <a:rPr lang="es-AR" dirty="0">
                <a:sym typeface="Arial Black"/>
              </a:rPr>
              <a:t>Indica ¿qué estilo le doy al selector?</a:t>
            </a:r>
            <a:endParaRPr dirty="0"/>
          </a:p>
        </p:txBody>
      </p:sp>
      <p:sp>
        <p:nvSpPr>
          <p:cNvPr id="18" name="Google Shape;110;p15"/>
          <p:cNvSpPr txBox="1"/>
          <p:nvPr/>
        </p:nvSpPr>
        <p:spPr>
          <a:xfrm>
            <a:off x="2363937" y="2476255"/>
            <a:ext cx="3690569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AR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color:</a:t>
            </a:r>
            <a:r>
              <a:rPr lang="es-AR" sz="3200" b="0" i="0" u="none" strike="noStrike" cap="none" dirty="0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s-AR" sz="3200" b="0" i="0" u="none" strike="noStrike" cap="none" dirty="0">
                <a:solidFill>
                  <a:srgbClr val="0000CC"/>
                </a:solidFill>
                <a:latin typeface="Arial Black"/>
                <a:ea typeface="Arial Black"/>
                <a:cs typeface="Arial Black"/>
                <a:sym typeface="Arial Black"/>
              </a:rPr>
              <a:t>blue</a:t>
            </a:r>
            <a:r>
              <a:rPr lang="es-AR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sz="32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AR" sz="3200" b="0" i="0" u="none" strike="noStrike" cap="none" dirty="0" err="1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font-size</a:t>
            </a:r>
            <a:r>
              <a:rPr lang="es-AR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: </a:t>
            </a:r>
            <a:r>
              <a:rPr lang="es-AR" sz="3200" b="0" i="0" u="none" strike="noStrike" cap="none" dirty="0">
                <a:solidFill>
                  <a:srgbClr val="9900FF"/>
                </a:solidFill>
                <a:latin typeface="Arial Black"/>
                <a:ea typeface="Arial Black"/>
                <a:cs typeface="Arial Black"/>
                <a:sym typeface="Arial Black"/>
              </a:rPr>
              <a:t>24</a:t>
            </a:r>
            <a:r>
              <a:rPr lang="es-AR" sz="3200" b="0" i="0" u="none" strike="noStrike" cap="none" dirty="0">
                <a:solidFill>
                  <a:srgbClr val="CC0099"/>
                </a:solidFill>
                <a:latin typeface="Arial Black"/>
                <a:ea typeface="Arial Black"/>
                <a:cs typeface="Arial Black"/>
                <a:sym typeface="Arial Black"/>
              </a:rPr>
              <a:t>px</a:t>
            </a:r>
            <a:r>
              <a:rPr lang="es-AR" sz="3200" b="0" i="0" u="none" strike="noStrike" cap="none" dirty="0">
                <a:solidFill>
                  <a:srgbClr val="00B0F0"/>
                </a:solidFill>
                <a:latin typeface="Arial Black"/>
                <a:ea typeface="Arial Black"/>
                <a:cs typeface="Arial Black"/>
                <a:sym typeface="Arial Black"/>
              </a:rPr>
              <a:t>;</a:t>
            </a:r>
            <a:endParaRPr sz="3200" b="0" i="0" u="none" strike="noStrike" cap="none" dirty="0">
              <a:solidFill>
                <a:srgbClr val="CC0099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" name="Google Shape;111;p15"/>
          <p:cNvSpPr txBox="1"/>
          <p:nvPr/>
        </p:nvSpPr>
        <p:spPr>
          <a:xfrm>
            <a:off x="1358112" y="3849897"/>
            <a:ext cx="387156" cy="72215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2142"/>
              <a:buFont typeface="Arial"/>
              <a:buNone/>
            </a:pPr>
            <a:r>
              <a:rPr lang="es-AR" sz="3200" b="1" i="0" u="none" strike="noStrike" cap="none" dirty="0">
                <a:solidFill>
                  <a:srgbClr val="CC0099"/>
                </a:solidFill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}</a:t>
            </a:r>
            <a:endParaRPr sz="3200" b="1" i="0" u="none" strike="noStrike" cap="none" dirty="0">
              <a:solidFill>
                <a:srgbClr val="000000"/>
              </a:solidFill>
              <a:latin typeface="Arial Black" panose="020B0A04020102020204" pitchFamily="34" charset="0"/>
              <a:sym typeface="Arial"/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28571"/>
              <a:buFont typeface="Arial"/>
              <a:buNone/>
            </a:pPr>
            <a:r>
              <a:rPr lang="es-AR" sz="3200" b="1" i="0" u="none" strike="noStrike" cap="none" dirty="0">
                <a:solidFill>
                  <a:srgbClr val="CC0099"/>
                </a:solidFill>
                <a:latin typeface="Arial Black" panose="020B0A04020102020204" pitchFamily="34" charset="0"/>
                <a:ea typeface="Arial Black"/>
                <a:cs typeface="Arial Black"/>
                <a:sym typeface="Arial Black"/>
              </a:rPr>
              <a:t>			</a:t>
            </a:r>
            <a:endParaRPr sz="3200" b="1" i="0" u="none" strike="noStrike" cap="none" dirty="0">
              <a:solidFill>
                <a:srgbClr val="CC0099"/>
              </a:solidFill>
              <a:latin typeface="Arial Black" panose="020B0A04020102020204" pitchFamily="34" charset="0"/>
              <a:ea typeface="Arial Black"/>
              <a:cs typeface="Arial Black"/>
              <a:sym typeface="Arial Black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r="56592"/>
          <a:stretch/>
        </p:blipFill>
        <p:spPr>
          <a:xfrm>
            <a:off x="6474352" y="3014844"/>
            <a:ext cx="1926709" cy="781050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Rectángulo 3"/>
          <p:cNvSpPr/>
          <p:nvPr/>
        </p:nvSpPr>
        <p:spPr>
          <a:xfrm>
            <a:off x="6345507" y="1775923"/>
            <a:ext cx="2184400" cy="95410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font-size: </a:t>
            </a:r>
            <a:r>
              <a:rPr lang="en-US" dirty="0">
                <a:solidFill>
                  <a:srgbClr val="F39C12"/>
                </a:solidFill>
                <a:latin typeface="Consolas" panose="020B0609020204030204" pitchFamily="49" charset="0"/>
              </a:rPr>
              <a:t>24px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Google Shape;258;p18"/>
          <p:cNvSpPr txBox="1">
            <a:spLocks/>
          </p:cNvSpPr>
          <p:nvPr/>
        </p:nvSpPr>
        <p:spPr>
          <a:xfrm>
            <a:off x="2641600" y="4210971"/>
            <a:ext cx="5781243" cy="687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AR" sz="1200" i="1" dirty="0">
                <a:latin typeface="Montserrat" panose="020B0604020202020204" charset="0"/>
              </a:rPr>
              <a:t>Los estilos se </a:t>
            </a:r>
            <a:r>
              <a:rPr lang="es-AR" sz="1200" b="1" i="1" dirty="0">
                <a:latin typeface="Montserrat" panose="020B0604020202020204" charset="0"/>
              </a:rPr>
              <a:t>heredan</a:t>
            </a:r>
            <a:r>
              <a:rPr lang="es-AR" sz="1200" i="1" dirty="0">
                <a:latin typeface="Montserrat" panose="020B0604020202020204" charset="0"/>
              </a:rPr>
              <a:t> de una etiqueta a otra, Si tenemos declarado en el </a:t>
            </a:r>
            <a:r>
              <a:rPr lang="es-AR" sz="1200" b="1" i="1" dirty="0">
                <a:latin typeface="Montserrat" panose="020B0604020202020204" charset="0"/>
              </a:rPr>
              <a:t>&lt;BODY&gt;</a:t>
            </a:r>
            <a:r>
              <a:rPr lang="es-AR" sz="1200" i="1" dirty="0">
                <a:latin typeface="Montserrat" panose="020B0604020202020204" charset="0"/>
              </a:rPr>
              <a:t> unos estilos, en muchos casos, estas declaraciones también afectarán a etiquetas que estén dentro del </a:t>
            </a:r>
            <a:r>
              <a:rPr lang="es-AR" sz="1200" b="1" i="1" dirty="0" err="1">
                <a:latin typeface="Montserrat" panose="020B0604020202020204" charset="0"/>
              </a:rPr>
              <a:t>body</a:t>
            </a:r>
            <a:r>
              <a:rPr lang="es-AR" sz="1200" i="1" dirty="0">
                <a:latin typeface="Montserrat" panose="020B0604020202020204" charset="0"/>
              </a:rPr>
              <a:t>.</a:t>
            </a:r>
            <a:endParaRPr lang="es-ES" sz="1200" i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Selectores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1" y="1077426"/>
            <a:ext cx="2926778" cy="293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La declaración indica "</a:t>
            </a:r>
            <a:r>
              <a:rPr lang="es-AR" sz="1500" i="1" dirty="0">
                <a:solidFill>
                  <a:schemeClr val="tx1"/>
                </a:solidFill>
              </a:rPr>
              <a:t>qué hay que hacer</a:t>
            </a:r>
            <a:r>
              <a:rPr lang="es-AR" sz="1500" dirty="0">
                <a:solidFill>
                  <a:schemeClr val="tx1"/>
                </a:solidFill>
              </a:rPr>
              <a:t>" y el selector indica "</a:t>
            </a:r>
            <a:r>
              <a:rPr lang="es-AR" sz="1500" i="1" dirty="0">
                <a:solidFill>
                  <a:schemeClr val="tx1"/>
                </a:solidFill>
              </a:rPr>
              <a:t>a quién hay que aplicarlo</a:t>
            </a:r>
            <a:r>
              <a:rPr lang="es-AR" sz="1500" dirty="0">
                <a:solidFill>
                  <a:schemeClr val="tx1"/>
                </a:solidFill>
              </a:rPr>
              <a:t>". 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selector universal</a:t>
            </a:r>
            <a:r>
              <a:rPr lang="es-AR" sz="1500" dirty="0">
                <a:solidFill>
                  <a:schemeClr val="tx1"/>
                </a:solidFill>
              </a:rPr>
              <a:t>: Selecciona todos los elementos de HTML.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selector de etiqueta o tipo: </a:t>
            </a:r>
            <a:r>
              <a:rPr lang="es-AR" sz="1500" dirty="0">
                <a:solidFill>
                  <a:schemeClr val="tx1"/>
                </a:solidFill>
              </a:rPr>
              <a:t>Se utiliza para seleccionar una etiqueta especifica.</a:t>
            </a:r>
          </a:p>
        </p:txBody>
      </p:sp>
      <p:pic>
        <p:nvPicPr>
          <p:cNvPr id="20" name="Google Shape;119;p16" descr="reglas 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1701" y="1018710"/>
            <a:ext cx="5593822" cy="3966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68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865608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Selectores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1" y="1077426"/>
            <a:ext cx="2926778" cy="2935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La declaración indica "</a:t>
            </a:r>
            <a:r>
              <a:rPr lang="es-AR" sz="1500" i="1" dirty="0">
                <a:solidFill>
                  <a:schemeClr val="tx1"/>
                </a:solidFill>
              </a:rPr>
              <a:t>qué hay que hacer</a:t>
            </a:r>
            <a:r>
              <a:rPr lang="es-AR" sz="1500" dirty="0">
                <a:solidFill>
                  <a:schemeClr val="tx1"/>
                </a:solidFill>
              </a:rPr>
              <a:t>" y el selector indica "</a:t>
            </a:r>
            <a:r>
              <a:rPr lang="es-AR" sz="1500" i="1" dirty="0">
                <a:solidFill>
                  <a:schemeClr val="tx1"/>
                </a:solidFill>
              </a:rPr>
              <a:t>a quién hay que aplicarlo</a:t>
            </a:r>
            <a:r>
              <a:rPr lang="es-AR" sz="1500" dirty="0">
                <a:solidFill>
                  <a:schemeClr val="tx1"/>
                </a:solidFill>
              </a:rPr>
              <a:t>". 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selector de clase</a:t>
            </a:r>
            <a:r>
              <a:rPr lang="es-AR" sz="1500" dirty="0">
                <a:solidFill>
                  <a:schemeClr val="tx1"/>
                </a:solidFill>
              </a:rPr>
              <a:t>: Se utiliza agregando el atributo </a:t>
            </a:r>
            <a:r>
              <a:rPr lang="es-AR" sz="1500" dirty="0" err="1">
                <a:solidFill>
                  <a:schemeClr val="tx1"/>
                </a:solidFill>
              </a:rPr>
              <a:t>class</a:t>
            </a:r>
            <a:r>
              <a:rPr lang="es-AR" sz="1500" dirty="0">
                <a:solidFill>
                  <a:schemeClr val="tx1"/>
                </a:solidFill>
              </a:rPr>
              <a:t> a los elementos que queramos aplicarles estilos. </a:t>
            </a:r>
          </a:p>
          <a:p>
            <a:pPr marL="400050" indent="-285750" algn="l"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s-AR" sz="1500" b="1" dirty="0">
                <a:solidFill>
                  <a:schemeClr val="tx1"/>
                </a:solidFill>
              </a:rPr>
              <a:t>selector de identificador (id)</a:t>
            </a:r>
            <a:r>
              <a:rPr lang="es-AR" sz="1500" dirty="0">
                <a:solidFill>
                  <a:schemeClr val="tx1"/>
                </a:solidFill>
              </a:rPr>
              <a:t>: Funciona igual que .</a:t>
            </a:r>
            <a:r>
              <a:rPr lang="es-AR" sz="1500" dirty="0" err="1">
                <a:solidFill>
                  <a:schemeClr val="tx1"/>
                </a:solidFill>
              </a:rPr>
              <a:t>class</a:t>
            </a:r>
            <a:r>
              <a:rPr lang="es-AR" sz="1500" dirty="0">
                <a:solidFill>
                  <a:schemeClr val="tx1"/>
                </a:solidFill>
              </a:rPr>
              <a:t> pero solo puede utilizarse en una etiqueta individual.</a:t>
            </a:r>
          </a:p>
        </p:txBody>
      </p:sp>
      <p:pic>
        <p:nvPicPr>
          <p:cNvPr id="20" name="Google Shape;119;p16" descr="reglas 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1701" y="1018710"/>
            <a:ext cx="5593822" cy="39666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82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58;p18"/>
          <p:cNvSpPr txBox="1">
            <a:spLocks/>
          </p:cNvSpPr>
          <p:nvPr/>
        </p:nvSpPr>
        <p:spPr>
          <a:xfrm>
            <a:off x="243960" y="558135"/>
            <a:ext cx="389350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 universal (*)</a:t>
            </a:r>
          </a:p>
        </p:txBody>
      </p:sp>
      <p:sp>
        <p:nvSpPr>
          <p:cNvPr id="14" name="Google Shape;61;p14"/>
          <p:cNvSpPr txBox="1">
            <a:spLocks/>
          </p:cNvSpPr>
          <p:nvPr/>
        </p:nvSpPr>
        <p:spPr>
          <a:xfrm>
            <a:off x="379440" y="1033465"/>
            <a:ext cx="7516052" cy="61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Se coloca con * y aplica a todos los elementos del documento HTML. Puede ir en el head (CSS interno) o en un archivo .</a:t>
            </a:r>
            <a:r>
              <a:rPr lang="es-AR" sz="1500" dirty="0" err="1">
                <a:solidFill>
                  <a:schemeClr val="tx1"/>
                </a:solidFill>
              </a:rPr>
              <a:t>css</a:t>
            </a:r>
            <a:r>
              <a:rPr lang="es-AR" sz="1500" dirty="0">
                <a:solidFill>
                  <a:schemeClr val="tx1"/>
                </a:solidFill>
              </a:rPr>
              <a:t> aparte (CSS externo)</a:t>
            </a:r>
          </a:p>
        </p:txBody>
      </p:sp>
      <p:sp>
        <p:nvSpPr>
          <p:cNvPr id="3" name="Rectángulo 2"/>
          <p:cNvSpPr/>
          <p:nvPr/>
        </p:nvSpPr>
        <p:spPr>
          <a:xfrm>
            <a:off x="780291" y="1670539"/>
            <a:ext cx="7361386" cy="1384995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s-AR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margin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: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10px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/*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margin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establece el margen para los cuatro lados*/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padding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: </a:t>
            </a:r>
            <a:r>
              <a:rPr lang="es-AR" dirty="0">
                <a:solidFill>
                  <a:srgbClr val="F39C12"/>
                </a:solidFill>
                <a:latin typeface="Consolas" panose="020B0609020204030204" pitchFamily="49" charset="0"/>
              </a:rPr>
              <a:t>5px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/*</a:t>
            </a:r>
            <a:r>
              <a:rPr lang="es-AR" dirty="0" err="1">
                <a:solidFill>
                  <a:srgbClr val="5F6167"/>
                </a:solidFill>
                <a:latin typeface="Consolas" panose="020B0609020204030204" pitchFamily="49" charset="0"/>
              </a:rPr>
              <a:t>padding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 establece el espacio de relleno*/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background-color:</a:t>
            </a:r>
            <a:r>
              <a:rPr lang="es-AR" dirty="0" err="1">
                <a:solidFill>
                  <a:srgbClr val="EE5D43"/>
                </a:solidFill>
                <a:latin typeface="Consolas" panose="020B0609020204030204" pitchFamily="49" charset="0"/>
              </a:rPr>
              <a:t>lightgreen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/*cambia el color de relleno*/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s-AR" dirty="0" err="1">
                <a:solidFill>
                  <a:srgbClr val="D5CED9"/>
                </a:solidFill>
                <a:latin typeface="Consolas" panose="020B0609020204030204" pitchFamily="49" charset="0"/>
              </a:rPr>
              <a:t>font-family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: </a:t>
            </a:r>
            <a:r>
              <a:rPr lang="es-AR" dirty="0">
                <a:solidFill>
                  <a:srgbClr val="EE5D43"/>
                </a:solidFill>
                <a:latin typeface="Consolas" panose="020B0609020204030204" pitchFamily="49" charset="0"/>
              </a:rPr>
              <a:t>Verdana</a:t>
            </a:r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; </a:t>
            </a:r>
            <a:r>
              <a:rPr lang="es-AR" dirty="0">
                <a:solidFill>
                  <a:srgbClr val="5F6167"/>
                </a:solidFill>
                <a:latin typeface="Consolas" panose="020B0609020204030204" pitchFamily="49" charset="0"/>
              </a:rPr>
              <a:t>/*cambia el tipo de letra*/</a:t>
            </a:r>
            <a:endParaRPr lang="es-AR" dirty="0">
              <a:solidFill>
                <a:srgbClr val="D5CED9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Google Shape;258;p18"/>
          <p:cNvSpPr txBox="1">
            <a:spLocks/>
          </p:cNvSpPr>
          <p:nvPr/>
        </p:nvSpPr>
        <p:spPr>
          <a:xfrm>
            <a:off x="243960" y="3099495"/>
            <a:ext cx="63817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buClr>
                <a:schemeClr val="accent1"/>
              </a:buClr>
              <a:buSzPts val="2500"/>
              <a:buFont typeface="Montserrat ExtraBold"/>
              <a:buNone/>
              <a:defRPr sz="2500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</a:defRPr>
            </a:lvl1pPr>
          </a:lstStyle>
          <a:p>
            <a:pPr algn="l"/>
            <a:r>
              <a:rPr lang="es-ES" dirty="0"/>
              <a:t>Selector de etiqueta o tipo (&lt;</a:t>
            </a:r>
            <a:r>
              <a:rPr lang="es-ES" dirty="0" err="1"/>
              <a:t>tag</a:t>
            </a:r>
            <a:r>
              <a:rPr lang="es-ES" dirty="0"/>
              <a:t>&gt;)</a:t>
            </a:r>
          </a:p>
        </p:txBody>
      </p:sp>
      <p:sp>
        <p:nvSpPr>
          <p:cNvPr id="9" name="Google Shape;61;p14"/>
          <p:cNvSpPr txBox="1">
            <a:spLocks/>
          </p:cNvSpPr>
          <p:nvPr/>
        </p:nvSpPr>
        <p:spPr>
          <a:xfrm>
            <a:off x="379440" y="3478111"/>
            <a:ext cx="7516052" cy="42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14300" indent="0" algn="l">
              <a:spcAft>
                <a:spcPts val="600"/>
              </a:spcAft>
              <a:buClr>
                <a:schemeClr val="tx1"/>
              </a:buClr>
              <a:buSzPct val="100000"/>
            </a:pPr>
            <a:r>
              <a:rPr lang="es-AR" sz="1500" dirty="0">
                <a:solidFill>
                  <a:schemeClr val="tx1"/>
                </a:solidFill>
              </a:rPr>
              <a:t>Afecta a una etiqueta específica, por ejemplo </a:t>
            </a:r>
            <a:r>
              <a:rPr lang="es-AR" sz="1500" b="1" i="1" dirty="0">
                <a:solidFill>
                  <a:schemeClr val="tx1"/>
                </a:solidFill>
              </a:rPr>
              <a:t>&lt;h1&gt;</a:t>
            </a:r>
            <a:r>
              <a:rPr lang="es-AR" sz="1500" dirty="0">
                <a:solidFill>
                  <a:schemeClr val="tx1"/>
                </a:solidFill>
              </a:rPr>
              <a:t> o </a:t>
            </a:r>
            <a:r>
              <a:rPr lang="es-AR" sz="1500" b="1" i="1" dirty="0">
                <a:solidFill>
                  <a:schemeClr val="tx1"/>
                </a:solidFill>
              </a:rPr>
              <a:t>&lt;p&gt;</a:t>
            </a:r>
          </a:p>
        </p:txBody>
      </p:sp>
      <p:sp>
        <p:nvSpPr>
          <p:cNvPr id="4" name="Rectángulo 3"/>
          <p:cNvSpPr/>
          <p:nvPr/>
        </p:nvSpPr>
        <p:spPr>
          <a:xfrm>
            <a:off x="571500" y="3914802"/>
            <a:ext cx="3191608" cy="954107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color: </a:t>
            </a:r>
            <a:r>
              <a:rPr lang="en-US" dirty="0" err="1">
                <a:solidFill>
                  <a:srgbClr val="EE5D43"/>
                </a:solidFill>
                <a:latin typeface="Consolas" panose="020B0609020204030204" pitchFamily="49" charset="0"/>
              </a:rPr>
              <a:t>lightblue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background-color: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137466" y="3903790"/>
            <a:ext cx="2488224" cy="1169551"/>
          </a:xfrm>
          <a:prstGeom prst="rect">
            <a:avLst/>
          </a:prstGeom>
          <a:solidFill>
            <a:srgbClr val="23262E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5CED9"/>
                </a:solidFill>
                <a:latin typeface="Consolas" panose="020B0609020204030204" pitchFamily="49" charset="0"/>
              </a:rPr>
              <a:t>color:</a:t>
            </a:r>
            <a:r>
              <a:rPr lang="en-US" dirty="0" err="1">
                <a:solidFill>
                  <a:srgbClr val="EE5D43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font-style: </a:t>
            </a:r>
            <a:r>
              <a:rPr lang="en-US" dirty="0">
                <a:solidFill>
                  <a:srgbClr val="EE5D43"/>
                </a:solidFill>
                <a:latin typeface="Consolas" panose="020B0609020204030204" pitchFamily="49" charset="0"/>
              </a:rPr>
              <a:t>italic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    font-size: </a:t>
            </a:r>
            <a:r>
              <a:rPr lang="en-US" dirty="0">
                <a:solidFill>
                  <a:srgbClr val="F39C12"/>
                </a:solidFill>
                <a:latin typeface="Consolas" panose="020B0609020204030204" pitchFamily="49" charset="0"/>
              </a:rPr>
              <a:t>130%</a:t>
            </a:r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5CED9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454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Zeemo Presentation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D66F9"/>
      </a:accent1>
      <a:accent2>
        <a:srgbClr val="BD8CF8"/>
      </a:accent2>
      <a:accent3>
        <a:srgbClr val="FFC100"/>
      </a:accent3>
      <a:accent4>
        <a:srgbClr val="FFDB71"/>
      </a:accent4>
      <a:accent5>
        <a:srgbClr val="FFFAEC"/>
      </a:accent5>
      <a:accent6>
        <a:srgbClr val="F9F6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5074</TotalTime>
  <Words>2084</Words>
  <Application>Microsoft Office PowerPoint</Application>
  <PresentationFormat>Presentación en pantalla (16:9)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Consolas</vt:lpstr>
      <vt:lpstr>Arial Black</vt:lpstr>
      <vt:lpstr>Lato</vt:lpstr>
      <vt:lpstr>Montserrat</vt:lpstr>
      <vt:lpstr>Montserrat SemiBold</vt:lpstr>
      <vt:lpstr>Arial</vt:lpstr>
      <vt:lpstr>Montserrat ExtraBold</vt:lpstr>
      <vt:lpstr>Calibri</vt:lpstr>
      <vt:lpstr>Zeemo Presentation by Slidesgo</vt:lpstr>
      <vt:lpstr>Curso FullStack Python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FullStack Python</dc:title>
  <dc:creator>Usuario</dc:creator>
  <cp:lastModifiedBy>Emiliano Papasidero</cp:lastModifiedBy>
  <cp:revision>502</cp:revision>
  <dcterms:modified xsi:type="dcterms:W3CDTF">2022-03-21T15:46:35Z</dcterms:modified>
</cp:coreProperties>
</file>