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embedTrueTypeFonts="1"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Lst>
  <p:sldSz cy="6858000" cx="9144000"/>
  <p:notesSz cx="6858000" cy="9144000"/>
  <p:embeddedFontLst>
    <p:embeddedFont>
      <p:font typeface="Questrial"/>
      <p:regular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14" Type="http://schemas.openxmlformats.org/officeDocument/2006/relationships/slide" Target="slides/slide10.xml"/><Relationship Id="rId36" Type="http://schemas.openxmlformats.org/officeDocument/2006/relationships/font" Target="fonts/Questrial-regular.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799" cy="458788"/>
          </a:xfrm>
          <a:prstGeom prst="rect">
            <a:avLst/>
          </a:prstGeom>
          <a:noFill/>
          <a:ln>
            <a:noFill/>
          </a:ln>
        </p:spPr>
        <p:txBody>
          <a:bodyPr anchorCtr="0" anchor="t" bIns="91425" lIns="91425" rIns="91425"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 name="Shape 4"/>
          <p:cNvSpPr txBox="1"/>
          <p:nvPr>
            <p:ph idx="10" type="dt"/>
          </p:nvPr>
        </p:nvSpPr>
        <p:spPr>
          <a:xfrm>
            <a:off x="3884612" y="0"/>
            <a:ext cx="2971799" cy="458788"/>
          </a:xfrm>
          <a:prstGeom prst="rect">
            <a:avLst/>
          </a:prstGeom>
          <a:noFill/>
          <a:ln>
            <a:noFill/>
          </a:ln>
        </p:spPr>
        <p:txBody>
          <a:bodyPr anchorCtr="0" anchor="t" bIns="91425" lIns="91425" rIns="91425" tIns="91425"/>
          <a:lstStyle>
            <a:lvl1pPr indent="0" lvl="0" marL="0" marR="0" rtl="0" algn="r">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 name="Shape 5"/>
          <p:cNvSpPr/>
          <p:nvPr>
            <p:ph idx="3" type="sldImg"/>
          </p:nvPr>
        </p:nvSpPr>
        <p:spPr>
          <a:xfrm>
            <a:off x="1371599" y="1143000"/>
            <a:ext cx="41148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 name="Shape 6"/>
          <p:cNvSpPr txBox="1"/>
          <p:nvPr>
            <p:ph idx="1" type="body"/>
          </p:nvPr>
        </p:nvSpPr>
        <p:spPr>
          <a:xfrm>
            <a:off x="685800" y="4400550"/>
            <a:ext cx="5486399" cy="3600450"/>
          </a:xfrm>
          <a:prstGeom prst="rect">
            <a:avLst/>
          </a:prstGeom>
          <a:noFill/>
          <a:ln>
            <a:noFill/>
          </a:ln>
        </p:spPr>
        <p:txBody>
          <a:bodyPr anchorCtr="0" anchor="t" bIns="91425" lIns="91425" rIns="91425"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200" u="none" cap="none" strike="noStrike">
                <a:solidFill>
                  <a:schemeClr val="dk1"/>
                </a:solidFill>
                <a:latin typeface="Calibri"/>
                <a:ea typeface="Calibri"/>
                <a:cs typeface="Calibri"/>
                <a:sym typeface="Calibri"/>
              </a:defRPr>
            </a:lvl2pPr>
            <a:lvl3pPr indent="0" lvl="2" marL="914400" marR="0" rtl="0" algn="l">
              <a:spcBef>
                <a:spcPts val="0"/>
              </a:spcBef>
              <a:buNone/>
              <a:defRPr b="0" i="0" sz="1200" u="none" cap="none" strike="noStrike">
                <a:solidFill>
                  <a:schemeClr val="dk1"/>
                </a:solidFill>
                <a:latin typeface="Calibri"/>
                <a:ea typeface="Calibri"/>
                <a:cs typeface="Calibri"/>
                <a:sym typeface="Calibri"/>
              </a:defRPr>
            </a:lvl3pPr>
            <a:lvl4pPr indent="0" lvl="3" marL="1371600" marR="0" rtl="0" algn="l">
              <a:spcBef>
                <a:spcPts val="0"/>
              </a:spcBef>
              <a:buNone/>
              <a:defRPr b="0" i="0" sz="1200" u="none" cap="none" strike="noStrike">
                <a:solidFill>
                  <a:schemeClr val="dk1"/>
                </a:solidFill>
                <a:latin typeface="Calibri"/>
                <a:ea typeface="Calibri"/>
                <a:cs typeface="Calibri"/>
                <a:sym typeface="Calibri"/>
              </a:defRPr>
            </a:lvl4pPr>
            <a:lvl5pPr indent="0" lvl="4" marL="1828800" marR="0" rtl="0" algn="l">
              <a:spcBef>
                <a:spcPts val="0"/>
              </a:spcBef>
              <a:buNone/>
              <a:defRPr b="0" i="0" sz="1200" u="none" cap="none" strike="noStrike">
                <a:solidFill>
                  <a:schemeClr val="dk1"/>
                </a:solidFill>
                <a:latin typeface="Calibri"/>
                <a:ea typeface="Calibri"/>
                <a:cs typeface="Calibri"/>
                <a:sym typeface="Calibri"/>
              </a:defRPr>
            </a:lvl5pPr>
            <a:lvl6pPr indent="0" lvl="5" marL="2286000" marR="0" rtl="0" algn="l">
              <a:spcBef>
                <a:spcPts val="0"/>
              </a:spcBef>
              <a:buNone/>
              <a:defRPr b="0" i="0" sz="1200" u="none" cap="none" strike="noStrike">
                <a:solidFill>
                  <a:schemeClr val="dk1"/>
                </a:solidFill>
                <a:latin typeface="Calibri"/>
                <a:ea typeface="Calibri"/>
                <a:cs typeface="Calibri"/>
                <a:sym typeface="Calibri"/>
              </a:defRPr>
            </a:lvl6pPr>
            <a:lvl7pPr indent="0" lvl="6" marL="2743200" marR="0" rtl="0" algn="l">
              <a:spcBef>
                <a:spcPts val="0"/>
              </a:spcBef>
              <a:buNone/>
              <a:defRPr b="0" i="0" sz="1200" u="none" cap="none" strike="noStrike">
                <a:solidFill>
                  <a:schemeClr val="dk1"/>
                </a:solidFill>
                <a:latin typeface="Calibri"/>
                <a:ea typeface="Calibri"/>
                <a:cs typeface="Calibri"/>
                <a:sym typeface="Calibri"/>
              </a:defRPr>
            </a:lvl7pPr>
            <a:lvl8pPr indent="0" lvl="7" marL="3200400" marR="0" rtl="0" algn="l">
              <a:spcBef>
                <a:spcPts val="0"/>
              </a:spcBef>
              <a:buNone/>
              <a:defRPr b="0" i="0" sz="1200" u="none" cap="none" strike="noStrike">
                <a:solidFill>
                  <a:schemeClr val="dk1"/>
                </a:solidFill>
                <a:latin typeface="Calibri"/>
                <a:ea typeface="Calibri"/>
                <a:cs typeface="Calibri"/>
                <a:sym typeface="Calibri"/>
              </a:defRPr>
            </a:lvl8pPr>
            <a:lvl9pPr indent="0" lvl="8" marL="3657600" marR="0" rtl="0" algn="l">
              <a:spcBef>
                <a:spcPts val="0"/>
              </a:spcBef>
              <a:buNone/>
              <a:defRPr b="0" i="0" sz="12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8685213"/>
            <a:ext cx="2971799" cy="458786"/>
          </a:xfrm>
          <a:prstGeom prst="rect">
            <a:avLst/>
          </a:prstGeom>
          <a:noFill/>
          <a:ln>
            <a:noFill/>
          </a:ln>
        </p:spPr>
        <p:txBody>
          <a:bodyPr anchorCtr="0" anchor="b" bIns="91425" lIns="91425" rIns="91425"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8" name="Shape 8"/>
          <p:cNvSpPr txBox="1"/>
          <p:nvPr>
            <p:ph idx="12" type="sldNum"/>
          </p:nvPr>
        </p:nvSpPr>
        <p:spPr>
          <a:xfrm>
            <a:off x="3884612" y="8685213"/>
            <a:ext cx="2971799" cy="458786"/>
          </a:xfrm>
          <a:prstGeom prst="rect">
            <a:avLst/>
          </a:prstGeom>
          <a:noFill/>
          <a:ln>
            <a:noFill/>
          </a:ln>
        </p:spPr>
        <p:txBody>
          <a:bodyPr anchorCtr="0" anchor="b" bIns="45700" lIns="91425" rIns="91425" tIns="45700">
            <a:noAutofit/>
          </a:bodyPr>
          <a:lstStyle/>
          <a:p>
            <a:pPr indent="0" lvl="0" marL="0" marR="0" rtl="0" algn="r">
              <a:spcBef>
                <a:spcPts val="0"/>
              </a:spcBef>
              <a:buSzPct val="25000"/>
              <a:buNone/>
            </a:pPr>
            <a:fld id="{00000000-1234-1234-1234-123412341234}" type="slidenum">
              <a:rPr b="0" i="0" lang="es-ES" sz="1200" u="none" cap="none" strike="noStrike">
                <a:solidFill>
                  <a:schemeClr val="dk1"/>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 name="Shape 61"/>
        <p:cNvGrpSpPr/>
        <p:nvPr/>
      </p:nvGrpSpPr>
      <p:grpSpPr>
        <a:xfrm>
          <a:off x="0" y="0"/>
          <a:ext cx="0" cy="0"/>
          <a:chOff x="0" y="0"/>
          <a:chExt cx="0" cy="0"/>
        </a:xfrm>
      </p:grpSpPr>
      <p:sp>
        <p:nvSpPr>
          <p:cNvPr id="62" name="Shape 62"/>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t/>
            </a:r>
            <a:endParaRPr/>
          </a:p>
        </p:txBody>
      </p:sp>
      <p:sp>
        <p:nvSpPr>
          <p:cNvPr id="63" name="Shape 63"/>
          <p:cNvSpPr/>
          <p:nvPr>
            <p:ph idx="2" type="sldImg"/>
          </p:nvPr>
        </p:nvSpPr>
        <p:spPr>
          <a:xfrm>
            <a:off x="1371599"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7" name="Shape 117"/>
        <p:cNvGrpSpPr/>
        <p:nvPr/>
      </p:nvGrpSpPr>
      <p:grpSpPr>
        <a:xfrm>
          <a:off x="0" y="0"/>
          <a:ext cx="0" cy="0"/>
          <a:chOff x="0" y="0"/>
          <a:chExt cx="0" cy="0"/>
        </a:xfrm>
      </p:grpSpPr>
      <p:sp>
        <p:nvSpPr>
          <p:cNvPr id="118" name="Shape 118"/>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t/>
            </a:r>
            <a:endParaRPr/>
          </a:p>
        </p:txBody>
      </p:sp>
      <p:sp>
        <p:nvSpPr>
          <p:cNvPr id="119" name="Shape 119"/>
          <p:cNvSpPr/>
          <p:nvPr>
            <p:ph idx="2" type="sldImg"/>
          </p:nvPr>
        </p:nvSpPr>
        <p:spPr>
          <a:xfrm>
            <a:off x="1371599"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5" name="Shape 125"/>
        <p:cNvGrpSpPr/>
        <p:nvPr/>
      </p:nvGrpSpPr>
      <p:grpSpPr>
        <a:xfrm>
          <a:off x="0" y="0"/>
          <a:ext cx="0" cy="0"/>
          <a:chOff x="0" y="0"/>
          <a:chExt cx="0" cy="0"/>
        </a:xfrm>
      </p:grpSpPr>
      <p:sp>
        <p:nvSpPr>
          <p:cNvPr id="126" name="Shape 126"/>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t/>
            </a:r>
            <a:endParaRPr/>
          </a:p>
        </p:txBody>
      </p:sp>
      <p:sp>
        <p:nvSpPr>
          <p:cNvPr id="127" name="Shape 127"/>
          <p:cNvSpPr/>
          <p:nvPr>
            <p:ph idx="2" type="sldImg"/>
          </p:nvPr>
        </p:nvSpPr>
        <p:spPr>
          <a:xfrm>
            <a:off x="1371599"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3" name="Shape 133"/>
        <p:cNvGrpSpPr/>
        <p:nvPr/>
      </p:nvGrpSpPr>
      <p:grpSpPr>
        <a:xfrm>
          <a:off x="0" y="0"/>
          <a:ext cx="0" cy="0"/>
          <a:chOff x="0" y="0"/>
          <a:chExt cx="0" cy="0"/>
        </a:xfrm>
      </p:grpSpPr>
      <p:sp>
        <p:nvSpPr>
          <p:cNvPr id="134" name="Shape 134"/>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t/>
            </a:r>
            <a:endParaRPr/>
          </a:p>
        </p:txBody>
      </p:sp>
      <p:sp>
        <p:nvSpPr>
          <p:cNvPr id="135" name="Shape 135"/>
          <p:cNvSpPr/>
          <p:nvPr>
            <p:ph idx="2" type="sldImg"/>
          </p:nvPr>
        </p:nvSpPr>
        <p:spPr>
          <a:xfrm>
            <a:off x="1371599"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9" name="Shape 139"/>
        <p:cNvGrpSpPr/>
        <p:nvPr/>
      </p:nvGrpSpPr>
      <p:grpSpPr>
        <a:xfrm>
          <a:off x="0" y="0"/>
          <a:ext cx="0" cy="0"/>
          <a:chOff x="0" y="0"/>
          <a:chExt cx="0" cy="0"/>
        </a:xfrm>
      </p:grpSpPr>
      <p:sp>
        <p:nvSpPr>
          <p:cNvPr id="140" name="Shape 140"/>
          <p:cNvSpPr txBox="1"/>
          <p:nvPr>
            <p:ph idx="1" type="body"/>
          </p:nvPr>
        </p:nvSpPr>
        <p:spPr>
          <a:xfrm>
            <a:off x="685800" y="4400550"/>
            <a:ext cx="5486400" cy="3600600"/>
          </a:xfrm>
          <a:prstGeom prst="rect">
            <a:avLst/>
          </a:prstGeom>
        </p:spPr>
        <p:txBody>
          <a:bodyPr anchorCtr="0" anchor="t" bIns="91425" lIns="91425" rIns="91425" tIns="91425">
            <a:noAutofit/>
          </a:bodyPr>
          <a:lstStyle/>
          <a:p>
            <a:pPr lvl="0" rtl="0">
              <a:spcBef>
                <a:spcPts val="0"/>
              </a:spcBef>
              <a:buNone/>
            </a:pPr>
            <a:r>
              <a:t/>
            </a:r>
            <a:endParaRPr/>
          </a:p>
        </p:txBody>
      </p:sp>
      <p:sp>
        <p:nvSpPr>
          <p:cNvPr id="141" name="Shape 141"/>
          <p:cNvSpPr/>
          <p:nvPr>
            <p:ph idx="2" type="sldImg"/>
          </p:nvPr>
        </p:nvSpPr>
        <p:spPr>
          <a:xfrm>
            <a:off x="1371599"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5" name="Shape 145"/>
        <p:cNvGrpSpPr/>
        <p:nvPr/>
      </p:nvGrpSpPr>
      <p:grpSpPr>
        <a:xfrm>
          <a:off x="0" y="0"/>
          <a:ext cx="0" cy="0"/>
          <a:chOff x="0" y="0"/>
          <a:chExt cx="0" cy="0"/>
        </a:xfrm>
      </p:grpSpPr>
      <p:sp>
        <p:nvSpPr>
          <p:cNvPr id="146" name="Shape 146"/>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t/>
            </a:r>
            <a:endParaRPr/>
          </a:p>
        </p:txBody>
      </p:sp>
      <p:sp>
        <p:nvSpPr>
          <p:cNvPr id="147" name="Shape 147"/>
          <p:cNvSpPr/>
          <p:nvPr>
            <p:ph idx="2" type="sldImg"/>
          </p:nvPr>
        </p:nvSpPr>
        <p:spPr>
          <a:xfrm>
            <a:off x="1371599"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1" name="Shape 151"/>
        <p:cNvGrpSpPr/>
        <p:nvPr/>
      </p:nvGrpSpPr>
      <p:grpSpPr>
        <a:xfrm>
          <a:off x="0" y="0"/>
          <a:ext cx="0" cy="0"/>
          <a:chOff x="0" y="0"/>
          <a:chExt cx="0" cy="0"/>
        </a:xfrm>
      </p:grpSpPr>
      <p:sp>
        <p:nvSpPr>
          <p:cNvPr id="152" name="Shape 152"/>
          <p:cNvSpPr txBox="1"/>
          <p:nvPr>
            <p:ph idx="1" type="body"/>
          </p:nvPr>
        </p:nvSpPr>
        <p:spPr>
          <a:xfrm>
            <a:off x="685800" y="4400550"/>
            <a:ext cx="5486400" cy="3600600"/>
          </a:xfrm>
          <a:prstGeom prst="rect">
            <a:avLst/>
          </a:prstGeom>
        </p:spPr>
        <p:txBody>
          <a:bodyPr anchorCtr="0" anchor="t" bIns="91425" lIns="91425" rIns="91425" tIns="91425">
            <a:noAutofit/>
          </a:bodyPr>
          <a:lstStyle/>
          <a:p>
            <a:pPr lvl="0" rtl="0">
              <a:spcBef>
                <a:spcPts val="0"/>
              </a:spcBef>
              <a:buNone/>
            </a:pPr>
            <a:r>
              <a:t/>
            </a:r>
            <a:endParaRPr/>
          </a:p>
        </p:txBody>
      </p:sp>
      <p:sp>
        <p:nvSpPr>
          <p:cNvPr id="153" name="Shape 153"/>
          <p:cNvSpPr/>
          <p:nvPr>
            <p:ph idx="2" type="sldImg"/>
          </p:nvPr>
        </p:nvSpPr>
        <p:spPr>
          <a:xfrm>
            <a:off x="1371599"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7" name="Shape 157"/>
        <p:cNvGrpSpPr/>
        <p:nvPr/>
      </p:nvGrpSpPr>
      <p:grpSpPr>
        <a:xfrm>
          <a:off x="0" y="0"/>
          <a:ext cx="0" cy="0"/>
          <a:chOff x="0" y="0"/>
          <a:chExt cx="0" cy="0"/>
        </a:xfrm>
      </p:grpSpPr>
      <p:sp>
        <p:nvSpPr>
          <p:cNvPr id="158" name="Shape 158"/>
          <p:cNvSpPr txBox="1"/>
          <p:nvPr>
            <p:ph idx="1" type="body"/>
          </p:nvPr>
        </p:nvSpPr>
        <p:spPr>
          <a:xfrm>
            <a:off x="685800" y="4400550"/>
            <a:ext cx="5486400" cy="3600600"/>
          </a:xfrm>
          <a:prstGeom prst="rect">
            <a:avLst/>
          </a:prstGeom>
        </p:spPr>
        <p:txBody>
          <a:bodyPr anchorCtr="0" anchor="t" bIns="91425" lIns="91425" rIns="91425" tIns="91425">
            <a:noAutofit/>
          </a:bodyPr>
          <a:lstStyle/>
          <a:p>
            <a:pPr lvl="0" rtl="0">
              <a:spcBef>
                <a:spcPts val="0"/>
              </a:spcBef>
              <a:buNone/>
            </a:pPr>
            <a:r>
              <a:t/>
            </a:r>
            <a:endParaRPr/>
          </a:p>
        </p:txBody>
      </p:sp>
      <p:sp>
        <p:nvSpPr>
          <p:cNvPr id="159" name="Shape 159"/>
          <p:cNvSpPr/>
          <p:nvPr>
            <p:ph idx="2" type="sldImg"/>
          </p:nvPr>
        </p:nvSpPr>
        <p:spPr>
          <a:xfrm>
            <a:off x="1371599"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3" name="Shape 163"/>
        <p:cNvGrpSpPr/>
        <p:nvPr/>
      </p:nvGrpSpPr>
      <p:grpSpPr>
        <a:xfrm>
          <a:off x="0" y="0"/>
          <a:ext cx="0" cy="0"/>
          <a:chOff x="0" y="0"/>
          <a:chExt cx="0" cy="0"/>
        </a:xfrm>
      </p:grpSpPr>
      <p:sp>
        <p:nvSpPr>
          <p:cNvPr id="164" name="Shape 164"/>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t/>
            </a:r>
            <a:endParaRPr/>
          </a:p>
        </p:txBody>
      </p:sp>
      <p:sp>
        <p:nvSpPr>
          <p:cNvPr id="165" name="Shape 165"/>
          <p:cNvSpPr/>
          <p:nvPr>
            <p:ph idx="2" type="sldImg"/>
          </p:nvPr>
        </p:nvSpPr>
        <p:spPr>
          <a:xfrm>
            <a:off x="1371599"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0" name="Shape 170"/>
        <p:cNvGrpSpPr/>
        <p:nvPr/>
      </p:nvGrpSpPr>
      <p:grpSpPr>
        <a:xfrm>
          <a:off x="0" y="0"/>
          <a:ext cx="0" cy="0"/>
          <a:chOff x="0" y="0"/>
          <a:chExt cx="0" cy="0"/>
        </a:xfrm>
      </p:grpSpPr>
      <p:sp>
        <p:nvSpPr>
          <p:cNvPr id="171" name="Shape 171"/>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t/>
            </a:r>
            <a:endParaRPr/>
          </a:p>
        </p:txBody>
      </p:sp>
      <p:sp>
        <p:nvSpPr>
          <p:cNvPr id="172" name="Shape 172"/>
          <p:cNvSpPr/>
          <p:nvPr>
            <p:ph idx="2" type="sldImg"/>
          </p:nvPr>
        </p:nvSpPr>
        <p:spPr>
          <a:xfrm>
            <a:off x="1371599"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7" name="Shape 177"/>
        <p:cNvGrpSpPr/>
        <p:nvPr/>
      </p:nvGrpSpPr>
      <p:grpSpPr>
        <a:xfrm>
          <a:off x="0" y="0"/>
          <a:ext cx="0" cy="0"/>
          <a:chOff x="0" y="0"/>
          <a:chExt cx="0" cy="0"/>
        </a:xfrm>
      </p:grpSpPr>
      <p:sp>
        <p:nvSpPr>
          <p:cNvPr id="178" name="Shape 178"/>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t/>
            </a:r>
            <a:endParaRPr/>
          </a:p>
        </p:txBody>
      </p:sp>
      <p:sp>
        <p:nvSpPr>
          <p:cNvPr id="179" name="Shape 179"/>
          <p:cNvSpPr/>
          <p:nvPr>
            <p:ph idx="2" type="sldImg"/>
          </p:nvPr>
        </p:nvSpPr>
        <p:spPr>
          <a:xfrm>
            <a:off x="1371599"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 name="Shape 67"/>
        <p:cNvGrpSpPr/>
        <p:nvPr/>
      </p:nvGrpSpPr>
      <p:grpSpPr>
        <a:xfrm>
          <a:off x="0" y="0"/>
          <a:ext cx="0" cy="0"/>
          <a:chOff x="0" y="0"/>
          <a:chExt cx="0" cy="0"/>
        </a:xfrm>
      </p:grpSpPr>
      <p:sp>
        <p:nvSpPr>
          <p:cNvPr id="68" name="Shape 68"/>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t/>
            </a:r>
            <a:endParaRPr/>
          </a:p>
        </p:txBody>
      </p:sp>
      <p:sp>
        <p:nvSpPr>
          <p:cNvPr id="69" name="Shape 69"/>
          <p:cNvSpPr/>
          <p:nvPr>
            <p:ph idx="2" type="sldImg"/>
          </p:nvPr>
        </p:nvSpPr>
        <p:spPr>
          <a:xfrm>
            <a:off x="1371599"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4" name="Shape 184"/>
        <p:cNvGrpSpPr/>
        <p:nvPr/>
      </p:nvGrpSpPr>
      <p:grpSpPr>
        <a:xfrm>
          <a:off x="0" y="0"/>
          <a:ext cx="0" cy="0"/>
          <a:chOff x="0" y="0"/>
          <a:chExt cx="0" cy="0"/>
        </a:xfrm>
      </p:grpSpPr>
      <p:sp>
        <p:nvSpPr>
          <p:cNvPr id="185" name="Shape 185"/>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t/>
            </a:r>
            <a:endParaRPr/>
          </a:p>
        </p:txBody>
      </p:sp>
      <p:sp>
        <p:nvSpPr>
          <p:cNvPr id="186" name="Shape 186"/>
          <p:cNvSpPr/>
          <p:nvPr>
            <p:ph idx="2" type="sldImg"/>
          </p:nvPr>
        </p:nvSpPr>
        <p:spPr>
          <a:xfrm>
            <a:off x="1371599"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1" name="Shape 191"/>
        <p:cNvGrpSpPr/>
        <p:nvPr/>
      </p:nvGrpSpPr>
      <p:grpSpPr>
        <a:xfrm>
          <a:off x="0" y="0"/>
          <a:ext cx="0" cy="0"/>
          <a:chOff x="0" y="0"/>
          <a:chExt cx="0" cy="0"/>
        </a:xfrm>
      </p:grpSpPr>
      <p:sp>
        <p:nvSpPr>
          <p:cNvPr id="192" name="Shape 192"/>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t/>
            </a:r>
            <a:endParaRPr/>
          </a:p>
        </p:txBody>
      </p:sp>
      <p:sp>
        <p:nvSpPr>
          <p:cNvPr id="193" name="Shape 193"/>
          <p:cNvSpPr/>
          <p:nvPr>
            <p:ph idx="2" type="sldImg"/>
          </p:nvPr>
        </p:nvSpPr>
        <p:spPr>
          <a:xfrm>
            <a:off x="1371599"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7" name="Shape 197"/>
        <p:cNvGrpSpPr/>
        <p:nvPr/>
      </p:nvGrpSpPr>
      <p:grpSpPr>
        <a:xfrm>
          <a:off x="0" y="0"/>
          <a:ext cx="0" cy="0"/>
          <a:chOff x="0" y="0"/>
          <a:chExt cx="0" cy="0"/>
        </a:xfrm>
      </p:grpSpPr>
      <p:sp>
        <p:nvSpPr>
          <p:cNvPr id="198" name="Shape 198"/>
          <p:cNvSpPr txBox="1"/>
          <p:nvPr>
            <p:ph idx="1" type="body"/>
          </p:nvPr>
        </p:nvSpPr>
        <p:spPr>
          <a:xfrm>
            <a:off x="685800" y="4400550"/>
            <a:ext cx="5486400" cy="3600600"/>
          </a:xfrm>
          <a:prstGeom prst="rect">
            <a:avLst/>
          </a:prstGeom>
        </p:spPr>
        <p:txBody>
          <a:bodyPr anchorCtr="0" anchor="t" bIns="91425" lIns="91425" rIns="91425" tIns="91425">
            <a:noAutofit/>
          </a:bodyPr>
          <a:lstStyle/>
          <a:p>
            <a:pPr lvl="0" rtl="0">
              <a:spcBef>
                <a:spcPts val="0"/>
              </a:spcBef>
              <a:buNone/>
            </a:pPr>
            <a:r>
              <a:t/>
            </a:r>
            <a:endParaRPr/>
          </a:p>
        </p:txBody>
      </p:sp>
      <p:sp>
        <p:nvSpPr>
          <p:cNvPr id="199" name="Shape 199"/>
          <p:cNvSpPr/>
          <p:nvPr>
            <p:ph idx="2" type="sldImg"/>
          </p:nvPr>
        </p:nvSpPr>
        <p:spPr>
          <a:xfrm>
            <a:off x="1371599"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3" name="Shape 203"/>
        <p:cNvGrpSpPr/>
        <p:nvPr/>
      </p:nvGrpSpPr>
      <p:grpSpPr>
        <a:xfrm>
          <a:off x="0" y="0"/>
          <a:ext cx="0" cy="0"/>
          <a:chOff x="0" y="0"/>
          <a:chExt cx="0" cy="0"/>
        </a:xfrm>
      </p:grpSpPr>
      <p:sp>
        <p:nvSpPr>
          <p:cNvPr id="204" name="Shape 204"/>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t/>
            </a:r>
            <a:endParaRPr/>
          </a:p>
        </p:txBody>
      </p:sp>
      <p:sp>
        <p:nvSpPr>
          <p:cNvPr id="205" name="Shape 205"/>
          <p:cNvSpPr/>
          <p:nvPr>
            <p:ph idx="2" type="sldImg"/>
          </p:nvPr>
        </p:nvSpPr>
        <p:spPr>
          <a:xfrm>
            <a:off x="1371599"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9" name="Shape 209"/>
        <p:cNvGrpSpPr/>
        <p:nvPr/>
      </p:nvGrpSpPr>
      <p:grpSpPr>
        <a:xfrm>
          <a:off x="0" y="0"/>
          <a:ext cx="0" cy="0"/>
          <a:chOff x="0" y="0"/>
          <a:chExt cx="0" cy="0"/>
        </a:xfrm>
      </p:grpSpPr>
      <p:sp>
        <p:nvSpPr>
          <p:cNvPr id="210" name="Shape 210"/>
          <p:cNvSpPr txBox="1"/>
          <p:nvPr>
            <p:ph idx="1" type="body"/>
          </p:nvPr>
        </p:nvSpPr>
        <p:spPr>
          <a:xfrm>
            <a:off x="685800" y="4400550"/>
            <a:ext cx="5486400" cy="3600600"/>
          </a:xfrm>
          <a:prstGeom prst="rect">
            <a:avLst/>
          </a:prstGeom>
        </p:spPr>
        <p:txBody>
          <a:bodyPr anchorCtr="0" anchor="t" bIns="91425" lIns="91425" rIns="91425" tIns="91425">
            <a:noAutofit/>
          </a:bodyPr>
          <a:lstStyle/>
          <a:p>
            <a:pPr lvl="0" rtl="0">
              <a:spcBef>
                <a:spcPts val="0"/>
              </a:spcBef>
              <a:buNone/>
            </a:pPr>
            <a:r>
              <a:t/>
            </a:r>
            <a:endParaRPr/>
          </a:p>
        </p:txBody>
      </p:sp>
      <p:sp>
        <p:nvSpPr>
          <p:cNvPr id="211" name="Shape 211"/>
          <p:cNvSpPr/>
          <p:nvPr>
            <p:ph idx="2" type="sldImg"/>
          </p:nvPr>
        </p:nvSpPr>
        <p:spPr>
          <a:xfrm>
            <a:off x="1371599"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5" name="Shape 215"/>
        <p:cNvGrpSpPr/>
        <p:nvPr/>
      </p:nvGrpSpPr>
      <p:grpSpPr>
        <a:xfrm>
          <a:off x="0" y="0"/>
          <a:ext cx="0" cy="0"/>
          <a:chOff x="0" y="0"/>
          <a:chExt cx="0" cy="0"/>
        </a:xfrm>
      </p:grpSpPr>
      <p:sp>
        <p:nvSpPr>
          <p:cNvPr id="216" name="Shape 216"/>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t/>
            </a:r>
            <a:endParaRPr/>
          </a:p>
        </p:txBody>
      </p:sp>
      <p:sp>
        <p:nvSpPr>
          <p:cNvPr id="217" name="Shape 217"/>
          <p:cNvSpPr/>
          <p:nvPr>
            <p:ph idx="2" type="sldImg"/>
          </p:nvPr>
        </p:nvSpPr>
        <p:spPr>
          <a:xfrm>
            <a:off x="1371599"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1" name="Shape 221"/>
        <p:cNvGrpSpPr/>
        <p:nvPr/>
      </p:nvGrpSpPr>
      <p:grpSpPr>
        <a:xfrm>
          <a:off x="0" y="0"/>
          <a:ext cx="0" cy="0"/>
          <a:chOff x="0" y="0"/>
          <a:chExt cx="0" cy="0"/>
        </a:xfrm>
      </p:grpSpPr>
      <p:sp>
        <p:nvSpPr>
          <p:cNvPr id="222" name="Shape 222"/>
          <p:cNvSpPr txBox="1"/>
          <p:nvPr>
            <p:ph idx="1" type="body"/>
          </p:nvPr>
        </p:nvSpPr>
        <p:spPr>
          <a:xfrm>
            <a:off x="685800" y="4400550"/>
            <a:ext cx="5486400" cy="3600600"/>
          </a:xfrm>
          <a:prstGeom prst="rect">
            <a:avLst/>
          </a:prstGeom>
        </p:spPr>
        <p:txBody>
          <a:bodyPr anchorCtr="0" anchor="t" bIns="91425" lIns="91425" rIns="91425" tIns="91425">
            <a:noAutofit/>
          </a:bodyPr>
          <a:lstStyle/>
          <a:p>
            <a:pPr lvl="0" rtl="0">
              <a:spcBef>
                <a:spcPts val="0"/>
              </a:spcBef>
              <a:buNone/>
            </a:pPr>
            <a:r>
              <a:t/>
            </a:r>
            <a:endParaRPr/>
          </a:p>
        </p:txBody>
      </p:sp>
      <p:sp>
        <p:nvSpPr>
          <p:cNvPr id="223" name="Shape 223"/>
          <p:cNvSpPr/>
          <p:nvPr>
            <p:ph idx="2" type="sldImg"/>
          </p:nvPr>
        </p:nvSpPr>
        <p:spPr>
          <a:xfrm>
            <a:off x="1371599"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7" name="Shape 227"/>
        <p:cNvGrpSpPr/>
        <p:nvPr/>
      </p:nvGrpSpPr>
      <p:grpSpPr>
        <a:xfrm>
          <a:off x="0" y="0"/>
          <a:ext cx="0" cy="0"/>
          <a:chOff x="0" y="0"/>
          <a:chExt cx="0" cy="0"/>
        </a:xfrm>
      </p:grpSpPr>
      <p:sp>
        <p:nvSpPr>
          <p:cNvPr id="228" name="Shape 228"/>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t/>
            </a:r>
            <a:endParaRPr/>
          </a:p>
        </p:txBody>
      </p:sp>
      <p:sp>
        <p:nvSpPr>
          <p:cNvPr id="229" name="Shape 229"/>
          <p:cNvSpPr/>
          <p:nvPr>
            <p:ph idx="2" type="sldImg"/>
          </p:nvPr>
        </p:nvSpPr>
        <p:spPr>
          <a:xfrm>
            <a:off x="1371599"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3" name="Shape 233"/>
        <p:cNvGrpSpPr/>
        <p:nvPr/>
      </p:nvGrpSpPr>
      <p:grpSpPr>
        <a:xfrm>
          <a:off x="0" y="0"/>
          <a:ext cx="0" cy="0"/>
          <a:chOff x="0" y="0"/>
          <a:chExt cx="0" cy="0"/>
        </a:xfrm>
      </p:grpSpPr>
      <p:sp>
        <p:nvSpPr>
          <p:cNvPr id="234" name="Shape 234"/>
          <p:cNvSpPr txBox="1"/>
          <p:nvPr>
            <p:ph idx="1" type="body"/>
          </p:nvPr>
        </p:nvSpPr>
        <p:spPr>
          <a:xfrm>
            <a:off x="685800" y="4400550"/>
            <a:ext cx="5486400" cy="3600600"/>
          </a:xfrm>
          <a:prstGeom prst="rect">
            <a:avLst/>
          </a:prstGeom>
        </p:spPr>
        <p:txBody>
          <a:bodyPr anchorCtr="0" anchor="t" bIns="91425" lIns="91425" rIns="91425" tIns="91425">
            <a:noAutofit/>
          </a:bodyPr>
          <a:lstStyle/>
          <a:p>
            <a:pPr lvl="0" rtl="0">
              <a:spcBef>
                <a:spcPts val="0"/>
              </a:spcBef>
              <a:buNone/>
            </a:pPr>
            <a:r>
              <a:t/>
            </a:r>
            <a:endParaRPr/>
          </a:p>
        </p:txBody>
      </p:sp>
      <p:sp>
        <p:nvSpPr>
          <p:cNvPr id="235" name="Shape 235"/>
          <p:cNvSpPr/>
          <p:nvPr>
            <p:ph idx="2" type="sldImg"/>
          </p:nvPr>
        </p:nvSpPr>
        <p:spPr>
          <a:xfrm>
            <a:off x="1371599"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9" name="Shape 239"/>
        <p:cNvGrpSpPr/>
        <p:nvPr/>
      </p:nvGrpSpPr>
      <p:grpSpPr>
        <a:xfrm>
          <a:off x="0" y="0"/>
          <a:ext cx="0" cy="0"/>
          <a:chOff x="0" y="0"/>
          <a:chExt cx="0" cy="0"/>
        </a:xfrm>
      </p:grpSpPr>
      <p:sp>
        <p:nvSpPr>
          <p:cNvPr id="240" name="Shape 240"/>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t/>
            </a:r>
            <a:endParaRPr/>
          </a:p>
        </p:txBody>
      </p:sp>
      <p:sp>
        <p:nvSpPr>
          <p:cNvPr id="241" name="Shape 241"/>
          <p:cNvSpPr/>
          <p:nvPr>
            <p:ph idx="2" type="sldImg"/>
          </p:nvPr>
        </p:nvSpPr>
        <p:spPr>
          <a:xfrm>
            <a:off x="1371599"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3" name="Shape 73"/>
        <p:cNvGrpSpPr/>
        <p:nvPr/>
      </p:nvGrpSpPr>
      <p:grpSpPr>
        <a:xfrm>
          <a:off x="0" y="0"/>
          <a:ext cx="0" cy="0"/>
          <a:chOff x="0" y="0"/>
          <a:chExt cx="0" cy="0"/>
        </a:xfrm>
      </p:grpSpPr>
      <p:sp>
        <p:nvSpPr>
          <p:cNvPr id="74" name="Shape 74"/>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t/>
            </a:r>
            <a:endParaRPr/>
          </a:p>
        </p:txBody>
      </p:sp>
      <p:sp>
        <p:nvSpPr>
          <p:cNvPr id="75" name="Shape 75"/>
          <p:cNvSpPr/>
          <p:nvPr>
            <p:ph idx="2" type="sldImg"/>
          </p:nvPr>
        </p:nvSpPr>
        <p:spPr>
          <a:xfrm>
            <a:off x="1371599"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6" name="Shape 246"/>
        <p:cNvGrpSpPr/>
        <p:nvPr/>
      </p:nvGrpSpPr>
      <p:grpSpPr>
        <a:xfrm>
          <a:off x="0" y="0"/>
          <a:ext cx="0" cy="0"/>
          <a:chOff x="0" y="0"/>
          <a:chExt cx="0" cy="0"/>
        </a:xfrm>
      </p:grpSpPr>
      <p:sp>
        <p:nvSpPr>
          <p:cNvPr id="247" name="Shape 247"/>
          <p:cNvSpPr txBox="1"/>
          <p:nvPr>
            <p:ph idx="1" type="body"/>
          </p:nvPr>
        </p:nvSpPr>
        <p:spPr>
          <a:xfrm>
            <a:off x="685800" y="4400550"/>
            <a:ext cx="5486400" cy="3600600"/>
          </a:xfrm>
          <a:prstGeom prst="rect">
            <a:avLst/>
          </a:prstGeom>
        </p:spPr>
        <p:txBody>
          <a:bodyPr anchorCtr="0" anchor="t" bIns="91425" lIns="91425" rIns="91425" tIns="91425">
            <a:noAutofit/>
          </a:bodyPr>
          <a:lstStyle/>
          <a:p>
            <a:pPr lvl="0" rtl="0">
              <a:spcBef>
                <a:spcPts val="0"/>
              </a:spcBef>
              <a:buNone/>
            </a:pPr>
            <a:r>
              <a:t/>
            </a:r>
            <a:endParaRPr/>
          </a:p>
        </p:txBody>
      </p:sp>
      <p:sp>
        <p:nvSpPr>
          <p:cNvPr id="248" name="Shape 248"/>
          <p:cNvSpPr/>
          <p:nvPr>
            <p:ph idx="2" type="sldImg"/>
          </p:nvPr>
        </p:nvSpPr>
        <p:spPr>
          <a:xfrm>
            <a:off x="1371599"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3" name="Shape 253"/>
        <p:cNvGrpSpPr/>
        <p:nvPr/>
      </p:nvGrpSpPr>
      <p:grpSpPr>
        <a:xfrm>
          <a:off x="0" y="0"/>
          <a:ext cx="0" cy="0"/>
          <a:chOff x="0" y="0"/>
          <a:chExt cx="0" cy="0"/>
        </a:xfrm>
      </p:grpSpPr>
      <p:sp>
        <p:nvSpPr>
          <p:cNvPr id="254" name="Shape 254"/>
          <p:cNvSpPr txBox="1"/>
          <p:nvPr>
            <p:ph idx="1" type="body"/>
          </p:nvPr>
        </p:nvSpPr>
        <p:spPr>
          <a:xfrm>
            <a:off x="685800" y="4400550"/>
            <a:ext cx="5486400" cy="3600600"/>
          </a:xfrm>
          <a:prstGeom prst="rect">
            <a:avLst/>
          </a:prstGeom>
        </p:spPr>
        <p:txBody>
          <a:bodyPr anchorCtr="0" anchor="t" bIns="91425" lIns="91425" rIns="91425" tIns="91425">
            <a:noAutofit/>
          </a:bodyPr>
          <a:lstStyle/>
          <a:p>
            <a:pPr lvl="0" rtl="0">
              <a:spcBef>
                <a:spcPts val="0"/>
              </a:spcBef>
              <a:buNone/>
            </a:pPr>
            <a:r>
              <a:t/>
            </a:r>
            <a:endParaRPr/>
          </a:p>
        </p:txBody>
      </p:sp>
      <p:sp>
        <p:nvSpPr>
          <p:cNvPr id="255" name="Shape 255"/>
          <p:cNvSpPr/>
          <p:nvPr>
            <p:ph idx="2" type="sldImg"/>
          </p:nvPr>
        </p:nvSpPr>
        <p:spPr>
          <a:xfrm>
            <a:off x="1371599"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 name="Shape 81"/>
        <p:cNvGrpSpPr/>
        <p:nvPr/>
      </p:nvGrpSpPr>
      <p:grpSpPr>
        <a:xfrm>
          <a:off x="0" y="0"/>
          <a:ext cx="0" cy="0"/>
          <a:chOff x="0" y="0"/>
          <a:chExt cx="0" cy="0"/>
        </a:xfrm>
      </p:grpSpPr>
      <p:sp>
        <p:nvSpPr>
          <p:cNvPr id="82" name="Shape 82"/>
          <p:cNvSpPr txBox="1"/>
          <p:nvPr>
            <p:ph idx="1" type="body"/>
          </p:nvPr>
        </p:nvSpPr>
        <p:spPr>
          <a:xfrm>
            <a:off x="685800" y="4400550"/>
            <a:ext cx="5486400" cy="3600600"/>
          </a:xfrm>
          <a:prstGeom prst="rect">
            <a:avLst/>
          </a:prstGeom>
        </p:spPr>
        <p:txBody>
          <a:bodyPr anchorCtr="0" anchor="t" bIns="91425" lIns="91425" rIns="91425" tIns="91425">
            <a:noAutofit/>
          </a:bodyPr>
          <a:lstStyle/>
          <a:p>
            <a:pPr lvl="0" rtl="0">
              <a:spcBef>
                <a:spcPts val="0"/>
              </a:spcBef>
              <a:buNone/>
            </a:pPr>
            <a:r>
              <a:t/>
            </a:r>
            <a:endParaRPr/>
          </a:p>
        </p:txBody>
      </p:sp>
      <p:sp>
        <p:nvSpPr>
          <p:cNvPr id="83" name="Shape 83"/>
          <p:cNvSpPr/>
          <p:nvPr>
            <p:ph idx="2" type="sldImg"/>
          </p:nvPr>
        </p:nvSpPr>
        <p:spPr>
          <a:xfrm>
            <a:off x="1371599"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 name="Shape 87"/>
        <p:cNvGrpSpPr/>
        <p:nvPr/>
      </p:nvGrpSpPr>
      <p:grpSpPr>
        <a:xfrm>
          <a:off x="0" y="0"/>
          <a:ext cx="0" cy="0"/>
          <a:chOff x="0" y="0"/>
          <a:chExt cx="0" cy="0"/>
        </a:xfrm>
      </p:grpSpPr>
      <p:sp>
        <p:nvSpPr>
          <p:cNvPr id="88" name="Shape 88"/>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t/>
            </a:r>
            <a:endParaRPr/>
          </a:p>
        </p:txBody>
      </p:sp>
      <p:sp>
        <p:nvSpPr>
          <p:cNvPr id="89" name="Shape 89"/>
          <p:cNvSpPr/>
          <p:nvPr>
            <p:ph idx="2" type="sldImg"/>
          </p:nvPr>
        </p:nvSpPr>
        <p:spPr>
          <a:xfrm>
            <a:off x="1371599"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3" name="Shape 93"/>
        <p:cNvGrpSpPr/>
        <p:nvPr/>
      </p:nvGrpSpPr>
      <p:grpSpPr>
        <a:xfrm>
          <a:off x="0" y="0"/>
          <a:ext cx="0" cy="0"/>
          <a:chOff x="0" y="0"/>
          <a:chExt cx="0" cy="0"/>
        </a:xfrm>
      </p:grpSpPr>
      <p:sp>
        <p:nvSpPr>
          <p:cNvPr id="94" name="Shape 94"/>
          <p:cNvSpPr txBox="1"/>
          <p:nvPr>
            <p:ph idx="1" type="body"/>
          </p:nvPr>
        </p:nvSpPr>
        <p:spPr>
          <a:xfrm>
            <a:off x="685800" y="4400550"/>
            <a:ext cx="5486400" cy="3600600"/>
          </a:xfrm>
          <a:prstGeom prst="rect">
            <a:avLst/>
          </a:prstGeom>
        </p:spPr>
        <p:txBody>
          <a:bodyPr anchorCtr="0" anchor="t" bIns="91425" lIns="91425" rIns="91425" tIns="91425">
            <a:noAutofit/>
          </a:bodyPr>
          <a:lstStyle/>
          <a:p>
            <a:pPr lvl="0" rtl="0">
              <a:spcBef>
                <a:spcPts val="0"/>
              </a:spcBef>
              <a:buNone/>
            </a:pPr>
            <a:r>
              <a:t/>
            </a:r>
            <a:endParaRPr/>
          </a:p>
        </p:txBody>
      </p:sp>
      <p:sp>
        <p:nvSpPr>
          <p:cNvPr id="95" name="Shape 95"/>
          <p:cNvSpPr/>
          <p:nvPr>
            <p:ph idx="2" type="sldImg"/>
          </p:nvPr>
        </p:nvSpPr>
        <p:spPr>
          <a:xfrm>
            <a:off x="1371599"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9" name="Shape 99"/>
        <p:cNvGrpSpPr/>
        <p:nvPr/>
      </p:nvGrpSpPr>
      <p:grpSpPr>
        <a:xfrm>
          <a:off x="0" y="0"/>
          <a:ext cx="0" cy="0"/>
          <a:chOff x="0" y="0"/>
          <a:chExt cx="0" cy="0"/>
        </a:xfrm>
      </p:grpSpPr>
      <p:sp>
        <p:nvSpPr>
          <p:cNvPr id="100" name="Shape 100"/>
          <p:cNvSpPr txBox="1"/>
          <p:nvPr>
            <p:ph idx="1" type="body"/>
          </p:nvPr>
        </p:nvSpPr>
        <p:spPr>
          <a:xfrm>
            <a:off x="685800" y="4400550"/>
            <a:ext cx="5486399" cy="3600450"/>
          </a:xfrm>
          <a:prstGeom prst="rect">
            <a:avLst/>
          </a:prstGeom>
        </p:spPr>
        <p:txBody>
          <a:bodyPr anchorCtr="0" anchor="t" bIns="91425" lIns="91425" rIns="91425" tIns="91425">
            <a:noAutofit/>
          </a:bodyPr>
          <a:lstStyle/>
          <a:p>
            <a:pPr lvl="0">
              <a:spcBef>
                <a:spcPts val="0"/>
              </a:spcBef>
              <a:buNone/>
            </a:pPr>
            <a:r>
              <a:t/>
            </a:r>
            <a:endParaRPr/>
          </a:p>
        </p:txBody>
      </p:sp>
      <p:sp>
        <p:nvSpPr>
          <p:cNvPr id="101" name="Shape 101"/>
          <p:cNvSpPr/>
          <p:nvPr>
            <p:ph idx="2" type="sldImg"/>
          </p:nvPr>
        </p:nvSpPr>
        <p:spPr>
          <a:xfrm>
            <a:off x="1371599"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5" name="Shape 105"/>
        <p:cNvGrpSpPr/>
        <p:nvPr/>
      </p:nvGrpSpPr>
      <p:grpSpPr>
        <a:xfrm>
          <a:off x="0" y="0"/>
          <a:ext cx="0" cy="0"/>
          <a:chOff x="0" y="0"/>
          <a:chExt cx="0" cy="0"/>
        </a:xfrm>
      </p:grpSpPr>
      <p:sp>
        <p:nvSpPr>
          <p:cNvPr id="106" name="Shape 106"/>
          <p:cNvSpPr txBox="1"/>
          <p:nvPr>
            <p:ph idx="1" type="body"/>
          </p:nvPr>
        </p:nvSpPr>
        <p:spPr>
          <a:xfrm>
            <a:off x="685800" y="4400550"/>
            <a:ext cx="5486400" cy="3600600"/>
          </a:xfrm>
          <a:prstGeom prst="rect">
            <a:avLst/>
          </a:prstGeom>
        </p:spPr>
        <p:txBody>
          <a:bodyPr anchorCtr="0" anchor="t" bIns="91425" lIns="91425" rIns="91425" tIns="91425">
            <a:noAutofit/>
          </a:bodyPr>
          <a:lstStyle/>
          <a:p>
            <a:pPr lvl="0" rtl="0">
              <a:spcBef>
                <a:spcPts val="0"/>
              </a:spcBef>
              <a:buNone/>
            </a:pPr>
            <a:r>
              <a:t/>
            </a:r>
            <a:endParaRPr/>
          </a:p>
        </p:txBody>
      </p:sp>
      <p:sp>
        <p:nvSpPr>
          <p:cNvPr id="107" name="Shape 107"/>
          <p:cNvSpPr/>
          <p:nvPr>
            <p:ph idx="2" type="sldImg"/>
          </p:nvPr>
        </p:nvSpPr>
        <p:spPr>
          <a:xfrm>
            <a:off x="1371599"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1" name="Shape 111"/>
        <p:cNvGrpSpPr/>
        <p:nvPr/>
      </p:nvGrpSpPr>
      <p:grpSpPr>
        <a:xfrm>
          <a:off x="0" y="0"/>
          <a:ext cx="0" cy="0"/>
          <a:chOff x="0" y="0"/>
          <a:chExt cx="0" cy="0"/>
        </a:xfrm>
      </p:grpSpPr>
      <p:sp>
        <p:nvSpPr>
          <p:cNvPr id="112" name="Shape 112"/>
          <p:cNvSpPr txBox="1"/>
          <p:nvPr>
            <p:ph idx="1" type="body"/>
          </p:nvPr>
        </p:nvSpPr>
        <p:spPr>
          <a:xfrm>
            <a:off x="685800" y="4400550"/>
            <a:ext cx="5486400" cy="3600600"/>
          </a:xfrm>
          <a:prstGeom prst="rect">
            <a:avLst/>
          </a:prstGeom>
        </p:spPr>
        <p:txBody>
          <a:bodyPr anchorCtr="0" anchor="t" bIns="91425" lIns="91425" rIns="91425" tIns="91425">
            <a:noAutofit/>
          </a:bodyPr>
          <a:lstStyle/>
          <a:p>
            <a:pPr lvl="0" rtl="0">
              <a:spcBef>
                <a:spcPts val="0"/>
              </a:spcBef>
              <a:buNone/>
            </a:pPr>
            <a:r>
              <a:t/>
            </a:r>
            <a:endParaRPr/>
          </a:p>
        </p:txBody>
      </p:sp>
      <p:sp>
        <p:nvSpPr>
          <p:cNvPr id="113" name="Shape 113"/>
          <p:cNvSpPr/>
          <p:nvPr>
            <p:ph idx="2" type="sldImg"/>
          </p:nvPr>
        </p:nvSpPr>
        <p:spPr>
          <a:xfrm>
            <a:off x="1371599" y="1143000"/>
            <a:ext cx="41148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13" name="Shape 13"/>
        <p:cNvGrpSpPr/>
        <p:nvPr/>
      </p:nvGrpSpPr>
      <p:grpSpPr>
        <a:xfrm>
          <a:off x="0" y="0"/>
          <a:ext cx="0" cy="0"/>
          <a:chOff x="0" y="0"/>
          <a:chExt cx="0" cy="0"/>
        </a:xfrm>
      </p:grpSpPr>
      <p:sp>
        <p:nvSpPr>
          <p:cNvPr id="14" name="Shape 14"/>
          <p:cNvSpPr txBox="1"/>
          <p:nvPr>
            <p:ph type="ctrTitle"/>
          </p:nvPr>
        </p:nvSpPr>
        <p:spPr>
          <a:xfrm>
            <a:off x="311708" y="992766"/>
            <a:ext cx="8520600" cy="2736900"/>
          </a:xfrm>
          <a:prstGeom prst="rect">
            <a:avLst/>
          </a:prstGeom>
        </p:spPr>
        <p:txBody>
          <a:bodyPr anchorCtr="0" anchor="b" bIns="91425" lIns="91425" rIns="91425" tIns="91425"/>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p:txBody>
      </p:sp>
      <p:sp>
        <p:nvSpPr>
          <p:cNvPr id="15" name="Shape 15"/>
          <p:cNvSpPr txBox="1"/>
          <p:nvPr>
            <p:ph idx="1" type="subTitle"/>
          </p:nvPr>
        </p:nvSpPr>
        <p:spPr>
          <a:xfrm>
            <a:off x="311700" y="3778833"/>
            <a:ext cx="8520600" cy="10569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p:txBody>
      </p:sp>
      <p:sp>
        <p:nvSpPr>
          <p:cNvPr id="16" name="Shape 16"/>
          <p:cNvSpPr txBox="1"/>
          <p:nvPr>
            <p:ph idx="12" type="sldNum"/>
          </p:nvPr>
        </p:nvSpPr>
        <p:spPr>
          <a:xfrm>
            <a:off x="8472457" y="6217622"/>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s-ES"/>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Big number">
    <p:spTree>
      <p:nvGrpSpPr>
        <p:cNvPr id="48" name="Shape 48"/>
        <p:cNvGrpSpPr/>
        <p:nvPr/>
      </p:nvGrpSpPr>
      <p:grpSpPr>
        <a:xfrm>
          <a:off x="0" y="0"/>
          <a:ext cx="0" cy="0"/>
          <a:chOff x="0" y="0"/>
          <a:chExt cx="0" cy="0"/>
        </a:xfrm>
      </p:grpSpPr>
      <p:sp>
        <p:nvSpPr>
          <p:cNvPr id="49" name="Shape 49"/>
          <p:cNvSpPr txBox="1"/>
          <p:nvPr>
            <p:ph type="title"/>
          </p:nvPr>
        </p:nvSpPr>
        <p:spPr>
          <a:xfrm>
            <a:off x="311700" y="1474833"/>
            <a:ext cx="8520600" cy="2618100"/>
          </a:xfrm>
          <a:prstGeom prst="rect">
            <a:avLst/>
          </a:prstGeom>
        </p:spPr>
        <p:txBody>
          <a:bodyPr anchorCtr="0" anchor="b" bIns="91425" lIns="91425" rIns="91425" tIns="91425"/>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p:txBody>
      </p:sp>
      <p:sp>
        <p:nvSpPr>
          <p:cNvPr id="50" name="Shape 50"/>
          <p:cNvSpPr txBox="1"/>
          <p:nvPr>
            <p:ph idx="1" type="body"/>
          </p:nvPr>
        </p:nvSpPr>
        <p:spPr>
          <a:xfrm>
            <a:off x="311700" y="4202966"/>
            <a:ext cx="8520600" cy="1734300"/>
          </a:xfrm>
          <a:prstGeom prst="rect">
            <a:avLst/>
          </a:prstGeom>
        </p:spPr>
        <p:txBody>
          <a:bodyPr anchorCtr="0" anchor="t" bIns="91425" lIns="91425" rIns="91425" tIns="91425"/>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p:txBody>
      </p:sp>
      <p:sp>
        <p:nvSpPr>
          <p:cNvPr id="51" name="Shape 51"/>
          <p:cNvSpPr txBox="1"/>
          <p:nvPr>
            <p:ph idx="12" type="sldNum"/>
          </p:nvPr>
        </p:nvSpPr>
        <p:spPr>
          <a:xfrm>
            <a:off x="8472457" y="6217622"/>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s-ES"/>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52" name="Shape 52"/>
        <p:cNvGrpSpPr/>
        <p:nvPr/>
      </p:nvGrpSpPr>
      <p:grpSpPr>
        <a:xfrm>
          <a:off x="0" y="0"/>
          <a:ext cx="0" cy="0"/>
          <a:chOff x="0" y="0"/>
          <a:chExt cx="0" cy="0"/>
        </a:xfrm>
      </p:grpSpPr>
      <p:sp>
        <p:nvSpPr>
          <p:cNvPr id="53" name="Shape 53"/>
          <p:cNvSpPr txBox="1"/>
          <p:nvPr>
            <p:ph idx="12" type="sldNum"/>
          </p:nvPr>
        </p:nvSpPr>
        <p:spPr>
          <a:xfrm>
            <a:off x="8472457" y="6217622"/>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s-ES"/>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ítulo y objetos">
    <p:spTree>
      <p:nvGrpSpPr>
        <p:cNvPr id="54" name="Shape 54"/>
        <p:cNvGrpSpPr/>
        <p:nvPr/>
      </p:nvGrpSpPr>
      <p:grpSpPr>
        <a:xfrm>
          <a:off x="0" y="0"/>
          <a:ext cx="0" cy="0"/>
          <a:chOff x="0" y="0"/>
          <a:chExt cx="0" cy="0"/>
        </a:xfrm>
      </p:grpSpPr>
      <p:sp>
        <p:nvSpPr>
          <p:cNvPr id="55" name="Shape 55"/>
          <p:cNvSpPr txBox="1"/>
          <p:nvPr>
            <p:ph type="title"/>
          </p:nvPr>
        </p:nvSpPr>
        <p:spPr>
          <a:xfrm>
            <a:off x="1945200" y="624110"/>
            <a:ext cx="6589200" cy="1281000"/>
          </a:xfrm>
          <a:prstGeom prst="rect">
            <a:avLst/>
          </a:prstGeom>
          <a:noFill/>
          <a:ln>
            <a:noFill/>
          </a:ln>
        </p:spPr>
        <p:txBody>
          <a:bodyPr anchorCtr="0" anchor="t" bIns="91425" lIns="91425" rIns="91425" tIns="91425"/>
          <a:lstStyle>
            <a:lvl1pPr indent="0" lvl="0" marL="0" marR="0" rtl="0" algn="l">
              <a:spcBef>
                <a:spcPts val="0"/>
              </a:spcBef>
              <a:buClr>
                <a:srgbClr val="262626"/>
              </a:buClr>
              <a:buFont typeface="Questrial"/>
              <a:buNone/>
              <a:defRPr b="0" i="0" sz="3600" u="none" cap="none" strike="noStrike">
                <a:solidFill>
                  <a:srgbClr val="262626"/>
                </a:solidFill>
                <a:latin typeface="Questrial"/>
                <a:ea typeface="Questrial"/>
                <a:cs typeface="Questrial"/>
                <a:sym typeface="Questrial"/>
              </a:defRPr>
            </a:lvl1pPr>
            <a:lvl2pPr indent="0" lvl="1" marL="0" marR="0" rtl="0" algn="l">
              <a:spcBef>
                <a:spcPts val="0"/>
              </a:spcBef>
              <a:buNone/>
              <a:defRPr b="0" i="0" sz="1800" u="none" cap="none" strike="noStrike">
                <a:solidFill>
                  <a:schemeClr val="dk2"/>
                </a:solidFill>
              </a:defRPr>
            </a:lvl2pPr>
            <a:lvl3pPr indent="0" lvl="2" marL="0" marR="0" rtl="0" algn="l">
              <a:spcBef>
                <a:spcPts val="0"/>
              </a:spcBef>
              <a:buNone/>
              <a:defRPr b="0" i="0" sz="1800" u="none" cap="none" strike="noStrike">
                <a:solidFill>
                  <a:schemeClr val="dk2"/>
                </a:solidFill>
              </a:defRPr>
            </a:lvl3pPr>
            <a:lvl4pPr indent="0" lvl="3" marL="0" marR="0" rtl="0" algn="l">
              <a:spcBef>
                <a:spcPts val="0"/>
              </a:spcBef>
              <a:buNone/>
              <a:defRPr b="0" i="0" sz="1800" u="none" cap="none" strike="noStrike">
                <a:solidFill>
                  <a:schemeClr val="dk2"/>
                </a:solidFill>
              </a:defRPr>
            </a:lvl4pPr>
            <a:lvl5pPr indent="0" lvl="4" marL="0" marR="0" rtl="0" algn="l">
              <a:spcBef>
                <a:spcPts val="0"/>
              </a:spcBef>
              <a:buNone/>
              <a:defRPr b="0" i="0" sz="1800" u="none" cap="none" strike="noStrike">
                <a:solidFill>
                  <a:schemeClr val="dk2"/>
                </a:solidFill>
              </a:defRPr>
            </a:lvl5pPr>
            <a:lvl6pPr indent="0" lvl="5" marL="0" marR="0" rtl="0" algn="l">
              <a:spcBef>
                <a:spcPts val="0"/>
              </a:spcBef>
              <a:buNone/>
              <a:defRPr b="0" i="0" sz="1800" u="none" cap="none" strike="noStrike">
                <a:solidFill>
                  <a:schemeClr val="dk2"/>
                </a:solidFill>
              </a:defRPr>
            </a:lvl6pPr>
            <a:lvl7pPr indent="0" lvl="6" marL="0" marR="0" rtl="0" algn="l">
              <a:spcBef>
                <a:spcPts val="0"/>
              </a:spcBef>
              <a:buNone/>
              <a:defRPr b="0" i="0" sz="1800" u="none" cap="none" strike="noStrike">
                <a:solidFill>
                  <a:schemeClr val="dk2"/>
                </a:solidFill>
              </a:defRPr>
            </a:lvl7pPr>
            <a:lvl8pPr indent="0" lvl="7" marL="0" marR="0" rtl="0" algn="l">
              <a:spcBef>
                <a:spcPts val="0"/>
              </a:spcBef>
              <a:buNone/>
              <a:defRPr b="0" i="0" sz="1800" u="none" cap="none" strike="noStrike">
                <a:solidFill>
                  <a:schemeClr val="dk2"/>
                </a:solidFill>
              </a:defRPr>
            </a:lvl8pPr>
            <a:lvl9pPr indent="0" lvl="8" marL="0" marR="0" rtl="0" algn="l">
              <a:spcBef>
                <a:spcPts val="0"/>
              </a:spcBef>
              <a:buNone/>
              <a:defRPr b="0" i="0" sz="1800" u="none" cap="none" strike="noStrike">
                <a:solidFill>
                  <a:schemeClr val="dk2"/>
                </a:solidFill>
              </a:defRPr>
            </a:lvl9pPr>
          </a:lstStyle>
          <a:p/>
        </p:txBody>
      </p:sp>
      <p:sp>
        <p:nvSpPr>
          <p:cNvPr id="56" name="Shape 56"/>
          <p:cNvSpPr txBox="1"/>
          <p:nvPr>
            <p:ph idx="1" type="body"/>
          </p:nvPr>
        </p:nvSpPr>
        <p:spPr>
          <a:xfrm>
            <a:off x="1942415" y="2133600"/>
            <a:ext cx="6591900" cy="3777600"/>
          </a:xfrm>
          <a:prstGeom prst="rect">
            <a:avLst/>
          </a:prstGeom>
          <a:noFill/>
          <a:ln>
            <a:noFill/>
          </a:ln>
        </p:spPr>
        <p:txBody>
          <a:bodyPr anchorCtr="0" anchor="t" bIns="91425" lIns="91425" rIns="91425" tIns="91425"/>
          <a:lstStyle>
            <a:lvl1pPr indent="-228600" lvl="0" marL="342900" marR="0" rtl="0" algn="l">
              <a:spcBef>
                <a:spcPts val="1000"/>
              </a:spcBef>
              <a:spcAft>
                <a:spcPts val="0"/>
              </a:spcAft>
              <a:buClr>
                <a:schemeClr val="accent1"/>
              </a:buClr>
              <a:buSzPct val="100000"/>
              <a:buFont typeface="Noto Sans Symbols"/>
              <a:buChar char="●"/>
              <a:defRPr b="0" i="0" sz="1800" u="none" cap="none" strike="noStrike">
                <a:solidFill>
                  <a:srgbClr val="3F3F3F"/>
                </a:solidFill>
                <a:latin typeface="Questrial"/>
                <a:ea typeface="Questrial"/>
                <a:cs typeface="Questrial"/>
                <a:sym typeface="Questrial"/>
              </a:defRPr>
            </a:lvl1pPr>
            <a:lvl2pPr indent="-184150" lvl="1" marL="742950" marR="0" rtl="0" algn="l">
              <a:spcBef>
                <a:spcPts val="1000"/>
              </a:spcBef>
              <a:spcAft>
                <a:spcPts val="0"/>
              </a:spcAft>
              <a:buClr>
                <a:schemeClr val="accent1"/>
              </a:buClr>
              <a:buSzPct val="100000"/>
              <a:buFont typeface="Noto Sans Symbols"/>
              <a:buChar char="●"/>
              <a:defRPr b="0" i="0" sz="1600" u="none" cap="none" strike="noStrike">
                <a:solidFill>
                  <a:srgbClr val="3F3F3F"/>
                </a:solidFill>
                <a:latin typeface="Questrial"/>
                <a:ea typeface="Questrial"/>
                <a:cs typeface="Questrial"/>
                <a:sym typeface="Questrial"/>
              </a:defRPr>
            </a:lvl2pPr>
            <a:lvl3pPr indent="-139700" lvl="2" marL="1143000" marR="0" rtl="0" algn="l">
              <a:spcBef>
                <a:spcPts val="1000"/>
              </a:spcBef>
              <a:spcAft>
                <a:spcPts val="0"/>
              </a:spcAft>
              <a:buClr>
                <a:schemeClr val="accent1"/>
              </a:buClr>
              <a:buSzPct val="100000"/>
              <a:buFont typeface="Noto Sans Symbols"/>
              <a:buChar char="●"/>
              <a:defRPr b="0" i="0" sz="1400" u="none" cap="none" strike="noStrike">
                <a:solidFill>
                  <a:srgbClr val="3F3F3F"/>
                </a:solidFill>
                <a:latin typeface="Questrial"/>
                <a:ea typeface="Questrial"/>
                <a:cs typeface="Questrial"/>
                <a:sym typeface="Questrial"/>
              </a:defRPr>
            </a:lvl3pPr>
            <a:lvl4pPr indent="-152400" lvl="3" marL="16002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4pPr>
            <a:lvl5pPr indent="-152400" lvl="4" marL="20574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5pPr>
            <a:lvl6pPr indent="-152400" lvl="5" marL="25146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6pPr>
            <a:lvl7pPr indent="-152400" lvl="6" marL="29718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7pPr>
            <a:lvl8pPr indent="-152400" lvl="7" marL="34290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8pPr>
            <a:lvl9pPr indent="-152400" lvl="8" marL="3886200" marR="0" rtl="0" algn="l">
              <a:spcBef>
                <a:spcPts val="1000"/>
              </a:spcBef>
              <a:spcAft>
                <a:spcPts val="0"/>
              </a:spcAft>
              <a:buClr>
                <a:schemeClr val="accent1"/>
              </a:buClr>
              <a:buSzPct val="100000"/>
              <a:buFont typeface="Noto Sans Symbols"/>
              <a:buChar char="●"/>
              <a:defRPr b="0" i="0" sz="1200" u="none" cap="none" strike="noStrike">
                <a:solidFill>
                  <a:srgbClr val="3F3F3F"/>
                </a:solidFill>
                <a:latin typeface="Questrial"/>
                <a:ea typeface="Questrial"/>
                <a:cs typeface="Questrial"/>
                <a:sym typeface="Questrial"/>
              </a:defRPr>
            </a:lvl9pPr>
          </a:lstStyle>
          <a:p/>
        </p:txBody>
      </p:sp>
      <p:sp>
        <p:nvSpPr>
          <p:cNvPr id="57" name="Shape 57"/>
          <p:cNvSpPr txBox="1"/>
          <p:nvPr>
            <p:ph idx="10" type="dt"/>
          </p:nvPr>
        </p:nvSpPr>
        <p:spPr>
          <a:xfrm>
            <a:off x="7772400" y="6135089"/>
            <a:ext cx="766500" cy="370200"/>
          </a:xfrm>
          <a:prstGeom prst="rect">
            <a:avLst/>
          </a:prstGeom>
          <a:noFill/>
          <a:ln>
            <a:noFill/>
          </a:ln>
        </p:spPr>
        <p:txBody>
          <a:bodyPr anchorCtr="0" anchor="ctr" bIns="91425" lIns="91425" rIns="91425" tIns="91425"/>
          <a:lstStyle>
            <a:lvl1pPr indent="0" lvl="0" marL="0" marR="0" rtl="0" algn="r">
              <a:spcBef>
                <a:spcPts val="0"/>
              </a:spcBef>
              <a:buNone/>
              <a:defRPr b="0" i="0" sz="900" u="none" cap="none" strike="noStrike">
                <a:solidFill>
                  <a:srgbClr val="888888"/>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58" name="Shape 58"/>
          <p:cNvSpPr txBox="1"/>
          <p:nvPr>
            <p:ph idx="11" type="ftr"/>
          </p:nvPr>
        </p:nvSpPr>
        <p:spPr>
          <a:xfrm>
            <a:off x="1942415" y="6135808"/>
            <a:ext cx="5716500" cy="365100"/>
          </a:xfrm>
          <a:prstGeom prst="rect">
            <a:avLst/>
          </a:prstGeom>
          <a:noFill/>
          <a:ln>
            <a:noFill/>
          </a:ln>
        </p:spPr>
        <p:txBody>
          <a:bodyPr anchorCtr="0" anchor="ctr" bIns="91425" lIns="91425" rIns="91425" tIns="91425"/>
          <a:lstStyle>
            <a:lvl1pPr indent="0" lvl="0" marL="0" marR="0" rtl="0" algn="l">
              <a:spcBef>
                <a:spcPts val="0"/>
              </a:spcBef>
              <a:buNone/>
              <a:defRPr b="0" i="0" sz="900" u="none" cap="none" strike="noStrike">
                <a:solidFill>
                  <a:srgbClr val="888888"/>
                </a:solidFill>
                <a:latin typeface="Questrial"/>
                <a:ea typeface="Questrial"/>
                <a:cs typeface="Questrial"/>
                <a:sym typeface="Questrial"/>
              </a:defRPr>
            </a:lvl1pPr>
            <a:lvl2pPr indent="0" lvl="1" marL="457200" marR="0" rtl="0" algn="l">
              <a:spcBef>
                <a:spcPts val="0"/>
              </a:spcBef>
              <a:buNone/>
              <a:defRPr b="0" i="0" sz="1800" u="none" cap="none" strike="noStrike">
                <a:solidFill>
                  <a:schemeClr val="dk1"/>
                </a:solidFill>
                <a:latin typeface="Questrial"/>
                <a:ea typeface="Questrial"/>
                <a:cs typeface="Questrial"/>
                <a:sym typeface="Questrial"/>
              </a:defRPr>
            </a:lvl2pPr>
            <a:lvl3pPr indent="0" lvl="2" marL="914400" marR="0" rtl="0" algn="l">
              <a:spcBef>
                <a:spcPts val="0"/>
              </a:spcBef>
              <a:buNone/>
              <a:defRPr b="0" i="0" sz="1800" u="none" cap="none" strike="noStrike">
                <a:solidFill>
                  <a:schemeClr val="dk1"/>
                </a:solidFill>
                <a:latin typeface="Questrial"/>
                <a:ea typeface="Questrial"/>
                <a:cs typeface="Questrial"/>
                <a:sym typeface="Questrial"/>
              </a:defRPr>
            </a:lvl3pPr>
            <a:lvl4pPr indent="0" lvl="3" marL="1371600" marR="0" rtl="0" algn="l">
              <a:spcBef>
                <a:spcPts val="0"/>
              </a:spcBef>
              <a:buNone/>
              <a:defRPr b="0" i="0" sz="1800" u="none" cap="none" strike="noStrike">
                <a:solidFill>
                  <a:schemeClr val="dk1"/>
                </a:solidFill>
                <a:latin typeface="Questrial"/>
                <a:ea typeface="Questrial"/>
                <a:cs typeface="Questrial"/>
                <a:sym typeface="Questrial"/>
              </a:defRPr>
            </a:lvl4pPr>
            <a:lvl5pPr indent="0" lvl="4" marL="1828800" marR="0" rtl="0" algn="l">
              <a:spcBef>
                <a:spcPts val="0"/>
              </a:spcBef>
              <a:buNone/>
              <a:defRPr b="0" i="0" sz="1800" u="none" cap="none" strike="noStrike">
                <a:solidFill>
                  <a:schemeClr val="dk1"/>
                </a:solidFill>
                <a:latin typeface="Questrial"/>
                <a:ea typeface="Questrial"/>
                <a:cs typeface="Questrial"/>
                <a:sym typeface="Questrial"/>
              </a:defRPr>
            </a:lvl5pPr>
            <a:lvl6pPr indent="0" lvl="5" marL="2286000" marR="0" rtl="0" algn="l">
              <a:spcBef>
                <a:spcPts val="0"/>
              </a:spcBef>
              <a:buNone/>
              <a:defRPr b="0" i="0" sz="1800" u="none" cap="none" strike="noStrike">
                <a:solidFill>
                  <a:schemeClr val="dk1"/>
                </a:solidFill>
                <a:latin typeface="Questrial"/>
                <a:ea typeface="Questrial"/>
                <a:cs typeface="Questrial"/>
                <a:sym typeface="Questrial"/>
              </a:defRPr>
            </a:lvl6pPr>
            <a:lvl7pPr indent="0" lvl="6" marL="2743200" marR="0" rtl="0" algn="l">
              <a:spcBef>
                <a:spcPts val="0"/>
              </a:spcBef>
              <a:buNone/>
              <a:defRPr b="0" i="0" sz="1800" u="none" cap="none" strike="noStrike">
                <a:solidFill>
                  <a:schemeClr val="dk1"/>
                </a:solidFill>
                <a:latin typeface="Questrial"/>
                <a:ea typeface="Questrial"/>
                <a:cs typeface="Questrial"/>
                <a:sym typeface="Questrial"/>
              </a:defRPr>
            </a:lvl7pPr>
            <a:lvl8pPr indent="0" lvl="7" marL="3200400" marR="0" rtl="0" algn="l">
              <a:spcBef>
                <a:spcPts val="0"/>
              </a:spcBef>
              <a:buNone/>
              <a:defRPr b="0" i="0" sz="1800" u="none" cap="none" strike="noStrike">
                <a:solidFill>
                  <a:schemeClr val="dk1"/>
                </a:solidFill>
                <a:latin typeface="Questrial"/>
                <a:ea typeface="Questrial"/>
                <a:cs typeface="Questrial"/>
                <a:sym typeface="Questrial"/>
              </a:defRPr>
            </a:lvl8pPr>
            <a:lvl9pPr indent="0" lvl="8" marL="3657600" marR="0" rtl="0" algn="l">
              <a:spcBef>
                <a:spcPts val="0"/>
              </a:spcBef>
              <a:buNone/>
              <a:defRPr b="0" i="0" sz="1800" u="none" cap="none" strike="noStrike">
                <a:solidFill>
                  <a:schemeClr val="dk1"/>
                </a:solidFill>
                <a:latin typeface="Questrial"/>
                <a:ea typeface="Questrial"/>
                <a:cs typeface="Questrial"/>
                <a:sym typeface="Questrial"/>
              </a:defRPr>
            </a:lvl9pPr>
          </a:lstStyle>
          <a:p/>
        </p:txBody>
      </p:sp>
      <p:sp>
        <p:nvSpPr>
          <p:cNvPr id="59" name="Shape 59"/>
          <p:cNvSpPr/>
          <p:nvPr/>
        </p:nvSpPr>
        <p:spPr>
          <a:xfrm flipH="1" rot="10800000">
            <a:off x="57" y="711299"/>
            <a:ext cx="1358400" cy="507900"/>
          </a:xfrm>
          <a:custGeom>
            <a:pathLst>
              <a:path extrusionOk="0" h="120000" w="120000">
                <a:moveTo>
                  <a:pt x="120000" y="56328"/>
                </a:moveTo>
                <a:lnTo>
                  <a:pt x="99772" y="2256"/>
                </a:lnTo>
                <a:cubicBezTo>
                  <a:pt x="99635" y="1884"/>
                  <a:pt x="99468" y="1500"/>
                  <a:pt x="99332" y="1128"/>
                </a:cubicBezTo>
                <a:cubicBezTo>
                  <a:pt x="98922" y="0"/>
                  <a:pt x="98497" y="0"/>
                  <a:pt x="98072" y="0"/>
                </a:cubicBezTo>
                <a:lnTo>
                  <a:pt x="90060" y="0"/>
                </a:lnTo>
                <a:lnTo>
                  <a:pt x="0" y="744"/>
                </a:lnTo>
                <a:lnTo>
                  <a:pt x="0" y="120000"/>
                </a:lnTo>
                <a:lnTo>
                  <a:pt x="90060" y="119424"/>
                </a:lnTo>
                <a:lnTo>
                  <a:pt x="98072" y="119424"/>
                </a:lnTo>
                <a:cubicBezTo>
                  <a:pt x="98497" y="119424"/>
                  <a:pt x="98922" y="118308"/>
                  <a:pt x="99332" y="118308"/>
                </a:cubicBezTo>
                <a:cubicBezTo>
                  <a:pt x="99332" y="117168"/>
                  <a:pt x="99772" y="117168"/>
                  <a:pt x="99772" y="117168"/>
                </a:cubicBezTo>
                <a:lnTo>
                  <a:pt x="120000" y="63096"/>
                </a:lnTo>
                <a:cubicBezTo>
                  <a:pt x="120834" y="60840"/>
                  <a:pt x="120834" y="58596"/>
                  <a:pt x="120000" y="56328"/>
                </a:cubicBezTo>
                <a:close/>
              </a:path>
            </a:pathLst>
          </a:custGeom>
          <a:solidFill>
            <a:srgbClr val="9900FF"/>
          </a:solidFill>
          <a:ln>
            <a:noFill/>
          </a:ln>
        </p:spPr>
        <p:txBody>
          <a:bodyPr anchorCtr="0" anchor="ctr" bIns="91425" lIns="91425" rIns="91425" tIns="91425">
            <a:noAutofit/>
          </a:bodyPr>
          <a:lstStyle/>
          <a:p>
            <a:pPr lvl="0">
              <a:spcBef>
                <a:spcPts val="0"/>
              </a:spcBef>
              <a:buNone/>
            </a:pPr>
            <a:r>
              <a:t/>
            </a:r>
            <a:endParaRPr/>
          </a:p>
        </p:txBody>
      </p:sp>
      <p:sp>
        <p:nvSpPr>
          <p:cNvPr id="60" name="Shape 60"/>
          <p:cNvSpPr txBox="1"/>
          <p:nvPr>
            <p:ph idx="12" type="sldNum"/>
          </p:nvPr>
        </p:nvSpPr>
        <p:spPr>
          <a:xfrm>
            <a:off x="511227" y="787783"/>
            <a:ext cx="584999" cy="365100"/>
          </a:xfrm>
          <a:prstGeom prst="rect">
            <a:avLst/>
          </a:prstGeom>
          <a:noFill/>
          <a:ln>
            <a:noFill/>
          </a:ln>
        </p:spPr>
        <p:txBody>
          <a:bodyPr anchorCtr="0" anchor="ctr" bIns="45700" lIns="91425" rIns="91425" tIns="45700">
            <a:noAutofit/>
          </a:bodyPr>
          <a:lstStyle/>
          <a:p>
            <a:pPr indent="0" lvl="0" marL="0" marR="0" rtl="0" algn="r">
              <a:spcBef>
                <a:spcPts val="0"/>
              </a:spcBef>
              <a:buSzPct val="25000"/>
              <a:buNone/>
            </a:pPr>
            <a:fld id="{00000000-1234-1234-1234-123412341234}" type="slidenum">
              <a:rPr b="0" i="0" lang="es-ES" sz="2000" u="none" cap="none" strike="noStrike">
                <a:solidFill>
                  <a:srgbClr val="FEFFFF"/>
                </a:solidFill>
                <a:latin typeface="Questrial"/>
                <a:ea typeface="Questrial"/>
                <a:cs typeface="Questrial"/>
                <a:sym typeface="Questrial"/>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secHead">
  <p:cSld name="Section header">
    <p:spTree>
      <p:nvGrpSpPr>
        <p:cNvPr id="17" name="Shape 17"/>
        <p:cNvGrpSpPr/>
        <p:nvPr/>
      </p:nvGrpSpPr>
      <p:grpSpPr>
        <a:xfrm>
          <a:off x="0" y="0"/>
          <a:ext cx="0" cy="0"/>
          <a:chOff x="0" y="0"/>
          <a:chExt cx="0" cy="0"/>
        </a:xfrm>
      </p:grpSpPr>
      <p:sp>
        <p:nvSpPr>
          <p:cNvPr id="18" name="Shape 18"/>
          <p:cNvSpPr txBox="1"/>
          <p:nvPr>
            <p:ph type="title"/>
          </p:nvPr>
        </p:nvSpPr>
        <p:spPr>
          <a:xfrm>
            <a:off x="311700" y="2867800"/>
            <a:ext cx="8520600" cy="1122300"/>
          </a:xfrm>
          <a:prstGeom prst="rect">
            <a:avLst/>
          </a:prstGeom>
        </p:spPr>
        <p:txBody>
          <a:bodyPr anchorCtr="0" anchor="ctr" bIns="91425" lIns="91425" rIns="91425" tIns="91425"/>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p:txBody>
      </p:sp>
      <p:sp>
        <p:nvSpPr>
          <p:cNvPr id="19" name="Shape 19"/>
          <p:cNvSpPr txBox="1"/>
          <p:nvPr>
            <p:ph idx="12" type="sldNum"/>
          </p:nvPr>
        </p:nvSpPr>
        <p:spPr>
          <a:xfrm>
            <a:off x="8472457" y="6217622"/>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s-ES"/>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20" name="Shape 20"/>
        <p:cNvGrpSpPr/>
        <p:nvPr/>
      </p:nvGrpSpPr>
      <p:grpSpPr>
        <a:xfrm>
          <a:off x="0" y="0"/>
          <a:ext cx="0" cy="0"/>
          <a:chOff x="0" y="0"/>
          <a:chExt cx="0" cy="0"/>
        </a:xfrm>
      </p:grpSpPr>
      <p:sp>
        <p:nvSpPr>
          <p:cNvPr id="21" name="Shape 21"/>
          <p:cNvSpPr txBox="1"/>
          <p:nvPr>
            <p:ph type="title"/>
          </p:nvPr>
        </p:nvSpPr>
        <p:spPr>
          <a:xfrm>
            <a:off x="311700" y="593366"/>
            <a:ext cx="8520600" cy="7635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2" name="Shape 22"/>
          <p:cNvSpPr txBox="1"/>
          <p:nvPr>
            <p:ph idx="1" type="body"/>
          </p:nvPr>
        </p:nvSpPr>
        <p:spPr>
          <a:xfrm>
            <a:off x="311700" y="1536633"/>
            <a:ext cx="8520600" cy="45552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3" name="Shape 23"/>
          <p:cNvSpPr txBox="1"/>
          <p:nvPr>
            <p:ph idx="12" type="sldNum"/>
          </p:nvPr>
        </p:nvSpPr>
        <p:spPr>
          <a:xfrm>
            <a:off x="8472457" y="6217622"/>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s-ES"/>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4" name="Shape 24"/>
        <p:cNvGrpSpPr/>
        <p:nvPr/>
      </p:nvGrpSpPr>
      <p:grpSpPr>
        <a:xfrm>
          <a:off x="0" y="0"/>
          <a:ext cx="0" cy="0"/>
          <a:chOff x="0" y="0"/>
          <a:chExt cx="0" cy="0"/>
        </a:xfrm>
      </p:grpSpPr>
      <p:sp>
        <p:nvSpPr>
          <p:cNvPr id="25" name="Shape 25"/>
          <p:cNvSpPr txBox="1"/>
          <p:nvPr>
            <p:ph type="title"/>
          </p:nvPr>
        </p:nvSpPr>
        <p:spPr>
          <a:xfrm>
            <a:off x="311700" y="593366"/>
            <a:ext cx="8520600" cy="7635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6" name="Shape 26"/>
          <p:cNvSpPr txBox="1"/>
          <p:nvPr>
            <p:ph idx="1" type="body"/>
          </p:nvPr>
        </p:nvSpPr>
        <p:spPr>
          <a:xfrm>
            <a:off x="311700" y="1536633"/>
            <a:ext cx="3999900" cy="45552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7" name="Shape 27"/>
          <p:cNvSpPr txBox="1"/>
          <p:nvPr>
            <p:ph idx="2" type="body"/>
          </p:nvPr>
        </p:nvSpPr>
        <p:spPr>
          <a:xfrm>
            <a:off x="4832400" y="1536633"/>
            <a:ext cx="3999900" cy="4555200"/>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28" name="Shape 28"/>
          <p:cNvSpPr txBox="1"/>
          <p:nvPr>
            <p:ph idx="12" type="sldNum"/>
          </p:nvPr>
        </p:nvSpPr>
        <p:spPr>
          <a:xfrm>
            <a:off x="8472457" y="6217622"/>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s-ES"/>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9" name="Shape 29"/>
        <p:cNvGrpSpPr/>
        <p:nvPr/>
      </p:nvGrpSpPr>
      <p:grpSpPr>
        <a:xfrm>
          <a:off x="0" y="0"/>
          <a:ext cx="0" cy="0"/>
          <a:chOff x="0" y="0"/>
          <a:chExt cx="0" cy="0"/>
        </a:xfrm>
      </p:grpSpPr>
      <p:sp>
        <p:nvSpPr>
          <p:cNvPr id="30" name="Shape 30"/>
          <p:cNvSpPr txBox="1"/>
          <p:nvPr>
            <p:ph type="title"/>
          </p:nvPr>
        </p:nvSpPr>
        <p:spPr>
          <a:xfrm>
            <a:off x="311700" y="593366"/>
            <a:ext cx="8520600" cy="7635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1" name="Shape 31"/>
          <p:cNvSpPr txBox="1"/>
          <p:nvPr>
            <p:ph idx="12" type="sldNum"/>
          </p:nvPr>
        </p:nvSpPr>
        <p:spPr>
          <a:xfrm>
            <a:off x="8472457" y="6217622"/>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s-ES"/>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One column text">
    <p:spTree>
      <p:nvGrpSpPr>
        <p:cNvPr id="32" name="Shape 32"/>
        <p:cNvGrpSpPr/>
        <p:nvPr/>
      </p:nvGrpSpPr>
      <p:grpSpPr>
        <a:xfrm>
          <a:off x="0" y="0"/>
          <a:ext cx="0" cy="0"/>
          <a:chOff x="0" y="0"/>
          <a:chExt cx="0" cy="0"/>
        </a:xfrm>
      </p:grpSpPr>
      <p:sp>
        <p:nvSpPr>
          <p:cNvPr id="33" name="Shape 33"/>
          <p:cNvSpPr txBox="1"/>
          <p:nvPr>
            <p:ph type="title"/>
          </p:nvPr>
        </p:nvSpPr>
        <p:spPr>
          <a:xfrm>
            <a:off x="311700" y="740800"/>
            <a:ext cx="2808000" cy="10077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34" name="Shape 34"/>
          <p:cNvSpPr txBox="1"/>
          <p:nvPr>
            <p:ph idx="1" type="body"/>
          </p:nvPr>
        </p:nvSpPr>
        <p:spPr>
          <a:xfrm>
            <a:off x="311700" y="1852800"/>
            <a:ext cx="2808000" cy="4239300"/>
          </a:xfrm>
          <a:prstGeom prst="rect">
            <a:avLst/>
          </a:prstGeom>
        </p:spPr>
        <p:txBody>
          <a:bodyPr anchorCtr="0" anchor="t" bIns="91425" lIns="91425" rIns="91425" tIns="91425"/>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5" name="Shape 35"/>
          <p:cNvSpPr txBox="1"/>
          <p:nvPr>
            <p:ph idx="12" type="sldNum"/>
          </p:nvPr>
        </p:nvSpPr>
        <p:spPr>
          <a:xfrm>
            <a:off x="8472457" y="6217622"/>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s-ES"/>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Main point">
    <p:spTree>
      <p:nvGrpSpPr>
        <p:cNvPr id="36" name="Shape 36"/>
        <p:cNvGrpSpPr/>
        <p:nvPr/>
      </p:nvGrpSpPr>
      <p:grpSpPr>
        <a:xfrm>
          <a:off x="0" y="0"/>
          <a:ext cx="0" cy="0"/>
          <a:chOff x="0" y="0"/>
          <a:chExt cx="0" cy="0"/>
        </a:xfrm>
      </p:grpSpPr>
      <p:sp>
        <p:nvSpPr>
          <p:cNvPr id="37" name="Shape 37"/>
          <p:cNvSpPr txBox="1"/>
          <p:nvPr>
            <p:ph type="title"/>
          </p:nvPr>
        </p:nvSpPr>
        <p:spPr>
          <a:xfrm>
            <a:off x="490250" y="600200"/>
            <a:ext cx="6367800" cy="5454300"/>
          </a:xfrm>
          <a:prstGeom prst="rect">
            <a:avLst/>
          </a:prstGeom>
        </p:spPr>
        <p:txBody>
          <a:bodyPr anchorCtr="0" anchor="ctr"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38" name="Shape 38"/>
          <p:cNvSpPr txBox="1"/>
          <p:nvPr>
            <p:ph idx="12" type="sldNum"/>
          </p:nvPr>
        </p:nvSpPr>
        <p:spPr>
          <a:xfrm>
            <a:off x="8472457" y="6217622"/>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s-ES"/>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Section title and description">
    <p:spTree>
      <p:nvGrpSpPr>
        <p:cNvPr id="39" name="Shape 39"/>
        <p:cNvGrpSpPr/>
        <p:nvPr/>
      </p:nvGrpSpPr>
      <p:grpSpPr>
        <a:xfrm>
          <a:off x="0" y="0"/>
          <a:ext cx="0" cy="0"/>
          <a:chOff x="0" y="0"/>
          <a:chExt cx="0" cy="0"/>
        </a:xfrm>
      </p:grpSpPr>
      <p:sp>
        <p:nvSpPr>
          <p:cNvPr id="40" name="Shape 40"/>
          <p:cNvSpPr/>
          <p:nvPr/>
        </p:nvSpPr>
        <p:spPr>
          <a:xfrm>
            <a:off x="4572000" y="-166"/>
            <a:ext cx="4572000" cy="68580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41" name="Shape 41"/>
          <p:cNvSpPr txBox="1"/>
          <p:nvPr>
            <p:ph type="title"/>
          </p:nvPr>
        </p:nvSpPr>
        <p:spPr>
          <a:xfrm>
            <a:off x="265500" y="1644233"/>
            <a:ext cx="4045200" cy="19764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p:txBody>
      </p:sp>
      <p:sp>
        <p:nvSpPr>
          <p:cNvPr id="42" name="Shape 42"/>
          <p:cNvSpPr txBox="1"/>
          <p:nvPr>
            <p:ph idx="1" type="subTitle"/>
          </p:nvPr>
        </p:nvSpPr>
        <p:spPr>
          <a:xfrm>
            <a:off x="265500" y="3737433"/>
            <a:ext cx="4045200" cy="1646700"/>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43" name="Shape 43"/>
          <p:cNvSpPr txBox="1"/>
          <p:nvPr>
            <p:ph idx="2" type="body"/>
          </p:nvPr>
        </p:nvSpPr>
        <p:spPr>
          <a:xfrm>
            <a:off x="4939500" y="965433"/>
            <a:ext cx="3837000" cy="4926900"/>
          </a:xfrm>
          <a:prstGeom prst="rect">
            <a:avLst/>
          </a:prstGeom>
        </p:spPr>
        <p:txBody>
          <a:bodyPr anchorCtr="0" anchor="ctr"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44" name="Shape 44"/>
          <p:cNvSpPr txBox="1"/>
          <p:nvPr>
            <p:ph idx="12" type="sldNum"/>
          </p:nvPr>
        </p:nvSpPr>
        <p:spPr>
          <a:xfrm>
            <a:off x="8472457" y="6217622"/>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s-ES"/>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45" name="Shape 45"/>
        <p:cNvGrpSpPr/>
        <p:nvPr/>
      </p:nvGrpSpPr>
      <p:grpSpPr>
        <a:xfrm>
          <a:off x="0" y="0"/>
          <a:ext cx="0" cy="0"/>
          <a:chOff x="0" y="0"/>
          <a:chExt cx="0" cy="0"/>
        </a:xfrm>
      </p:grpSpPr>
      <p:sp>
        <p:nvSpPr>
          <p:cNvPr id="46" name="Shape 46"/>
          <p:cNvSpPr txBox="1"/>
          <p:nvPr>
            <p:ph idx="1" type="body"/>
          </p:nvPr>
        </p:nvSpPr>
        <p:spPr>
          <a:xfrm>
            <a:off x="311700" y="5640766"/>
            <a:ext cx="5998800" cy="806700"/>
          </a:xfrm>
          <a:prstGeom prst="rect">
            <a:avLst/>
          </a:prstGeom>
        </p:spPr>
        <p:txBody>
          <a:bodyPr anchorCtr="0" anchor="ctr" bIns="91425" lIns="91425" rIns="91425" tIns="91425"/>
          <a:lstStyle>
            <a:lvl1pPr lvl="0">
              <a:lnSpc>
                <a:spcPct val="100000"/>
              </a:lnSpc>
              <a:spcBef>
                <a:spcPts val="0"/>
              </a:spcBef>
              <a:spcAft>
                <a:spcPts val="0"/>
              </a:spcAft>
              <a:buNone/>
              <a:defRPr/>
            </a:lvl1pPr>
          </a:lstStyle>
          <a:p/>
        </p:txBody>
      </p:sp>
      <p:sp>
        <p:nvSpPr>
          <p:cNvPr id="47" name="Shape 47"/>
          <p:cNvSpPr txBox="1"/>
          <p:nvPr>
            <p:ph idx="12" type="sldNum"/>
          </p:nvPr>
        </p:nvSpPr>
        <p:spPr>
          <a:xfrm>
            <a:off x="8472457" y="6217622"/>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s-ES"/>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9" name="Shape 9"/>
        <p:cNvGrpSpPr/>
        <p:nvPr/>
      </p:nvGrpSpPr>
      <p:grpSpPr>
        <a:xfrm>
          <a:off x="0" y="0"/>
          <a:ext cx="0" cy="0"/>
          <a:chOff x="0" y="0"/>
          <a:chExt cx="0" cy="0"/>
        </a:xfrm>
      </p:grpSpPr>
      <p:sp>
        <p:nvSpPr>
          <p:cNvPr id="10" name="Shape 10"/>
          <p:cNvSpPr txBox="1"/>
          <p:nvPr>
            <p:ph type="title"/>
          </p:nvPr>
        </p:nvSpPr>
        <p:spPr>
          <a:xfrm>
            <a:off x="311700" y="593366"/>
            <a:ext cx="8520600" cy="763500"/>
          </a:xfrm>
          <a:prstGeom prst="rect">
            <a:avLst/>
          </a:prstGeom>
          <a:noFill/>
          <a:ln>
            <a:noFill/>
          </a:ln>
        </p:spPr>
        <p:txBody>
          <a:bodyPr anchorCtr="0" anchor="t" bIns="91425" lIns="91425" rIns="91425" tIns="91425"/>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p:txBody>
      </p:sp>
      <p:sp>
        <p:nvSpPr>
          <p:cNvPr id="11" name="Shape 11"/>
          <p:cNvSpPr txBox="1"/>
          <p:nvPr>
            <p:ph idx="1" type="body"/>
          </p:nvPr>
        </p:nvSpPr>
        <p:spPr>
          <a:xfrm>
            <a:off x="311700" y="1536633"/>
            <a:ext cx="8520600" cy="4555200"/>
          </a:xfrm>
          <a:prstGeom prst="rect">
            <a:avLst/>
          </a:prstGeom>
          <a:noFill/>
          <a:ln>
            <a:noFill/>
          </a:ln>
        </p:spPr>
        <p:txBody>
          <a:bodyPr anchorCtr="0" anchor="t" bIns="91425" lIns="91425" rIns="91425" tIns="91425"/>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p:txBody>
      </p:sp>
      <p:sp>
        <p:nvSpPr>
          <p:cNvPr id="12" name="Shape 12"/>
          <p:cNvSpPr txBox="1"/>
          <p:nvPr>
            <p:ph idx="12" type="sldNum"/>
          </p:nvPr>
        </p:nvSpPr>
        <p:spPr>
          <a:xfrm>
            <a:off x="8472457" y="6217622"/>
            <a:ext cx="548700" cy="5247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s-ES" sz="10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0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05.jpg"/><Relationship Id="rId4" Type="http://schemas.openxmlformats.org/officeDocument/2006/relationships/image" Target="../media/image0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08.jpg"/><Relationship Id="rId4" Type="http://schemas.openxmlformats.org/officeDocument/2006/relationships/image" Target="../media/image1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0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09.gi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06.gi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0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image" Target="../media/image14.gi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 Id="rId3" Type="http://schemas.openxmlformats.org/officeDocument/2006/relationships/image" Target="../media/image1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 Id="rId3" Type="http://schemas.openxmlformats.org/officeDocument/2006/relationships/image" Target="../media/image1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 Id="rId3" Type="http://schemas.openxmlformats.org/officeDocument/2006/relationships/image" Target="../media/image18.gi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01.png"/><Relationship Id="rId4" Type="http://schemas.openxmlformats.org/officeDocument/2006/relationships/image" Target="../media/image0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 Id="rId3" Type="http://schemas.openxmlformats.org/officeDocument/2006/relationships/image" Target="../media/image1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4" name="Shape 64"/>
        <p:cNvGrpSpPr/>
        <p:nvPr/>
      </p:nvGrpSpPr>
      <p:grpSpPr>
        <a:xfrm>
          <a:off x="0" y="0"/>
          <a:ext cx="0" cy="0"/>
          <a:chOff x="0" y="0"/>
          <a:chExt cx="0" cy="0"/>
        </a:xfrm>
      </p:grpSpPr>
      <p:sp>
        <p:nvSpPr>
          <p:cNvPr id="65" name="Shape 65"/>
          <p:cNvSpPr txBox="1"/>
          <p:nvPr>
            <p:ph type="ctrTitle"/>
          </p:nvPr>
        </p:nvSpPr>
        <p:spPr>
          <a:xfrm>
            <a:off x="2067863" y="565681"/>
            <a:ext cx="5143500" cy="655499"/>
          </a:xfrm>
          <a:prstGeom prst="rect">
            <a:avLst/>
          </a:prstGeom>
          <a:noFill/>
          <a:ln>
            <a:noFill/>
          </a:ln>
        </p:spPr>
        <p:txBody>
          <a:bodyPr anchorCtr="0" anchor="b" bIns="45700" lIns="91425" rIns="91425" tIns="45700">
            <a:noAutofit/>
          </a:bodyPr>
          <a:lstStyle/>
          <a:p>
            <a:pPr indent="0" lvl="0" marL="0" marR="0" rtl="0" algn="ctr">
              <a:lnSpc>
                <a:spcPct val="90000"/>
              </a:lnSpc>
              <a:spcBef>
                <a:spcPts val="0"/>
              </a:spcBef>
              <a:buClr>
                <a:schemeClr val="dk1"/>
              </a:buClr>
              <a:buSzPct val="25000"/>
              <a:buFont typeface="Calibri"/>
              <a:buNone/>
            </a:pPr>
            <a:r>
              <a:rPr b="0" i="0" lang="es-ES" sz="5400" u="none" cap="none" strike="noStrike">
                <a:solidFill>
                  <a:schemeClr val="dk1"/>
                </a:solidFill>
                <a:latin typeface="Calibri"/>
                <a:ea typeface="Calibri"/>
                <a:cs typeface="Calibri"/>
                <a:sym typeface="Calibri"/>
              </a:rPr>
              <a:t>File System</a:t>
            </a:r>
          </a:p>
        </p:txBody>
      </p:sp>
      <p:pic>
        <p:nvPicPr>
          <p:cNvPr id="66" name="Shape 66"/>
          <p:cNvPicPr preferRelativeResize="0"/>
          <p:nvPr/>
        </p:nvPicPr>
        <p:blipFill>
          <a:blip r:embed="rId3">
            <a:alphaModFix/>
          </a:blip>
          <a:stretch>
            <a:fillRect/>
          </a:stretch>
        </p:blipFill>
        <p:spPr>
          <a:xfrm>
            <a:off x="1748487" y="1428750"/>
            <a:ext cx="5782275" cy="48025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0" name="Shape 120"/>
        <p:cNvGrpSpPr/>
        <p:nvPr/>
      </p:nvGrpSpPr>
      <p:grpSpPr>
        <a:xfrm>
          <a:off x="0" y="0"/>
          <a:ext cx="0" cy="0"/>
          <a:chOff x="0" y="0"/>
          <a:chExt cx="0" cy="0"/>
        </a:xfrm>
      </p:grpSpPr>
      <p:sp>
        <p:nvSpPr>
          <p:cNvPr id="121" name="Shape 121"/>
          <p:cNvSpPr txBox="1"/>
          <p:nvPr>
            <p:ph type="title"/>
          </p:nvPr>
        </p:nvSpPr>
        <p:spPr>
          <a:xfrm>
            <a:off x="1549550" y="668079"/>
            <a:ext cx="6589200" cy="680100"/>
          </a:xfrm>
          <a:prstGeom prst="rect">
            <a:avLst/>
          </a:prstGeom>
          <a:noFill/>
          <a:ln>
            <a:noFill/>
          </a:ln>
        </p:spPr>
        <p:txBody>
          <a:bodyPr anchorCtr="0" anchor="ctr" bIns="45700" lIns="91425" rIns="91425" tIns="45700">
            <a:noAutofit/>
          </a:bodyPr>
          <a:lstStyle/>
          <a:p>
            <a:pPr indent="0" lvl="0" marL="0" marR="0" rtl="0" algn="ctr">
              <a:lnSpc>
                <a:spcPct val="90000"/>
              </a:lnSpc>
              <a:spcBef>
                <a:spcPts val="0"/>
              </a:spcBef>
              <a:buClr>
                <a:schemeClr val="dk1"/>
              </a:buClr>
              <a:buSzPct val="25000"/>
              <a:buFont typeface="Calibri"/>
              <a:buNone/>
            </a:pPr>
            <a:r>
              <a:rPr b="0" i="0" lang="es-ES" sz="4400" u="none" cap="none" strike="noStrike">
                <a:solidFill>
                  <a:schemeClr val="dk1"/>
                </a:solidFill>
                <a:latin typeface="Calibri"/>
                <a:ea typeface="Calibri"/>
                <a:cs typeface="Calibri"/>
                <a:sym typeface="Calibri"/>
              </a:rPr>
              <a:t>Estructura de los directorios</a:t>
            </a:r>
          </a:p>
        </p:txBody>
      </p:sp>
      <p:sp>
        <p:nvSpPr>
          <p:cNvPr id="122" name="Shape 122"/>
          <p:cNvSpPr txBox="1"/>
          <p:nvPr>
            <p:ph idx="1" type="body"/>
          </p:nvPr>
        </p:nvSpPr>
        <p:spPr>
          <a:xfrm>
            <a:off x="628650" y="1825625"/>
            <a:ext cx="3650400" cy="4351200"/>
          </a:xfrm>
          <a:prstGeom prst="rect">
            <a:avLst/>
          </a:prstGeom>
          <a:noFill/>
          <a:ln>
            <a:noFill/>
          </a:ln>
        </p:spPr>
        <p:txBody>
          <a:bodyPr anchorCtr="0" anchor="t" bIns="45700" lIns="91425" rIns="91425" tIns="45700">
            <a:noAutofit/>
          </a:bodyPr>
          <a:lstStyle/>
          <a:p>
            <a:pPr indent="-165100" lvl="0" marL="228600" marR="0" rtl="0" algn="l">
              <a:lnSpc>
                <a:spcPct val="90000"/>
              </a:lnSpc>
              <a:spcBef>
                <a:spcPts val="0"/>
              </a:spcBef>
              <a:spcAft>
                <a:spcPts val="0"/>
              </a:spcAft>
              <a:buClr>
                <a:schemeClr val="dk1"/>
              </a:buClr>
              <a:buSzPct val="100000"/>
              <a:buFont typeface="Arial"/>
              <a:buChar char="•"/>
            </a:pPr>
            <a:r>
              <a:rPr b="0" i="0" lang="es-ES" u="none" cap="none" strike="noStrike">
                <a:solidFill>
                  <a:schemeClr val="dk1"/>
                </a:solidFill>
                <a:latin typeface="Calibri"/>
                <a:ea typeface="Calibri"/>
                <a:cs typeface="Calibri"/>
                <a:sym typeface="Calibri"/>
              </a:rPr>
              <a:t>Un directorio debería permitir</a:t>
            </a:r>
          </a:p>
          <a:p>
            <a:pPr indent="-190500" lvl="1" marL="685800" marR="0" rtl="0" algn="l">
              <a:lnSpc>
                <a:spcPct val="90000"/>
              </a:lnSpc>
              <a:spcBef>
                <a:spcPts val="500"/>
              </a:spcBef>
              <a:spcAft>
                <a:spcPts val="0"/>
              </a:spcAft>
              <a:buClr>
                <a:schemeClr val="dk1"/>
              </a:buClr>
              <a:buSzPct val="100000"/>
              <a:buFont typeface="Arial"/>
              <a:buChar char="•"/>
            </a:pPr>
            <a:r>
              <a:rPr b="0" i="0" lang="es-ES" sz="1800" u="none" cap="none" strike="noStrike">
                <a:solidFill>
                  <a:schemeClr val="dk1"/>
                </a:solidFill>
                <a:latin typeface="Calibri"/>
                <a:ea typeface="Calibri"/>
                <a:cs typeface="Calibri"/>
                <a:sym typeface="Calibri"/>
              </a:rPr>
              <a:t>Crear, borrar y modificar archivos</a:t>
            </a:r>
          </a:p>
          <a:p>
            <a:pPr indent="-190500" lvl="1" marL="685800" marR="0" rtl="0" algn="l">
              <a:lnSpc>
                <a:spcPct val="90000"/>
              </a:lnSpc>
              <a:spcBef>
                <a:spcPts val="500"/>
              </a:spcBef>
              <a:spcAft>
                <a:spcPts val="0"/>
              </a:spcAft>
              <a:buClr>
                <a:schemeClr val="dk1"/>
              </a:buClr>
              <a:buSzPct val="100000"/>
              <a:buFont typeface="Arial"/>
              <a:buChar char="•"/>
            </a:pPr>
            <a:r>
              <a:rPr b="0" i="0" lang="es-ES" sz="1800" u="none" cap="none" strike="noStrike">
                <a:solidFill>
                  <a:schemeClr val="dk1"/>
                </a:solidFill>
                <a:latin typeface="Calibri"/>
                <a:ea typeface="Calibri"/>
                <a:cs typeface="Calibri"/>
                <a:sym typeface="Calibri"/>
              </a:rPr>
              <a:t>Buscar archivos</a:t>
            </a:r>
          </a:p>
          <a:p>
            <a:pPr indent="-190500" lvl="1" marL="685800" marR="0" rtl="0" algn="l">
              <a:lnSpc>
                <a:spcPct val="90000"/>
              </a:lnSpc>
              <a:spcBef>
                <a:spcPts val="500"/>
              </a:spcBef>
              <a:spcAft>
                <a:spcPts val="0"/>
              </a:spcAft>
              <a:buClr>
                <a:schemeClr val="dk1"/>
              </a:buClr>
              <a:buSzPct val="100000"/>
              <a:buFont typeface="Arial"/>
              <a:buChar char="•"/>
            </a:pPr>
            <a:r>
              <a:rPr b="0" i="0" lang="es-ES" sz="1800" u="none" cap="none" strike="noStrike">
                <a:solidFill>
                  <a:schemeClr val="dk1"/>
                </a:solidFill>
                <a:latin typeface="Calibri"/>
                <a:ea typeface="Calibri"/>
                <a:cs typeface="Calibri"/>
                <a:sym typeface="Calibri"/>
              </a:rPr>
              <a:t>Compartir archivos</a:t>
            </a:r>
          </a:p>
          <a:p>
            <a:pPr indent="-190500" lvl="1" marL="685800" marR="0" rtl="0" algn="l">
              <a:lnSpc>
                <a:spcPct val="90000"/>
              </a:lnSpc>
              <a:spcBef>
                <a:spcPts val="500"/>
              </a:spcBef>
              <a:spcAft>
                <a:spcPts val="0"/>
              </a:spcAft>
              <a:buClr>
                <a:schemeClr val="dk1"/>
              </a:buClr>
              <a:buSzPct val="100000"/>
              <a:buFont typeface="Arial"/>
              <a:buChar char="•"/>
            </a:pPr>
            <a:r>
              <a:rPr b="0" i="0" lang="es-ES" sz="1800" u="none" cap="none" strike="noStrike">
                <a:solidFill>
                  <a:schemeClr val="dk1"/>
                </a:solidFill>
                <a:latin typeface="Calibri"/>
                <a:ea typeface="Calibri"/>
                <a:cs typeface="Calibri"/>
                <a:sym typeface="Calibri"/>
              </a:rPr>
              <a:t>Listar archivos en ese directorio</a:t>
            </a:r>
          </a:p>
          <a:p>
            <a:pPr indent="-190500" lvl="1" marL="685800" marR="0" rtl="0" algn="l">
              <a:lnSpc>
                <a:spcPct val="90000"/>
              </a:lnSpc>
              <a:spcBef>
                <a:spcPts val="500"/>
              </a:spcBef>
              <a:spcAft>
                <a:spcPts val="0"/>
              </a:spcAft>
              <a:buClr>
                <a:schemeClr val="dk1"/>
              </a:buClr>
              <a:buSzPct val="100000"/>
              <a:buFont typeface="Arial"/>
              <a:buChar char="•"/>
            </a:pPr>
            <a:r>
              <a:rPr b="0" i="0" lang="es-ES" sz="1800" u="none" cap="none" strike="noStrike">
                <a:solidFill>
                  <a:schemeClr val="dk1"/>
                </a:solidFill>
                <a:latin typeface="Calibri"/>
                <a:ea typeface="Calibri"/>
                <a:cs typeface="Calibri"/>
                <a:sym typeface="Calibri"/>
              </a:rPr>
              <a:t>Renombrar archivos</a:t>
            </a:r>
          </a:p>
          <a:p>
            <a:pPr indent="-165100" lvl="0" marL="228600" marR="0" rtl="0" algn="l">
              <a:lnSpc>
                <a:spcPct val="90000"/>
              </a:lnSpc>
              <a:spcBef>
                <a:spcPts val="1000"/>
              </a:spcBef>
              <a:spcAft>
                <a:spcPts val="0"/>
              </a:spcAft>
              <a:buClr>
                <a:schemeClr val="dk1"/>
              </a:buClr>
              <a:buSzPct val="100000"/>
              <a:buFont typeface="Arial"/>
              <a:buChar char="•"/>
            </a:pPr>
            <a:r>
              <a:rPr b="0" i="0" lang="es-ES" u="none" cap="none" strike="noStrike">
                <a:solidFill>
                  <a:schemeClr val="dk1"/>
                </a:solidFill>
                <a:latin typeface="Calibri"/>
                <a:ea typeface="Calibri"/>
                <a:cs typeface="Calibri"/>
                <a:sym typeface="Calibri"/>
              </a:rPr>
              <a:t>Hay varias estructuras posibles</a:t>
            </a:r>
          </a:p>
          <a:p>
            <a:pPr indent="-190500" lvl="1" marL="685800" marR="0" rtl="0" algn="l">
              <a:lnSpc>
                <a:spcPct val="90000"/>
              </a:lnSpc>
              <a:spcBef>
                <a:spcPts val="500"/>
              </a:spcBef>
              <a:spcAft>
                <a:spcPts val="0"/>
              </a:spcAft>
              <a:buClr>
                <a:schemeClr val="dk1"/>
              </a:buClr>
              <a:buSzPct val="100000"/>
              <a:buFont typeface="Arial"/>
              <a:buChar char="•"/>
            </a:pPr>
            <a:r>
              <a:rPr b="0" i="0" lang="es-ES" sz="1800" u="none" cap="none" strike="noStrike">
                <a:solidFill>
                  <a:schemeClr val="dk1"/>
                </a:solidFill>
                <a:latin typeface="Calibri"/>
                <a:ea typeface="Calibri"/>
                <a:cs typeface="Calibri"/>
                <a:sym typeface="Calibri"/>
              </a:rPr>
              <a:t>Único nivel</a:t>
            </a:r>
          </a:p>
          <a:p>
            <a:pPr indent="-190500" lvl="1" marL="685800" marR="0" rtl="0" algn="l">
              <a:lnSpc>
                <a:spcPct val="90000"/>
              </a:lnSpc>
              <a:spcBef>
                <a:spcPts val="500"/>
              </a:spcBef>
              <a:buClr>
                <a:schemeClr val="dk1"/>
              </a:buClr>
              <a:buSzPct val="100000"/>
              <a:buFont typeface="Arial"/>
              <a:buChar char="•"/>
            </a:pPr>
            <a:r>
              <a:rPr b="0" i="0" lang="es-ES" sz="1800" u="none" cap="none" strike="noStrike">
                <a:solidFill>
                  <a:schemeClr val="dk1"/>
                </a:solidFill>
                <a:latin typeface="Calibri"/>
                <a:ea typeface="Calibri"/>
                <a:cs typeface="Calibri"/>
                <a:sym typeface="Calibri"/>
              </a:rPr>
              <a:t>Un nivel por usuario</a:t>
            </a:r>
          </a:p>
        </p:txBody>
      </p:sp>
      <p:pic>
        <p:nvPicPr>
          <p:cNvPr descr="Single-Level Directory" id="123" name="Shape 123"/>
          <p:cNvPicPr preferRelativeResize="0"/>
          <p:nvPr/>
        </p:nvPicPr>
        <p:blipFill rotWithShape="1">
          <a:blip r:embed="rId3">
            <a:alphaModFix/>
          </a:blip>
          <a:srcRect b="0" l="0" r="0" t="0"/>
          <a:stretch/>
        </p:blipFill>
        <p:spPr>
          <a:xfrm>
            <a:off x="4132375" y="1949850"/>
            <a:ext cx="4674600" cy="1152600"/>
          </a:xfrm>
          <a:prstGeom prst="rect">
            <a:avLst/>
          </a:prstGeom>
          <a:noFill/>
          <a:ln>
            <a:noFill/>
          </a:ln>
        </p:spPr>
      </p:pic>
      <p:pic>
        <p:nvPicPr>
          <p:cNvPr descr="two level directory" id="124" name="Shape 124"/>
          <p:cNvPicPr preferRelativeResize="0"/>
          <p:nvPr/>
        </p:nvPicPr>
        <p:blipFill rotWithShape="1">
          <a:blip r:embed="rId4">
            <a:alphaModFix/>
          </a:blip>
          <a:srcRect b="0" l="0" r="0" t="0"/>
          <a:stretch/>
        </p:blipFill>
        <p:spPr>
          <a:xfrm>
            <a:off x="4249825" y="4032749"/>
            <a:ext cx="4439700" cy="1769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8" name="Shape 128"/>
        <p:cNvGrpSpPr/>
        <p:nvPr/>
      </p:nvGrpSpPr>
      <p:grpSpPr>
        <a:xfrm>
          <a:off x="0" y="0"/>
          <a:ext cx="0" cy="0"/>
          <a:chOff x="0" y="0"/>
          <a:chExt cx="0" cy="0"/>
        </a:xfrm>
      </p:grpSpPr>
      <p:sp>
        <p:nvSpPr>
          <p:cNvPr id="129" name="Shape 129"/>
          <p:cNvSpPr txBox="1"/>
          <p:nvPr>
            <p:ph type="title"/>
          </p:nvPr>
        </p:nvSpPr>
        <p:spPr>
          <a:xfrm>
            <a:off x="1570475" y="519527"/>
            <a:ext cx="6589200" cy="915600"/>
          </a:xfrm>
          <a:prstGeom prst="rect">
            <a:avLst/>
          </a:prstGeom>
          <a:noFill/>
          <a:ln>
            <a:noFill/>
          </a:ln>
        </p:spPr>
        <p:txBody>
          <a:bodyPr anchorCtr="0" anchor="ctr" bIns="45700" lIns="91425" rIns="91425" tIns="45700">
            <a:noAutofit/>
          </a:bodyPr>
          <a:lstStyle/>
          <a:p>
            <a:pPr indent="0" lvl="0" marL="0" marR="0" rtl="0" algn="ctr">
              <a:lnSpc>
                <a:spcPct val="90000"/>
              </a:lnSpc>
              <a:spcBef>
                <a:spcPts val="0"/>
              </a:spcBef>
              <a:buClr>
                <a:schemeClr val="dk1"/>
              </a:buClr>
              <a:buSzPct val="25000"/>
              <a:buFont typeface="Calibri"/>
              <a:buNone/>
            </a:pPr>
            <a:r>
              <a:rPr b="0" i="0" lang="es-ES" sz="4400" u="none" cap="none" strike="noStrike">
                <a:solidFill>
                  <a:schemeClr val="dk1"/>
                </a:solidFill>
                <a:latin typeface="Calibri"/>
                <a:ea typeface="Calibri"/>
                <a:cs typeface="Calibri"/>
                <a:sym typeface="Calibri"/>
              </a:rPr>
              <a:t>Estructura de los directorios</a:t>
            </a:r>
          </a:p>
        </p:txBody>
      </p:sp>
      <p:sp>
        <p:nvSpPr>
          <p:cNvPr id="130" name="Shape 130"/>
          <p:cNvSpPr txBox="1"/>
          <p:nvPr>
            <p:ph idx="1" type="body"/>
          </p:nvPr>
        </p:nvSpPr>
        <p:spPr>
          <a:xfrm>
            <a:off x="145075" y="1435126"/>
            <a:ext cx="3650400" cy="1668000"/>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spcAft>
                <a:spcPts val="0"/>
              </a:spcAft>
              <a:buClr>
                <a:schemeClr val="dk1"/>
              </a:buClr>
              <a:buSzPct val="100000"/>
              <a:buFont typeface="Arial"/>
              <a:buChar char="•"/>
            </a:pPr>
            <a:r>
              <a:rPr b="0" i="0" lang="es-ES" sz="2400" u="none" cap="none" strike="noStrike">
                <a:solidFill>
                  <a:schemeClr val="dk1"/>
                </a:solidFill>
                <a:latin typeface="Calibri"/>
                <a:ea typeface="Calibri"/>
                <a:cs typeface="Calibri"/>
                <a:sym typeface="Calibri"/>
              </a:rPr>
              <a:t>Otras estructuras posibles</a:t>
            </a:r>
          </a:p>
          <a:p>
            <a:pPr indent="-228600" lvl="1" marL="685800" marR="0" rtl="0" algn="l">
              <a:lnSpc>
                <a:spcPct val="90000"/>
              </a:lnSpc>
              <a:spcBef>
                <a:spcPts val="500"/>
              </a:spcBef>
              <a:spcAft>
                <a:spcPts val="0"/>
              </a:spcAft>
              <a:buClr>
                <a:schemeClr val="dk1"/>
              </a:buClr>
              <a:buSzPct val="100000"/>
              <a:buFont typeface="Arial"/>
              <a:buChar char="•"/>
            </a:pPr>
            <a:r>
              <a:rPr b="0" i="0" lang="es-ES" sz="2000" u="none" cap="none" strike="noStrike">
                <a:solidFill>
                  <a:schemeClr val="dk1"/>
                </a:solidFill>
                <a:latin typeface="Calibri"/>
                <a:ea typeface="Calibri"/>
                <a:cs typeface="Calibri"/>
                <a:sym typeface="Calibri"/>
              </a:rPr>
              <a:t>Árbol</a:t>
            </a:r>
          </a:p>
          <a:p>
            <a:pPr indent="-228600" lvl="1" marL="685800" marR="0" rtl="0" algn="l">
              <a:lnSpc>
                <a:spcPct val="90000"/>
              </a:lnSpc>
              <a:spcBef>
                <a:spcPts val="500"/>
              </a:spcBef>
              <a:spcAft>
                <a:spcPts val="0"/>
              </a:spcAft>
              <a:buClr>
                <a:schemeClr val="dk1"/>
              </a:buClr>
              <a:buSzPct val="100000"/>
              <a:buFont typeface="Arial"/>
              <a:buChar char="•"/>
            </a:pPr>
            <a:r>
              <a:rPr b="0" i="0" lang="es-ES" sz="2000" u="none" cap="none" strike="noStrike">
                <a:solidFill>
                  <a:schemeClr val="dk1"/>
                </a:solidFill>
                <a:latin typeface="Calibri"/>
                <a:ea typeface="Calibri"/>
                <a:cs typeface="Calibri"/>
                <a:sym typeface="Calibri"/>
              </a:rPr>
              <a:t>Grafo acíclico</a:t>
            </a:r>
          </a:p>
          <a:p>
            <a:pPr indent="-228600" lvl="1" marL="685800" marR="0" rtl="0" algn="l">
              <a:lnSpc>
                <a:spcPct val="90000"/>
              </a:lnSpc>
              <a:spcBef>
                <a:spcPts val="500"/>
              </a:spcBef>
              <a:spcAft>
                <a:spcPts val="0"/>
              </a:spcAft>
              <a:buClr>
                <a:schemeClr val="dk1"/>
              </a:buClr>
              <a:buSzPct val="100000"/>
              <a:buFont typeface="Arial"/>
              <a:buChar char="•"/>
            </a:pPr>
            <a:r>
              <a:rPr b="0" i="0" lang="es-ES" sz="2000" u="none" cap="none" strike="noStrike">
                <a:solidFill>
                  <a:schemeClr val="dk1"/>
                </a:solidFill>
                <a:latin typeface="Calibri"/>
                <a:ea typeface="Calibri"/>
                <a:cs typeface="Calibri"/>
                <a:sym typeface="Calibri"/>
              </a:rPr>
              <a:t>Grafo general</a:t>
            </a:r>
          </a:p>
          <a:p>
            <a:pPr indent="-228600" lvl="0" marL="228600" marR="0" rtl="0" algn="l">
              <a:lnSpc>
                <a:spcPct val="90000"/>
              </a:lnSpc>
              <a:spcBef>
                <a:spcPts val="1000"/>
              </a:spcBef>
              <a:buClr>
                <a:schemeClr val="dk1"/>
              </a:buClr>
              <a:buSzPct val="100000"/>
              <a:buFont typeface="Arial"/>
              <a:buNone/>
            </a:pPr>
            <a:r>
              <a:t/>
            </a:r>
            <a:endParaRPr b="0" i="0" sz="2800" u="none" cap="none" strike="noStrike">
              <a:solidFill>
                <a:schemeClr val="dk1"/>
              </a:solidFill>
              <a:latin typeface="Calibri"/>
              <a:ea typeface="Calibri"/>
              <a:cs typeface="Calibri"/>
              <a:sym typeface="Calibri"/>
            </a:endParaRPr>
          </a:p>
        </p:txBody>
      </p:sp>
      <p:pic>
        <p:nvPicPr>
          <p:cNvPr descr="Tree-Structured Directories" id="131" name="Shape 131"/>
          <p:cNvPicPr preferRelativeResize="0"/>
          <p:nvPr/>
        </p:nvPicPr>
        <p:blipFill rotWithShape="1">
          <a:blip r:embed="rId3">
            <a:alphaModFix/>
          </a:blip>
          <a:srcRect b="0" l="0" r="0" t="0"/>
          <a:stretch/>
        </p:blipFill>
        <p:spPr>
          <a:xfrm>
            <a:off x="4337400" y="1582250"/>
            <a:ext cx="4806600" cy="4810800"/>
          </a:xfrm>
          <a:prstGeom prst="rect">
            <a:avLst/>
          </a:prstGeom>
          <a:noFill/>
          <a:ln>
            <a:noFill/>
          </a:ln>
        </p:spPr>
      </p:pic>
      <p:pic>
        <p:nvPicPr>
          <p:cNvPr descr="Acyclic-Graph Directories" id="132" name="Shape 132"/>
          <p:cNvPicPr preferRelativeResize="0"/>
          <p:nvPr/>
        </p:nvPicPr>
        <p:blipFill rotWithShape="1">
          <a:blip r:embed="rId4">
            <a:alphaModFix/>
          </a:blip>
          <a:srcRect b="0" l="0" r="0" t="0"/>
          <a:stretch/>
        </p:blipFill>
        <p:spPr>
          <a:xfrm>
            <a:off x="229625" y="3029800"/>
            <a:ext cx="3975900" cy="3307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6" name="Shape 136"/>
        <p:cNvGrpSpPr/>
        <p:nvPr/>
      </p:nvGrpSpPr>
      <p:grpSpPr>
        <a:xfrm>
          <a:off x="0" y="0"/>
          <a:ext cx="0" cy="0"/>
          <a:chOff x="0" y="0"/>
          <a:chExt cx="0" cy="0"/>
        </a:xfrm>
      </p:grpSpPr>
      <p:sp>
        <p:nvSpPr>
          <p:cNvPr id="137" name="Shape 137"/>
          <p:cNvSpPr txBox="1"/>
          <p:nvPr>
            <p:ph type="title"/>
          </p:nvPr>
        </p:nvSpPr>
        <p:spPr>
          <a:xfrm>
            <a:off x="1392125" y="624100"/>
            <a:ext cx="7502700" cy="694800"/>
          </a:xfrm>
          <a:prstGeom prst="rect">
            <a:avLst/>
          </a:prstGeom>
          <a:noFill/>
          <a:ln>
            <a:noFill/>
          </a:ln>
        </p:spPr>
        <p:txBody>
          <a:bodyPr anchorCtr="0" anchor="ctr" bIns="45700" lIns="91425" rIns="91425" tIns="45700">
            <a:noAutofit/>
          </a:bodyPr>
          <a:lstStyle/>
          <a:p>
            <a:pPr indent="0" lvl="0" marL="0" marR="0" rtl="0" algn="ctr">
              <a:lnSpc>
                <a:spcPct val="90000"/>
              </a:lnSpc>
              <a:spcBef>
                <a:spcPts val="0"/>
              </a:spcBef>
              <a:buClr>
                <a:schemeClr val="dk1"/>
              </a:buClr>
              <a:buSzPct val="25000"/>
              <a:buFont typeface="Calibri"/>
              <a:buNone/>
            </a:pPr>
            <a:r>
              <a:rPr b="0" i="0" lang="es-ES" sz="4400" u="none" cap="none" strike="noStrike">
                <a:solidFill>
                  <a:schemeClr val="dk1"/>
                </a:solidFill>
                <a:latin typeface="Calibri"/>
                <a:ea typeface="Calibri"/>
                <a:cs typeface="Calibri"/>
                <a:sym typeface="Calibri"/>
              </a:rPr>
              <a:t>Implementación de directorios</a:t>
            </a:r>
          </a:p>
        </p:txBody>
      </p:sp>
      <p:sp>
        <p:nvSpPr>
          <p:cNvPr id="138" name="Shape 138"/>
          <p:cNvSpPr txBox="1"/>
          <p:nvPr>
            <p:ph idx="1" type="body"/>
          </p:nvPr>
        </p:nvSpPr>
        <p:spPr>
          <a:xfrm>
            <a:off x="410300" y="1825625"/>
            <a:ext cx="8572500" cy="4351200"/>
          </a:xfrm>
          <a:prstGeom prst="rect">
            <a:avLst/>
          </a:prstGeom>
          <a:noFill/>
          <a:ln>
            <a:noFill/>
          </a:ln>
        </p:spPr>
        <p:txBody>
          <a:bodyPr anchorCtr="0" anchor="t" bIns="45700" lIns="91425" rIns="91425" tIns="45700">
            <a:noAutofit/>
          </a:bodyPr>
          <a:lstStyle/>
          <a:p>
            <a:pPr indent="-245109" lvl="0" marL="228600" marR="0" rtl="0" algn="l">
              <a:lnSpc>
                <a:spcPct val="70000"/>
              </a:lnSpc>
              <a:spcBef>
                <a:spcPts val="0"/>
              </a:spcBef>
              <a:spcAft>
                <a:spcPts val="0"/>
              </a:spcAft>
              <a:buClr>
                <a:schemeClr val="dk1"/>
              </a:buClr>
              <a:buSzPct val="100000"/>
              <a:buFont typeface="Arial"/>
              <a:buChar char="•"/>
            </a:pPr>
            <a:r>
              <a:rPr b="0" i="0" lang="es-ES" u="none" cap="none" strike="noStrike">
                <a:solidFill>
                  <a:schemeClr val="dk1"/>
                </a:solidFill>
                <a:latin typeface="Calibri"/>
                <a:ea typeface="Calibri"/>
                <a:cs typeface="Calibri"/>
                <a:sym typeface="Calibri"/>
              </a:rPr>
              <a:t>Posee indispensablemente nombre archivo y enlace al mismo -&gt; también se puede requerir que se agreguen otros atributos para no tener que acceder al FCB</a:t>
            </a:r>
          </a:p>
          <a:p>
            <a:pPr indent="-245109" lvl="0" marL="228600" marR="0" rtl="0" algn="l">
              <a:lnSpc>
                <a:spcPct val="70000"/>
              </a:lnSpc>
              <a:spcBef>
                <a:spcPts val="1000"/>
              </a:spcBef>
              <a:spcAft>
                <a:spcPts val="0"/>
              </a:spcAft>
              <a:buClr>
                <a:schemeClr val="dk1"/>
              </a:buClr>
              <a:buSzPct val="100000"/>
              <a:buFont typeface="Arial"/>
              <a:buChar char="•"/>
            </a:pPr>
            <a:r>
              <a:rPr b="0" i="0" lang="es-ES" u="none" cap="none" strike="noStrike">
                <a:solidFill>
                  <a:schemeClr val="dk1"/>
                </a:solidFill>
                <a:latin typeface="Calibri"/>
                <a:ea typeface="Calibri"/>
                <a:cs typeface="Calibri"/>
                <a:sym typeface="Calibri"/>
              </a:rPr>
              <a:t> Lista lineal</a:t>
            </a:r>
          </a:p>
          <a:p>
            <a:pPr indent="-259080" lvl="1" marL="685800" marR="0" rtl="0" algn="l">
              <a:lnSpc>
                <a:spcPct val="70000"/>
              </a:lnSpc>
              <a:spcBef>
                <a:spcPts val="500"/>
              </a:spcBef>
              <a:spcAft>
                <a:spcPts val="0"/>
              </a:spcAft>
              <a:buClr>
                <a:schemeClr val="dk1"/>
              </a:buClr>
              <a:buSzPct val="100000"/>
              <a:buFont typeface="Arial"/>
              <a:buChar char="•"/>
            </a:pPr>
            <a:r>
              <a:rPr b="0" i="0" lang="es-ES" sz="1800" u="none" cap="none" strike="noStrike">
                <a:solidFill>
                  <a:schemeClr val="dk1"/>
                </a:solidFill>
                <a:latin typeface="Calibri"/>
                <a:ea typeface="Calibri"/>
                <a:cs typeface="Calibri"/>
                <a:sym typeface="Calibri"/>
              </a:rPr>
              <a:t>Fácil de programar</a:t>
            </a:r>
          </a:p>
          <a:p>
            <a:pPr indent="-259080" lvl="1" marL="685800" marR="0" rtl="0" algn="l">
              <a:lnSpc>
                <a:spcPct val="70000"/>
              </a:lnSpc>
              <a:spcBef>
                <a:spcPts val="500"/>
              </a:spcBef>
              <a:spcAft>
                <a:spcPts val="0"/>
              </a:spcAft>
              <a:buClr>
                <a:schemeClr val="dk1"/>
              </a:buClr>
              <a:buSzPct val="100000"/>
              <a:buFont typeface="Arial"/>
              <a:buChar char="•"/>
            </a:pPr>
            <a:r>
              <a:rPr b="0" i="0" lang="es-ES" sz="1800" u="none" cap="none" strike="noStrike">
                <a:solidFill>
                  <a:schemeClr val="dk1"/>
                </a:solidFill>
                <a:latin typeface="Calibri"/>
                <a:ea typeface="Calibri"/>
                <a:cs typeface="Calibri"/>
                <a:sym typeface="Calibri"/>
              </a:rPr>
              <a:t>Problemas al borrar una entrada, cómo se reutiliza esa entrada? -&gt; escribir allí la última entrada</a:t>
            </a:r>
          </a:p>
          <a:p>
            <a:pPr indent="-259080" lvl="1" marL="685800" marR="0" rtl="0" algn="l">
              <a:lnSpc>
                <a:spcPct val="70000"/>
              </a:lnSpc>
              <a:spcBef>
                <a:spcPts val="500"/>
              </a:spcBef>
              <a:spcAft>
                <a:spcPts val="0"/>
              </a:spcAft>
              <a:buClr>
                <a:schemeClr val="dk1"/>
              </a:buClr>
              <a:buSzPct val="100000"/>
              <a:buFont typeface="Arial"/>
              <a:buChar char="•"/>
            </a:pPr>
            <a:r>
              <a:rPr b="0" i="0" lang="es-ES" sz="1800" u="none" cap="none" strike="noStrike">
                <a:solidFill>
                  <a:schemeClr val="dk1"/>
                </a:solidFill>
                <a:latin typeface="Calibri"/>
                <a:ea typeface="Calibri"/>
                <a:cs typeface="Calibri"/>
                <a:sym typeface="Calibri"/>
              </a:rPr>
              <a:t>Problemas para crear un archivo -&gt; debo fijarme si no hay otro nombre igual</a:t>
            </a:r>
          </a:p>
          <a:p>
            <a:pPr indent="-259080" lvl="1" marL="685800" marR="0" rtl="0" algn="l">
              <a:lnSpc>
                <a:spcPct val="70000"/>
              </a:lnSpc>
              <a:spcBef>
                <a:spcPts val="500"/>
              </a:spcBef>
              <a:spcAft>
                <a:spcPts val="0"/>
              </a:spcAft>
              <a:buClr>
                <a:schemeClr val="dk1"/>
              </a:buClr>
              <a:buSzPct val="100000"/>
              <a:buFont typeface="Arial"/>
              <a:buChar char="•"/>
            </a:pPr>
            <a:r>
              <a:rPr b="0" i="0" lang="es-ES" sz="1800" u="none" cap="none" strike="noStrike">
                <a:solidFill>
                  <a:schemeClr val="dk1"/>
                </a:solidFill>
                <a:latin typeface="Calibri"/>
                <a:ea typeface="Calibri"/>
                <a:cs typeface="Calibri"/>
                <a:sym typeface="Calibri"/>
              </a:rPr>
              <a:t>Requiere lectura secuencial, no permite ordenamiento</a:t>
            </a:r>
          </a:p>
          <a:p>
            <a:pPr indent="-245109" lvl="0" marL="228600" marR="0" rtl="0" algn="l">
              <a:lnSpc>
                <a:spcPct val="70000"/>
              </a:lnSpc>
              <a:spcBef>
                <a:spcPts val="1000"/>
              </a:spcBef>
              <a:spcAft>
                <a:spcPts val="0"/>
              </a:spcAft>
              <a:buClr>
                <a:schemeClr val="dk1"/>
              </a:buClr>
              <a:buSzPct val="100000"/>
              <a:buFont typeface="Arial"/>
              <a:buChar char="•"/>
            </a:pPr>
            <a:r>
              <a:rPr b="0" i="0" lang="es-ES" u="none" cap="none" strike="noStrike">
                <a:solidFill>
                  <a:schemeClr val="dk1"/>
                </a:solidFill>
                <a:latin typeface="Calibri"/>
                <a:ea typeface="Calibri"/>
                <a:cs typeface="Calibri"/>
                <a:sym typeface="Calibri"/>
              </a:rPr>
              <a:t>Lista enlazada</a:t>
            </a:r>
          </a:p>
          <a:p>
            <a:pPr indent="-259080" lvl="1" marL="685800" marR="0" rtl="0" algn="l">
              <a:lnSpc>
                <a:spcPct val="70000"/>
              </a:lnSpc>
              <a:spcBef>
                <a:spcPts val="500"/>
              </a:spcBef>
              <a:spcAft>
                <a:spcPts val="0"/>
              </a:spcAft>
              <a:buClr>
                <a:schemeClr val="dk1"/>
              </a:buClr>
              <a:buSzPct val="100000"/>
              <a:buFont typeface="Arial"/>
              <a:buChar char="•"/>
            </a:pPr>
            <a:r>
              <a:rPr b="0" i="0" lang="es-ES" sz="1800" u="none" cap="none" strike="noStrike">
                <a:solidFill>
                  <a:schemeClr val="dk1"/>
                </a:solidFill>
                <a:latin typeface="Calibri"/>
                <a:ea typeface="Calibri"/>
                <a:cs typeface="Calibri"/>
                <a:sym typeface="Calibri"/>
              </a:rPr>
              <a:t>Mejora el problema de eliminar un archivo</a:t>
            </a:r>
          </a:p>
          <a:p>
            <a:pPr indent="-259080" lvl="1" marL="685800" marR="0" rtl="0" algn="l">
              <a:lnSpc>
                <a:spcPct val="70000"/>
              </a:lnSpc>
              <a:spcBef>
                <a:spcPts val="500"/>
              </a:spcBef>
              <a:spcAft>
                <a:spcPts val="0"/>
              </a:spcAft>
              <a:buClr>
                <a:schemeClr val="dk1"/>
              </a:buClr>
              <a:buSzPct val="100000"/>
              <a:buFont typeface="Arial"/>
              <a:buChar char="•"/>
            </a:pPr>
            <a:r>
              <a:rPr b="0" i="0" lang="es-ES" sz="1800" u="none" cap="none" strike="noStrike">
                <a:solidFill>
                  <a:schemeClr val="dk1"/>
                </a:solidFill>
                <a:latin typeface="Calibri"/>
                <a:ea typeface="Calibri"/>
                <a:cs typeface="Calibri"/>
                <a:sym typeface="Calibri"/>
              </a:rPr>
              <a:t>Puede estar ordenada -&gt; facilita el listado -&gt; pero difícil mantenimiento del orden (pueden haber diferente criterios para ordenar)</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2" name="Shape 142"/>
        <p:cNvGrpSpPr/>
        <p:nvPr/>
      </p:nvGrpSpPr>
      <p:grpSpPr>
        <a:xfrm>
          <a:off x="0" y="0"/>
          <a:ext cx="0" cy="0"/>
          <a:chOff x="0" y="0"/>
          <a:chExt cx="0" cy="0"/>
        </a:xfrm>
      </p:grpSpPr>
      <p:sp>
        <p:nvSpPr>
          <p:cNvPr id="143" name="Shape 143"/>
          <p:cNvSpPr txBox="1"/>
          <p:nvPr>
            <p:ph type="title"/>
          </p:nvPr>
        </p:nvSpPr>
        <p:spPr>
          <a:xfrm>
            <a:off x="1392125" y="624100"/>
            <a:ext cx="7502700" cy="694800"/>
          </a:xfrm>
          <a:prstGeom prst="rect">
            <a:avLst/>
          </a:prstGeom>
          <a:noFill/>
          <a:ln>
            <a:noFill/>
          </a:ln>
        </p:spPr>
        <p:txBody>
          <a:bodyPr anchorCtr="0" anchor="ctr" bIns="45700" lIns="91425" rIns="91425" tIns="45700">
            <a:noAutofit/>
          </a:bodyPr>
          <a:lstStyle/>
          <a:p>
            <a:pPr indent="0" lvl="0" marL="0" marR="0" rtl="0" algn="ctr">
              <a:lnSpc>
                <a:spcPct val="90000"/>
              </a:lnSpc>
              <a:spcBef>
                <a:spcPts val="0"/>
              </a:spcBef>
              <a:buClr>
                <a:schemeClr val="dk1"/>
              </a:buClr>
              <a:buSzPct val="25000"/>
              <a:buFont typeface="Calibri"/>
              <a:buNone/>
            </a:pPr>
            <a:r>
              <a:rPr b="0" i="0" lang="es-ES" sz="4400" u="none" cap="none" strike="noStrike">
                <a:solidFill>
                  <a:schemeClr val="dk1"/>
                </a:solidFill>
                <a:latin typeface="Calibri"/>
                <a:ea typeface="Calibri"/>
                <a:cs typeface="Calibri"/>
                <a:sym typeface="Calibri"/>
              </a:rPr>
              <a:t>Implementación de directorios</a:t>
            </a:r>
          </a:p>
        </p:txBody>
      </p:sp>
      <p:sp>
        <p:nvSpPr>
          <p:cNvPr id="144" name="Shape 144"/>
          <p:cNvSpPr txBox="1"/>
          <p:nvPr>
            <p:ph idx="1" type="body"/>
          </p:nvPr>
        </p:nvSpPr>
        <p:spPr>
          <a:xfrm>
            <a:off x="628650" y="1825625"/>
            <a:ext cx="8020500" cy="4351200"/>
          </a:xfrm>
          <a:prstGeom prst="rect">
            <a:avLst/>
          </a:prstGeom>
          <a:noFill/>
          <a:ln>
            <a:noFill/>
          </a:ln>
        </p:spPr>
        <p:txBody>
          <a:bodyPr anchorCtr="0" anchor="t" bIns="45700" lIns="91425" rIns="91425" tIns="45700">
            <a:noAutofit/>
          </a:bodyPr>
          <a:lstStyle/>
          <a:p>
            <a:pPr indent="-245109" lvl="0" marL="228600" marR="0" rtl="0" algn="l">
              <a:lnSpc>
                <a:spcPct val="70000"/>
              </a:lnSpc>
              <a:spcBef>
                <a:spcPts val="1000"/>
              </a:spcBef>
              <a:spcAft>
                <a:spcPts val="0"/>
              </a:spcAft>
              <a:buClr>
                <a:schemeClr val="dk1"/>
              </a:buClr>
              <a:buSzPct val="100000"/>
              <a:buFont typeface="Arial"/>
              <a:buChar char="•"/>
            </a:pPr>
            <a:r>
              <a:rPr b="0" i="0" lang="es-ES" u="none" cap="none" strike="noStrike">
                <a:solidFill>
                  <a:schemeClr val="dk1"/>
                </a:solidFill>
                <a:latin typeface="Calibri"/>
                <a:ea typeface="Calibri"/>
                <a:cs typeface="Calibri"/>
                <a:sym typeface="Calibri"/>
              </a:rPr>
              <a:t>Arbol-B</a:t>
            </a:r>
          </a:p>
          <a:p>
            <a:pPr indent="-259080" lvl="1" marL="685800" marR="0" rtl="0" algn="l">
              <a:lnSpc>
                <a:spcPct val="70000"/>
              </a:lnSpc>
              <a:spcBef>
                <a:spcPts val="500"/>
              </a:spcBef>
              <a:spcAft>
                <a:spcPts val="0"/>
              </a:spcAft>
              <a:buClr>
                <a:schemeClr val="dk1"/>
              </a:buClr>
              <a:buSzPct val="100000"/>
              <a:buFont typeface="Arial"/>
              <a:buChar char="•"/>
            </a:pPr>
            <a:r>
              <a:rPr b="0" i="0" lang="es-ES" sz="1800" u="none" cap="none" strike="noStrike">
                <a:solidFill>
                  <a:schemeClr val="dk1"/>
                </a:solidFill>
                <a:latin typeface="Calibri"/>
                <a:ea typeface="Calibri"/>
                <a:cs typeface="Calibri"/>
                <a:sym typeface="Calibri"/>
              </a:rPr>
              <a:t>Estructura más sofisticada </a:t>
            </a:r>
          </a:p>
          <a:p>
            <a:pPr indent="-259080" lvl="1" marL="685800" marR="0" rtl="0" algn="l">
              <a:lnSpc>
                <a:spcPct val="70000"/>
              </a:lnSpc>
              <a:spcBef>
                <a:spcPts val="500"/>
              </a:spcBef>
              <a:spcAft>
                <a:spcPts val="0"/>
              </a:spcAft>
              <a:buClr>
                <a:schemeClr val="dk1"/>
              </a:buClr>
              <a:buSzPct val="100000"/>
              <a:buFont typeface="Arial"/>
              <a:buChar char="•"/>
            </a:pPr>
            <a:r>
              <a:rPr b="0" i="0" lang="es-ES" sz="1800" u="none" cap="none" strike="noStrike">
                <a:solidFill>
                  <a:schemeClr val="dk1"/>
                </a:solidFill>
                <a:latin typeface="Calibri"/>
                <a:ea typeface="Calibri"/>
                <a:cs typeface="Calibri"/>
                <a:sym typeface="Calibri"/>
              </a:rPr>
              <a:t>Menos niveles -&gt; acceso más rápido</a:t>
            </a:r>
          </a:p>
          <a:p>
            <a:pPr indent="-259080" lvl="1" marL="685800" marR="0" rtl="0" algn="l">
              <a:lnSpc>
                <a:spcPct val="70000"/>
              </a:lnSpc>
              <a:spcBef>
                <a:spcPts val="500"/>
              </a:spcBef>
              <a:spcAft>
                <a:spcPts val="0"/>
              </a:spcAft>
              <a:buClr>
                <a:schemeClr val="dk1"/>
              </a:buClr>
              <a:buSzPct val="100000"/>
              <a:buFont typeface="Arial"/>
              <a:buChar char="•"/>
            </a:pPr>
            <a:r>
              <a:rPr b="0" i="0" lang="es-ES" sz="1800" u="none" cap="none" strike="noStrike">
                <a:solidFill>
                  <a:schemeClr val="dk1"/>
                </a:solidFill>
                <a:latin typeface="Calibri"/>
                <a:ea typeface="Calibri"/>
                <a:cs typeface="Calibri"/>
                <a:sym typeface="Calibri"/>
              </a:rPr>
              <a:t>Fácil de eliminar y agregar nodos</a:t>
            </a:r>
          </a:p>
          <a:p>
            <a:pPr indent="0" lvl="0" marL="0" marR="0" rtl="0" algn="l">
              <a:lnSpc>
                <a:spcPct val="70000"/>
              </a:lnSpc>
              <a:spcBef>
                <a:spcPts val="500"/>
              </a:spcBef>
              <a:spcAft>
                <a:spcPts val="0"/>
              </a:spcAft>
              <a:buNone/>
            </a:pPr>
            <a:r>
              <a:t/>
            </a:r>
            <a:endParaRPr sz="1800">
              <a:solidFill>
                <a:schemeClr val="dk1"/>
              </a:solidFill>
              <a:latin typeface="Calibri"/>
              <a:ea typeface="Calibri"/>
              <a:cs typeface="Calibri"/>
              <a:sym typeface="Calibri"/>
            </a:endParaRPr>
          </a:p>
          <a:p>
            <a:pPr indent="-245109" lvl="0" marL="228600" marR="0" rtl="0" algn="l">
              <a:lnSpc>
                <a:spcPct val="70000"/>
              </a:lnSpc>
              <a:spcBef>
                <a:spcPts val="1000"/>
              </a:spcBef>
              <a:spcAft>
                <a:spcPts val="0"/>
              </a:spcAft>
              <a:buClr>
                <a:schemeClr val="dk1"/>
              </a:buClr>
              <a:buSzPct val="100000"/>
              <a:buFont typeface="Arial"/>
              <a:buChar char="•"/>
            </a:pPr>
            <a:r>
              <a:rPr b="0" i="0" lang="es-ES" u="none" cap="none" strike="noStrike">
                <a:solidFill>
                  <a:schemeClr val="dk1"/>
                </a:solidFill>
                <a:latin typeface="Calibri"/>
                <a:ea typeface="Calibri"/>
                <a:cs typeface="Calibri"/>
                <a:sym typeface="Calibri"/>
              </a:rPr>
              <a:t>Tabla Hash</a:t>
            </a:r>
          </a:p>
          <a:p>
            <a:pPr indent="-259080" lvl="1" marL="685800" marR="0" rtl="0" algn="l">
              <a:lnSpc>
                <a:spcPct val="70000"/>
              </a:lnSpc>
              <a:spcBef>
                <a:spcPts val="500"/>
              </a:spcBef>
              <a:spcAft>
                <a:spcPts val="0"/>
              </a:spcAft>
              <a:buClr>
                <a:schemeClr val="dk1"/>
              </a:buClr>
              <a:buSzPct val="100000"/>
              <a:buFont typeface="Arial"/>
              <a:buChar char="•"/>
            </a:pPr>
            <a:r>
              <a:rPr b="0" i="0" lang="es-ES" sz="1800" u="none" cap="none" strike="noStrike">
                <a:solidFill>
                  <a:schemeClr val="dk1"/>
                </a:solidFill>
                <a:latin typeface="Calibri"/>
                <a:ea typeface="Calibri"/>
                <a:cs typeface="Calibri"/>
                <a:sym typeface="Calibri"/>
              </a:rPr>
              <a:t>Entradas de directorio en una lista lineal + estructura adicional=tabla hash</a:t>
            </a:r>
          </a:p>
          <a:p>
            <a:pPr indent="-259080" lvl="1" marL="685800" marR="0" rtl="0" algn="l">
              <a:lnSpc>
                <a:spcPct val="70000"/>
              </a:lnSpc>
              <a:spcBef>
                <a:spcPts val="500"/>
              </a:spcBef>
              <a:spcAft>
                <a:spcPts val="0"/>
              </a:spcAft>
              <a:buClr>
                <a:schemeClr val="dk1"/>
              </a:buClr>
              <a:buSzPct val="100000"/>
              <a:buFont typeface="Arial"/>
              <a:buChar char="•"/>
            </a:pPr>
            <a:r>
              <a:rPr b="0" i="0" lang="es-ES" sz="1800" u="none" cap="none" strike="noStrike">
                <a:solidFill>
                  <a:schemeClr val="dk1"/>
                </a:solidFill>
                <a:latin typeface="Calibri"/>
                <a:ea typeface="Calibri"/>
                <a:cs typeface="Calibri"/>
                <a:sym typeface="Calibri"/>
              </a:rPr>
              <a:t>F. Hash (nombre del archivo) -&gt; entrada en la lista de directorio-&gt;acceso más rápido (no secuencial)</a:t>
            </a:r>
          </a:p>
          <a:p>
            <a:pPr indent="-259080" lvl="1" marL="685800" marR="0" rtl="0" algn="l">
              <a:lnSpc>
                <a:spcPct val="70000"/>
              </a:lnSpc>
              <a:spcBef>
                <a:spcPts val="500"/>
              </a:spcBef>
              <a:spcAft>
                <a:spcPts val="0"/>
              </a:spcAft>
              <a:buClr>
                <a:schemeClr val="dk1"/>
              </a:buClr>
              <a:buSzPct val="100000"/>
              <a:buFont typeface="Arial"/>
              <a:buChar char="•"/>
            </a:pPr>
            <a:r>
              <a:rPr b="0" i="0" lang="es-ES" sz="1800" u="none" cap="none" strike="noStrike">
                <a:solidFill>
                  <a:schemeClr val="dk1"/>
                </a:solidFill>
                <a:latin typeface="Calibri"/>
                <a:ea typeface="Calibri"/>
                <a:cs typeface="Calibri"/>
                <a:sym typeface="Calibri"/>
              </a:rPr>
              <a:t>Puede haber colisiones-&gt; se soluciona con una lista enlazada en vez de un valor único, se compara el nombre del archivo</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8" name="Shape 148"/>
        <p:cNvGrpSpPr/>
        <p:nvPr/>
      </p:nvGrpSpPr>
      <p:grpSpPr>
        <a:xfrm>
          <a:off x="0" y="0"/>
          <a:ext cx="0" cy="0"/>
          <a:chOff x="0" y="0"/>
          <a:chExt cx="0" cy="0"/>
        </a:xfrm>
      </p:grpSpPr>
      <p:sp>
        <p:nvSpPr>
          <p:cNvPr id="149" name="Shape 149"/>
          <p:cNvSpPr txBox="1"/>
          <p:nvPr>
            <p:ph type="title"/>
          </p:nvPr>
        </p:nvSpPr>
        <p:spPr>
          <a:xfrm>
            <a:off x="1476275" y="565503"/>
            <a:ext cx="6589200" cy="812100"/>
          </a:xfrm>
          <a:prstGeom prst="rect">
            <a:avLst/>
          </a:prstGeom>
          <a:noFill/>
          <a:ln>
            <a:noFill/>
          </a:ln>
        </p:spPr>
        <p:txBody>
          <a:bodyPr anchorCtr="0" anchor="ctr" bIns="45700" lIns="91425" rIns="91425" tIns="45700">
            <a:noAutofit/>
          </a:bodyPr>
          <a:lstStyle/>
          <a:p>
            <a:pPr indent="0" lvl="0" marL="0" marR="0" rtl="0" algn="ctr">
              <a:lnSpc>
                <a:spcPct val="90000"/>
              </a:lnSpc>
              <a:spcBef>
                <a:spcPts val="0"/>
              </a:spcBef>
              <a:buClr>
                <a:schemeClr val="dk1"/>
              </a:buClr>
              <a:buSzPct val="25000"/>
              <a:buFont typeface="Calibri"/>
              <a:buNone/>
            </a:pPr>
            <a:r>
              <a:rPr b="0" i="0" lang="es-ES" sz="4400" u="none" cap="none" strike="noStrike">
                <a:solidFill>
                  <a:schemeClr val="dk1"/>
                </a:solidFill>
                <a:latin typeface="Calibri"/>
                <a:ea typeface="Calibri"/>
                <a:cs typeface="Calibri"/>
                <a:sym typeface="Calibri"/>
              </a:rPr>
              <a:t>Protección</a:t>
            </a:r>
          </a:p>
        </p:txBody>
      </p:sp>
      <p:sp>
        <p:nvSpPr>
          <p:cNvPr id="150" name="Shape 150"/>
          <p:cNvSpPr txBox="1"/>
          <p:nvPr>
            <p:ph idx="1" type="body"/>
          </p:nvPr>
        </p:nvSpPr>
        <p:spPr>
          <a:xfrm>
            <a:off x="439625" y="1304200"/>
            <a:ext cx="8631300" cy="5436600"/>
          </a:xfrm>
          <a:prstGeom prst="rect">
            <a:avLst/>
          </a:prstGeom>
          <a:noFill/>
          <a:ln>
            <a:noFill/>
          </a:ln>
        </p:spPr>
        <p:txBody>
          <a:bodyPr anchorCtr="0" anchor="t" bIns="45700" lIns="91425" rIns="91425" tIns="45700">
            <a:noAutofit/>
          </a:bodyPr>
          <a:lstStyle/>
          <a:p>
            <a:pPr indent="-243840" lvl="0" marL="228600" marR="0" rtl="0" algn="l">
              <a:lnSpc>
                <a:spcPct val="70000"/>
              </a:lnSpc>
              <a:spcBef>
                <a:spcPts val="0"/>
              </a:spcBef>
              <a:spcAft>
                <a:spcPts val="0"/>
              </a:spcAft>
              <a:buClr>
                <a:schemeClr val="dk1"/>
              </a:buClr>
              <a:buSzPct val="100000"/>
              <a:buFont typeface="Arial"/>
              <a:buChar char="•"/>
            </a:pPr>
            <a:r>
              <a:rPr b="0" i="0" lang="es-ES" sz="2200" u="none" cap="none" strike="noStrike">
                <a:solidFill>
                  <a:schemeClr val="dk1"/>
                </a:solidFill>
                <a:latin typeface="Calibri"/>
                <a:ea typeface="Calibri"/>
                <a:cs typeface="Calibri"/>
                <a:sym typeface="Calibri"/>
              </a:rPr>
              <a:t>Tipos de acceso</a:t>
            </a:r>
          </a:p>
          <a:p>
            <a:pPr indent="-261683" lvl="1" marL="685800" marR="0" rtl="0" algn="l">
              <a:lnSpc>
                <a:spcPct val="70000"/>
              </a:lnSpc>
              <a:spcBef>
                <a:spcPts val="500"/>
              </a:spcBef>
              <a:spcAft>
                <a:spcPts val="0"/>
              </a:spcAft>
              <a:buClr>
                <a:schemeClr val="dk1"/>
              </a:buClr>
              <a:buSzPct val="100000"/>
              <a:buFont typeface="Arial"/>
              <a:buChar char="•"/>
            </a:pPr>
            <a:r>
              <a:rPr b="0" i="0" lang="es-ES" sz="2200" u="none" cap="none" strike="noStrike">
                <a:solidFill>
                  <a:schemeClr val="dk1"/>
                </a:solidFill>
                <a:latin typeface="Calibri"/>
                <a:ea typeface="Calibri"/>
                <a:cs typeface="Calibri"/>
                <a:sym typeface="Calibri"/>
              </a:rPr>
              <a:t>Protección completa (sólo el dueño puede acceder a sus archivos)</a:t>
            </a:r>
          </a:p>
          <a:p>
            <a:pPr indent="-261683" lvl="1" marL="685800" marR="0" rtl="0" algn="l">
              <a:lnSpc>
                <a:spcPct val="70000"/>
              </a:lnSpc>
              <a:spcBef>
                <a:spcPts val="500"/>
              </a:spcBef>
              <a:spcAft>
                <a:spcPts val="0"/>
              </a:spcAft>
              <a:buClr>
                <a:schemeClr val="dk1"/>
              </a:buClr>
              <a:buSzPct val="100000"/>
              <a:buFont typeface="Arial"/>
              <a:buChar char="•"/>
            </a:pPr>
            <a:r>
              <a:rPr b="0" i="0" lang="es-ES" sz="2200" u="none" cap="none" strike="noStrike">
                <a:solidFill>
                  <a:schemeClr val="dk1"/>
                </a:solidFill>
                <a:latin typeface="Calibri"/>
                <a:ea typeface="Calibri"/>
                <a:cs typeface="Calibri"/>
                <a:sym typeface="Calibri"/>
              </a:rPr>
              <a:t>Acceso libre (ninguna protección)</a:t>
            </a:r>
          </a:p>
          <a:p>
            <a:pPr indent="-261683" lvl="1" marL="685800" marR="0" rtl="0" algn="l">
              <a:lnSpc>
                <a:spcPct val="70000"/>
              </a:lnSpc>
              <a:spcBef>
                <a:spcPts val="500"/>
              </a:spcBef>
              <a:spcAft>
                <a:spcPts val="0"/>
              </a:spcAft>
              <a:buClr>
                <a:schemeClr val="dk1"/>
              </a:buClr>
              <a:buSzPct val="100000"/>
              <a:buFont typeface="Arial"/>
              <a:buChar char="•"/>
            </a:pPr>
            <a:r>
              <a:rPr b="0" i="0" lang="es-ES" sz="2200" u="none" cap="none" strike="noStrike">
                <a:solidFill>
                  <a:schemeClr val="dk1"/>
                </a:solidFill>
                <a:latin typeface="Calibri"/>
                <a:ea typeface="Calibri"/>
                <a:cs typeface="Calibri"/>
                <a:sym typeface="Calibri"/>
              </a:rPr>
              <a:t>Acceso controlado</a:t>
            </a:r>
          </a:p>
          <a:p>
            <a:pPr lvl="2" marR="0" rtl="0" algn="l">
              <a:lnSpc>
                <a:spcPct val="70000"/>
              </a:lnSpc>
              <a:spcBef>
                <a:spcPts val="500"/>
              </a:spcBef>
              <a:spcAft>
                <a:spcPts val="0"/>
              </a:spcAft>
              <a:buClr>
                <a:schemeClr val="dk1"/>
              </a:buClr>
              <a:buSzPct val="100000"/>
              <a:buFont typeface="Arial"/>
              <a:buChar char="•"/>
            </a:pPr>
            <a:r>
              <a:rPr b="0" i="0" lang="es-ES" sz="2200" u="none" cap="none" strike="noStrike">
                <a:solidFill>
                  <a:schemeClr val="dk1"/>
                </a:solidFill>
                <a:latin typeface="Calibri"/>
                <a:ea typeface="Calibri"/>
                <a:cs typeface="Calibri"/>
                <a:sym typeface="Calibri"/>
              </a:rPr>
              <a:t>Lectura </a:t>
            </a:r>
            <a:r>
              <a:rPr lang="es-ES" sz="2200"/>
              <a:t>/ </a:t>
            </a:r>
            <a:r>
              <a:rPr b="0" i="0" lang="es-ES" sz="2200" u="none" cap="none" strike="noStrike">
                <a:solidFill>
                  <a:schemeClr val="dk1"/>
                </a:solidFill>
                <a:latin typeface="Calibri"/>
                <a:ea typeface="Calibri"/>
                <a:cs typeface="Calibri"/>
                <a:sym typeface="Calibri"/>
              </a:rPr>
              <a:t>Escritura / Ejecución </a:t>
            </a:r>
            <a:r>
              <a:rPr lang="es-ES" sz="2200"/>
              <a:t>/ </a:t>
            </a:r>
            <a:r>
              <a:rPr b="0" i="0" lang="es-ES" sz="2200" u="none" cap="none" strike="noStrike">
                <a:solidFill>
                  <a:schemeClr val="dk1"/>
                </a:solidFill>
                <a:latin typeface="Calibri"/>
                <a:ea typeface="Calibri"/>
                <a:cs typeface="Calibri"/>
                <a:sym typeface="Calibri"/>
              </a:rPr>
              <a:t>Adición </a:t>
            </a:r>
            <a:r>
              <a:rPr lang="es-ES" sz="2200"/>
              <a:t>/ </a:t>
            </a:r>
            <a:r>
              <a:rPr b="0" i="0" lang="es-ES" sz="2200" u="none" cap="none" strike="noStrike">
                <a:solidFill>
                  <a:schemeClr val="dk1"/>
                </a:solidFill>
                <a:latin typeface="Calibri"/>
                <a:ea typeface="Calibri"/>
                <a:cs typeface="Calibri"/>
                <a:sym typeface="Calibri"/>
              </a:rPr>
              <a:t>Borrado / Listado</a:t>
            </a:r>
          </a:p>
          <a:p>
            <a:pPr indent="0" lvl="0" marL="0" marR="0" rtl="0" algn="l">
              <a:lnSpc>
                <a:spcPct val="70000"/>
              </a:lnSpc>
              <a:spcBef>
                <a:spcPts val="500"/>
              </a:spcBef>
              <a:spcAft>
                <a:spcPts val="0"/>
              </a:spcAft>
              <a:buNone/>
            </a:pPr>
            <a:r>
              <a:t/>
            </a:r>
            <a:endParaRPr sz="2200">
              <a:solidFill>
                <a:schemeClr val="dk1"/>
              </a:solidFill>
              <a:latin typeface="Calibri"/>
              <a:ea typeface="Calibri"/>
              <a:cs typeface="Calibri"/>
              <a:sym typeface="Calibri"/>
            </a:endParaRPr>
          </a:p>
          <a:p>
            <a:pPr indent="-243840" lvl="0" marL="228600" marR="0" rtl="0" algn="l">
              <a:lnSpc>
                <a:spcPct val="70000"/>
              </a:lnSpc>
              <a:spcBef>
                <a:spcPts val="1000"/>
              </a:spcBef>
              <a:spcAft>
                <a:spcPts val="0"/>
              </a:spcAft>
              <a:buClr>
                <a:schemeClr val="dk1"/>
              </a:buClr>
              <a:buSzPct val="100000"/>
              <a:buFont typeface="Arial"/>
              <a:buChar char="•"/>
            </a:pPr>
            <a:r>
              <a:rPr b="0" i="0" lang="es-ES" sz="2200" u="none" cap="none" strike="noStrike">
                <a:solidFill>
                  <a:schemeClr val="dk1"/>
                </a:solidFill>
                <a:latin typeface="Calibri"/>
                <a:ea typeface="Calibri"/>
                <a:cs typeface="Calibri"/>
                <a:sym typeface="Calibri"/>
              </a:rPr>
              <a:t>Implementaciones</a:t>
            </a:r>
          </a:p>
          <a:p>
            <a:pPr indent="-261683" lvl="1" marL="685800" marR="0" rtl="0" algn="l">
              <a:lnSpc>
                <a:spcPct val="70000"/>
              </a:lnSpc>
              <a:spcBef>
                <a:spcPts val="500"/>
              </a:spcBef>
              <a:spcAft>
                <a:spcPts val="0"/>
              </a:spcAft>
              <a:buClr>
                <a:schemeClr val="dk1"/>
              </a:buClr>
              <a:buSzPct val="100000"/>
              <a:buFont typeface="Arial"/>
              <a:buChar char="•"/>
            </a:pPr>
            <a:r>
              <a:rPr b="0" i="0" lang="es-ES" sz="2200" u="none" cap="none" strike="noStrike">
                <a:solidFill>
                  <a:schemeClr val="dk1"/>
                </a:solidFill>
                <a:latin typeface="Calibri"/>
                <a:ea typeface="Calibri"/>
                <a:cs typeface="Calibri"/>
                <a:sym typeface="Calibri"/>
              </a:rPr>
              <a:t>Lista de control de acceso</a:t>
            </a:r>
          </a:p>
          <a:p>
            <a:pPr lvl="2" marR="0" rtl="0" algn="l">
              <a:lnSpc>
                <a:spcPct val="70000"/>
              </a:lnSpc>
              <a:spcBef>
                <a:spcPts val="500"/>
              </a:spcBef>
              <a:spcAft>
                <a:spcPts val="0"/>
              </a:spcAft>
              <a:buClr>
                <a:schemeClr val="dk1"/>
              </a:buClr>
              <a:buSzPct val="100000"/>
              <a:buFont typeface="Arial"/>
              <a:buChar char="•"/>
            </a:pPr>
            <a:r>
              <a:rPr b="0" i="0" lang="es-ES" sz="2200" u="none" cap="none" strike="noStrike">
                <a:solidFill>
                  <a:schemeClr val="dk1"/>
                </a:solidFill>
                <a:latin typeface="Calibri"/>
                <a:ea typeface="Calibri"/>
                <a:cs typeface="Calibri"/>
                <a:sym typeface="Calibri"/>
              </a:rPr>
              <a:t>Cada archivo tiene una lista de usuarios y permisos.</a:t>
            </a:r>
          </a:p>
          <a:p>
            <a:pPr lvl="2" marR="0" rtl="0" algn="l">
              <a:lnSpc>
                <a:spcPct val="70000"/>
              </a:lnSpc>
              <a:spcBef>
                <a:spcPts val="500"/>
              </a:spcBef>
              <a:spcAft>
                <a:spcPts val="0"/>
              </a:spcAft>
              <a:buClr>
                <a:schemeClr val="dk1"/>
              </a:buClr>
              <a:buSzPct val="100000"/>
              <a:buFont typeface="Arial"/>
              <a:buChar char="•"/>
            </a:pPr>
            <a:r>
              <a:rPr b="0" i="0" lang="es-ES" sz="2200" u="none" cap="none" strike="noStrike">
                <a:solidFill>
                  <a:schemeClr val="dk1"/>
                </a:solidFill>
                <a:latin typeface="Calibri"/>
                <a:ea typeface="Calibri"/>
                <a:cs typeface="Calibri"/>
                <a:sym typeface="Calibri"/>
              </a:rPr>
              <a:t>Construir la lista es tedioso. Es necesario conocer a todos los usuarios.</a:t>
            </a:r>
          </a:p>
          <a:p>
            <a:pPr indent="-261683" lvl="1" marL="685800" marR="0" rtl="0" algn="l">
              <a:lnSpc>
                <a:spcPct val="70000"/>
              </a:lnSpc>
              <a:spcBef>
                <a:spcPts val="500"/>
              </a:spcBef>
              <a:spcAft>
                <a:spcPts val="0"/>
              </a:spcAft>
              <a:buClr>
                <a:schemeClr val="dk1"/>
              </a:buClr>
              <a:buSzPct val="100000"/>
              <a:buFont typeface="Arial"/>
              <a:buChar char="•"/>
            </a:pPr>
            <a:r>
              <a:rPr b="0" i="0" lang="es-ES" sz="2200" u="none" cap="none" strike="noStrike">
                <a:solidFill>
                  <a:schemeClr val="dk1"/>
                </a:solidFill>
                <a:latin typeface="Calibri"/>
                <a:ea typeface="Calibri"/>
                <a:cs typeface="Calibri"/>
                <a:sym typeface="Calibri"/>
              </a:rPr>
              <a:t>Propietario / Grupo / Universo</a:t>
            </a:r>
          </a:p>
          <a:p>
            <a:pPr indent="-261683" lvl="1" marL="685800" marR="0" rtl="0" algn="l">
              <a:lnSpc>
                <a:spcPct val="70000"/>
              </a:lnSpc>
              <a:spcBef>
                <a:spcPts val="500"/>
              </a:spcBef>
              <a:spcAft>
                <a:spcPts val="0"/>
              </a:spcAft>
              <a:buClr>
                <a:schemeClr val="dk1"/>
              </a:buClr>
              <a:buSzPct val="100000"/>
              <a:buFont typeface="Arial"/>
              <a:buChar char="•"/>
            </a:pPr>
            <a:r>
              <a:rPr b="0" i="0" lang="es-ES" sz="2200" u="none" cap="none" strike="noStrike">
                <a:solidFill>
                  <a:schemeClr val="dk1"/>
                </a:solidFill>
                <a:latin typeface="Calibri"/>
                <a:ea typeface="Calibri"/>
                <a:cs typeface="Calibri"/>
                <a:sym typeface="Calibri"/>
              </a:rPr>
              <a:t>Esquemas combinados</a:t>
            </a:r>
          </a:p>
          <a:p>
            <a:pPr indent="-228600" lvl="0" marL="228600" marR="0" rtl="0" algn="l">
              <a:lnSpc>
                <a:spcPct val="70000"/>
              </a:lnSpc>
              <a:spcBef>
                <a:spcPts val="1000"/>
              </a:spcBef>
              <a:spcAft>
                <a:spcPts val="0"/>
              </a:spcAft>
              <a:buClr>
                <a:schemeClr val="dk1"/>
              </a:buClr>
              <a:buSzPct val="98000"/>
              <a:buFont typeface="Arial"/>
              <a:buNone/>
            </a:pPr>
            <a:r>
              <a:t/>
            </a:r>
            <a:endParaRPr b="0" i="0" sz="1960" u="none" cap="none" strike="noStrike">
              <a:solidFill>
                <a:schemeClr val="dk1"/>
              </a:solidFill>
              <a:latin typeface="Calibri"/>
              <a:ea typeface="Calibri"/>
              <a:cs typeface="Calibri"/>
              <a:sym typeface="Calibri"/>
            </a:endParaRPr>
          </a:p>
          <a:p>
            <a:pPr indent="-228600" lvl="0" marL="228600" marR="0" rtl="0" algn="l">
              <a:lnSpc>
                <a:spcPct val="70000"/>
              </a:lnSpc>
              <a:spcBef>
                <a:spcPts val="1000"/>
              </a:spcBef>
              <a:buClr>
                <a:schemeClr val="dk1"/>
              </a:buClr>
              <a:buSzPct val="98000"/>
              <a:buFont typeface="Arial"/>
              <a:buNone/>
            </a:pPr>
            <a:r>
              <a:t/>
            </a:r>
            <a:endParaRPr b="0" i="0" sz="1960" u="none" cap="none" strike="noStrike">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4" name="Shape 154"/>
        <p:cNvGrpSpPr/>
        <p:nvPr/>
      </p:nvGrpSpPr>
      <p:grpSpPr>
        <a:xfrm>
          <a:off x="0" y="0"/>
          <a:ext cx="0" cy="0"/>
          <a:chOff x="0" y="0"/>
          <a:chExt cx="0" cy="0"/>
        </a:xfrm>
      </p:grpSpPr>
      <p:sp>
        <p:nvSpPr>
          <p:cNvPr id="155" name="Shape 155"/>
          <p:cNvSpPr txBox="1"/>
          <p:nvPr>
            <p:ph type="title"/>
          </p:nvPr>
        </p:nvSpPr>
        <p:spPr>
          <a:xfrm>
            <a:off x="1476275" y="565503"/>
            <a:ext cx="6589200" cy="812100"/>
          </a:xfrm>
          <a:prstGeom prst="rect">
            <a:avLst/>
          </a:prstGeom>
          <a:noFill/>
          <a:ln>
            <a:noFill/>
          </a:ln>
        </p:spPr>
        <p:txBody>
          <a:bodyPr anchorCtr="0" anchor="ctr" bIns="45700" lIns="91425" rIns="91425" tIns="45700">
            <a:noAutofit/>
          </a:bodyPr>
          <a:lstStyle/>
          <a:p>
            <a:pPr indent="0" lvl="0" marL="0" marR="0" rtl="0" algn="ctr">
              <a:lnSpc>
                <a:spcPct val="90000"/>
              </a:lnSpc>
              <a:spcBef>
                <a:spcPts val="0"/>
              </a:spcBef>
              <a:buClr>
                <a:schemeClr val="dk1"/>
              </a:buClr>
              <a:buSzPct val="25000"/>
              <a:buFont typeface="Calibri"/>
              <a:buNone/>
            </a:pPr>
            <a:r>
              <a:rPr b="0" i="0" lang="es-ES" sz="4400" u="none" cap="none" strike="noStrike">
                <a:solidFill>
                  <a:schemeClr val="dk1"/>
                </a:solidFill>
                <a:latin typeface="Calibri"/>
                <a:ea typeface="Calibri"/>
                <a:cs typeface="Calibri"/>
                <a:sym typeface="Calibri"/>
              </a:rPr>
              <a:t>Protección</a:t>
            </a:r>
          </a:p>
        </p:txBody>
      </p:sp>
      <p:pic>
        <p:nvPicPr>
          <p:cNvPr descr="http://linux-blog.org/wp-content/uploads/2009/09/permissions.png" id="156" name="Shape 156"/>
          <p:cNvPicPr preferRelativeResize="0"/>
          <p:nvPr/>
        </p:nvPicPr>
        <p:blipFill rotWithShape="1">
          <a:blip r:embed="rId3">
            <a:alphaModFix/>
          </a:blip>
          <a:srcRect b="0" l="0" r="0" t="0"/>
          <a:stretch/>
        </p:blipFill>
        <p:spPr>
          <a:xfrm>
            <a:off x="501150" y="1480175"/>
            <a:ext cx="8141700" cy="47916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0" name="Shape 160"/>
        <p:cNvGrpSpPr/>
        <p:nvPr/>
      </p:nvGrpSpPr>
      <p:grpSpPr>
        <a:xfrm>
          <a:off x="0" y="0"/>
          <a:ext cx="0" cy="0"/>
          <a:chOff x="0" y="0"/>
          <a:chExt cx="0" cy="0"/>
        </a:xfrm>
      </p:grpSpPr>
      <p:sp>
        <p:nvSpPr>
          <p:cNvPr id="161" name="Shape 161"/>
          <p:cNvSpPr txBox="1"/>
          <p:nvPr>
            <p:ph type="title"/>
          </p:nvPr>
        </p:nvSpPr>
        <p:spPr>
          <a:xfrm>
            <a:off x="1476275" y="565503"/>
            <a:ext cx="6589200" cy="812100"/>
          </a:xfrm>
          <a:prstGeom prst="rect">
            <a:avLst/>
          </a:prstGeom>
          <a:noFill/>
          <a:ln>
            <a:noFill/>
          </a:ln>
        </p:spPr>
        <p:txBody>
          <a:bodyPr anchorCtr="0" anchor="ctr" bIns="45700" lIns="91425" rIns="91425" tIns="45700">
            <a:noAutofit/>
          </a:bodyPr>
          <a:lstStyle/>
          <a:p>
            <a:pPr indent="0" lvl="0" marL="0" marR="0" rtl="0" algn="ctr">
              <a:lnSpc>
                <a:spcPct val="90000"/>
              </a:lnSpc>
              <a:spcBef>
                <a:spcPts val="0"/>
              </a:spcBef>
              <a:buClr>
                <a:schemeClr val="dk1"/>
              </a:buClr>
              <a:buSzPct val="25000"/>
              <a:buFont typeface="Calibri"/>
              <a:buNone/>
            </a:pPr>
            <a:r>
              <a:rPr b="0" i="0" lang="es-ES" sz="4400" u="none" cap="none" strike="noStrike">
                <a:solidFill>
                  <a:schemeClr val="dk1"/>
                </a:solidFill>
                <a:latin typeface="Calibri"/>
                <a:ea typeface="Calibri"/>
                <a:cs typeface="Calibri"/>
                <a:sym typeface="Calibri"/>
              </a:rPr>
              <a:t>Protección</a:t>
            </a:r>
          </a:p>
        </p:txBody>
      </p:sp>
      <p:pic>
        <p:nvPicPr>
          <p:cNvPr id="162" name="Shape 162"/>
          <p:cNvPicPr preferRelativeResize="0"/>
          <p:nvPr/>
        </p:nvPicPr>
        <p:blipFill>
          <a:blip r:embed="rId3">
            <a:alphaModFix/>
          </a:blip>
          <a:stretch>
            <a:fillRect/>
          </a:stretch>
        </p:blipFill>
        <p:spPr>
          <a:xfrm>
            <a:off x="639049" y="1377599"/>
            <a:ext cx="7865900" cy="513122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6" name="Shape 166"/>
        <p:cNvGrpSpPr/>
        <p:nvPr/>
      </p:nvGrpSpPr>
      <p:grpSpPr>
        <a:xfrm>
          <a:off x="0" y="0"/>
          <a:ext cx="0" cy="0"/>
          <a:chOff x="0" y="0"/>
          <a:chExt cx="0" cy="0"/>
        </a:xfrm>
      </p:grpSpPr>
      <p:sp>
        <p:nvSpPr>
          <p:cNvPr id="167" name="Shape 167"/>
          <p:cNvSpPr txBox="1"/>
          <p:nvPr>
            <p:ph type="title"/>
          </p:nvPr>
        </p:nvSpPr>
        <p:spPr>
          <a:xfrm>
            <a:off x="1406750" y="536150"/>
            <a:ext cx="7488000" cy="782700"/>
          </a:xfrm>
          <a:prstGeom prst="rect">
            <a:avLst/>
          </a:prstGeom>
          <a:noFill/>
          <a:ln>
            <a:noFill/>
          </a:ln>
        </p:spPr>
        <p:txBody>
          <a:bodyPr anchorCtr="0" anchor="ctr" bIns="45700" lIns="91425" rIns="91425" tIns="45700">
            <a:noAutofit/>
          </a:bodyPr>
          <a:lstStyle/>
          <a:p>
            <a:pPr indent="0" lvl="0" marL="0" marR="0" rtl="0" algn="ctr">
              <a:lnSpc>
                <a:spcPct val="90000"/>
              </a:lnSpc>
              <a:spcBef>
                <a:spcPts val="0"/>
              </a:spcBef>
              <a:buClr>
                <a:schemeClr val="dk1"/>
              </a:buClr>
              <a:buSzPct val="25000"/>
              <a:buFont typeface="Calibri"/>
              <a:buNone/>
            </a:pPr>
            <a:r>
              <a:rPr b="0" i="0" lang="es-ES" sz="4400" u="none" cap="none" strike="noStrike">
                <a:solidFill>
                  <a:schemeClr val="dk1"/>
                </a:solidFill>
                <a:latin typeface="Calibri"/>
                <a:ea typeface="Calibri"/>
                <a:cs typeface="Calibri"/>
                <a:sym typeface="Calibri"/>
              </a:rPr>
              <a:t>Asignación Contigua</a:t>
            </a:r>
          </a:p>
        </p:txBody>
      </p:sp>
      <p:sp>
        <p:nvSpPr>
          <p:cNvPr id="168" name="Shape 168"/>
          <p:cNvSpPr txBox="1"/>
          <p:nvPr>
            <p:ph idx="1" type="body"/>
          </p:nvPr>
        </p:nvSpPr>
        <p:spPr>
          <a:xfrm>
            <a:off x="276950" y="1517875"/>
            <a:ext cx="4236300" cy="4351200"/>
          </a:xfrm>
          <a:prstGeom prst="rect">
            <a:avLst/>
          </a:prstGeom>
          <a:noFill/>
          <a:ln>
            <a:noFill/>
          </a:ln>
        </p:spPr>
        <p:txBody>
          <a:bodyPr anchorCtr="0" anchor="t" bIns="45700" lIns="91425" rIns="91425" tIns="45700">
            <a:noAutofit/>
          </a:bodyPr>
          <a:lstStyle/>
          <a:p>
            <a:pPr indent="-218440" lvl="0" marL="228600" marR="0" rtl="0" algn="l">
              <a:lnSpc>
                <a:spcPct val="70000"/>
              </a:lnSpc>
              <a:spcBef>
                <a:spcPts val="0"/>
              </a:spcBef>
              <a:spcAft>
                <a:spcPts val="0"/>
              </a:spcAft>
              <a:buClr>
                <a:schemeClr val="dk1"/>
              </a:buClr>
              <a:buSzPct val="100000"/>
              <a:buFont typeface="Arial"/>
              <a:buChar char="•"/>
            </a:pPr>
            <a:r>
              <a:rPr b="0" i="0" lang="es-ES" u="none" cap="none" strike="noStrike">
                <a:solidFill>
                  <a:schemeClr val="dk1"/>
                </a:solidFill>
                <a:latin typeface="Calibri"/>
                <a:ea typeface="Calibri"/>
                <a:cs typeface="Calibri"/>
                <a:sym typeface="Calibri"/>
              </a:rPr>
              <a:t>Bloques contiguos en disco</a:t>
            </a:r>
            <a:r>
              <a:rPr lang="es-ES">
                <a:solidFill>
                  <a:schemeClr val="dk1"/>
                </a:solidFill>
                <a:latin typeface="Calibri"/>
                <a:ea typeface="Calibri"/>
                <a:cs typeface="Calibri"/>
                <a:sym typeface="Calibri"/>
              </a:rPr>
              <a:t> -&gt; </a:t>
            </a:r>
            <a:r>
              <a:rPr b="0" i="0" lang="es-ES" u="none" cap="none" strike="noStrike">
                <a:solidFill>
                  <a:schemeClr val="dk1"/>
                </a:solidFill>
                <a:latin typeface="Calibri"/>
                <a:ea typeface="Calibri"/>
                <a:cs typeface="Calibri"/>
                <a:sym typeface="Calibri"/>
              </a:rPr>
              <a:t> menor reposicionamiento del cabezal</a:t>
            </a:r>
          </a:p>
          <a:p>
            <a:pPr indent="-218440" lvl="0" marL="228600" marR="0" rtl="0" algn="l">
              <a:lnSpc>
                <a:spcPct val="70000"/>
              </a:lnSpc>
              <a:spcBef>
                <a:spcPts val="1000"/>
              </a:spcBef>
              <a:spcAft>
                <a:spcPts val="0"/>
              </a:spcAft>
              <a:buClr>
                <a:schemeClr val="dk1"/>
              </a:buClr>
              <a:buSzPct val="100000"/>
              <a:buFont typeface="Arial"/>
              <a:buChar char="•"/>
            </a:pPr>
            <a:r>
              <a:rPr b="0" i="0" lang="es-ES" u="none" cap="none" strike="noStrike">
                <a:solidFill>
                  <a:schemeClr val="dk1"/>
                </a:solidFill>
                <a:latin typeface="Calibri"/>
                <a:ea typeface="Calibri"/>
                <a:cs typeface="Calibri"/>
                <a:sym typeface="Calibri"/>
              </a:rPr>
              <a:t>Porciones variables</a:t>
            </a:r>
          </a:p>
          <a:p>
            <a:pPr indent="-236283" lvl="1" marL="685800" marR="0" rtl="0" algn="l">
              <a:lnSpc>
                <a:spcPct val="70000"/>
              </a:lnSpc>
              <a:spcBef>
                <a:spcPts val="500"/>
              </a:spcBef>
              <a:spcAft>
                <a:spcPts val="0"/>
              </a:spcAft>
              <a:buClr>
                <a:schemeClr val="dk1"/>
              </a:buClr>
              <a:buSzPct val="100000"/>
              <a:buFont typeface="Arial"/>
              <a:buChar char="•"/>
            </a:pPr>
            <a:r>
              <a:rPr b="0" i="0" lang="es-ES" sz="1800" u="none" cap="none" strike="noStrike">
                <a:solidFill>
                  <a:schemeClr val="dk1"/>
                </a:solidFill>
                <a:latin typeface="Calibri"/>
                <a:ea typeface="Calibri"/>
                <a:cs typeface="Calibri"/>
                <a:sym typeface="Calibri"/>
              </a:rPr>
              <a:t>Tablas más chicas para administrar</a:t>
            </a:r>
          </a:p>
          <a:p>
            <a:pPr indent="-236283" lvl="1" marL="685800" marR="0" rtl="0" algn="l">
              <a:lnSpc>
                <a:spcPct val="70000"/>
              </a:lnSpc>
              <a:spcBef>
                <a:spcPts val="500"/>
              </a:spcBef>
              <a:spcAft>
                <a:spcPts val="0"/>
              </a:spcAft>
              <a:buClr>
                <a:schemeClr val="dk1"/>
              </a:buClr>
              <a:buSzPct val="100000"/>
              <a:buFont typeface="Arial"/>
              <a:buChar char="•"/>
            </a:pPr>
            <a:r>
              <a:rPr b="0" i="0" lang="es-ES" sz="1800" u="none" cap="none" strike="noStrike">
                <a:solidFill>
                  <a:schemeClr val="dk1"/>
                </a:solidFill>
                <a:latin typeface="Calibri"/>
                <a:ea typeface="Calibri"/>
                <a:cs typeface="Calibri"/>
                <a:sym typeface="Calibri"/>
              </a:rPr>
              <a:t>Sufren fragmentación externa</a:t>
            </a:r>
          </a:p>
          <a:p>
            <a:pPr indent="-218440" lvl="0" marL="228600" marR="0" rtl="0" algn="l">
              <a:lnSpc>
                <a:spcPct val="70000"/>
              </a:lnSpc>
              <a:spcBef>
                <a:spcPts val="1000"/>
              </a:spcBef>
              <a:spcAft>
                <a:spcPts val="0"/>
              </a:spcAft>
              <a:buClr>
                <a:schemeClr val="dk1"/>
              </a:buClr>
              <a:buSzPct val="100000"/>
              <a:buFont typeface="Arial"/>
              <a:buChar char="•"/>
            </a:pPr>
            <a:r>
              <a:rPr b="0" i="0" lang="es-ES" u="none" cap="none" strike="noStrike">
                <a:solidFill>
                  <a:schemeClr val="dk1"/>
                </a:solidFill>
                <a:latin typeface="Calibri"/>
                <a:ea typeface="Calibri"/>
                <a:cs typeface="Calibri"/>
                <a:sym typeface="Calibri"/>
              </a:rPr>
              <a:t>Se define por la dirección del primer bloque + tamaño de la porción</a:t>
            </a:r>
          </a:p>
          <a:p>
            <a:pPr indent="-218440" lvl="0" marL="228600" marR="0" rtl="0" algn="l">
              <a:lnSpc>
                <a:spcPct val="70000"/>
              </a:lnSpc>
              <a:spcBef>
                <a:spcPts val="1000"/>
              </a:spcBef>
              <a:spcAft>
                <a:spcPts val="0"/>
              </a:spcAft>
              <a:buClr>
                <a:schemeClr val="dk1"/>
              </a:buClr>
              <a:buSzPct val="100000"/>
              <a:buFont typeface="Arial"/>
              <a:buChar char="•"/>
            </a:pPr>
            <a:r>
              <a:rPr b="0" i="0" lang="es-ES" u="none" cap="none" strike="noStrike">
                <a:solidFill>
                  <a:schemeClr val="dk1"/>
                </a:solidFill>
                <a:latin typeface="Calibri"/>
                <a:ea typeface="Calibri"/>
                <a:cs typeface="Calibri"/>
                <a:sym typeface="Calibri"/>
              </a:rPr>
              <a:t>Bueno para acceso secuencial y directo</a:t>
            </a:r>
          </a:p>
          <a:p>
            <a:pPr indent="-218440" lvl="0" marL="228600" marR="0" rtl="0" algn="l">
              <a:lnSpc>
                <a:spcPct val="70000"/>
              </a:lnSpc>
              <a:spcBef>
                <a:spcPts val="1000"/>
              </a:spcBef>
              <a:spcAft>
                <a:spcPts val="0"/>
              </a:spcAft>
              <a:buClr>
                <a:schemeClr val="dk1"/>
              </a:buClr>
              <a:buSzPct val="100000"/>
              <a:buFont typeface="Arial"/>
              <a:buChar char="•"/>
            </a:pPr>
            <a:r>
              <a:rPr lang="es-ES">
                <a:solidFill>
                  <a:schemeClr val="dk1"/>
                </a:solidFill>
                <a:latin typeface="Calibri"/>
                <a:ea typeface="Calibri"/>
                <a:cs typeface="Calibri"/>
                <a:sym typeface="Calibri"/>
              </a:rPr>
              <a:t>P</a:t>
            </a:r>
            <a:r>
              <a:rPr b="0" i="0" lang="es-ES" u="none" cap="none" strike="noStrike">
                <a:solidFill>
                  <a:schemeClr val="dk1"/>
                </a:solidFill>
                <a:latin typeface="Calibri"/>
                <a:ea typeface="Calibri"/>
                <a:cs typeface="Calibri"/>
                <a:sym typeface="Calibri"/>
              </a:rPr>
              <a:t>realocación en el momento de la creación para evitar problemas de ampliación</a:t>
            </a:r>
            <a:r>
              <a:rPr lang="es-ES">
                <a:solidFill>
                  <a:schemeClr val="dk1"/>
                </a:solidFill>
                <a:latin typeface="Calibri"/>
                <a:ea typeface="Calibri"/>
                <a:cs typeface="Calibri"/>
                <a:sym typeface="Calibri"/>
              </a:rPr>
              <a:t> -&gt; F</a:t>
            </a:r>
            <a:r>
              <a:rPr b="0" i="0" lang="es-ES" u="none" cap="none" strike="noStrike">
                <a:solidFill>
                  <a:schemeClr val="dk1"/>
                </a:solidFill>
                <a:latin typeface="Calibri"/>
                <a:ea typeface="Calibri"/>
                <a:cs typeface="Calibri"/>
                <a:sym typeface="Calibri"/>
              </a:rPr>
              <a:t>ragmentación interna </a:t>
            </a:r>
          </a:p>
          <a:p>
            <a:pPr indent="-218440" lvl="0" marL="228600" marR="0" rtl="0" algn="l">
              <a:lnSpc>
                <a:spcPct val="70000"/>
              </a:lnSpc>
              <a:spcBef>
                <a:spcPts val="1000"/>
              </a:spcBef>
              <a:spcAft>
                <a:spcPts val="0"/>
              </a:spcAft>
              <a:buClr>
                <a:schemeClr val="dk1"/>
              </a:buClr>
              <a:buSzPct val="100000"/>
              <a:buFont typeface="Arial"/>
              <a:buChar char="•"/>
            </a:pPr>
            <a:r>
              <a:rPr b="0" i="0" lang="es-ES" u="none" cap="none" strike="noStrike">
                <a:solidFill>
                  <a:schemeClr val="dk1"/>
                </a:solidFill>
                <a:latin typeface="Calibri"/>
                <a:ea typeface="Calibri"/>
                <a:cs typeface="Calibri"/>
                <a:sym typeface="Calibri"/>
              </a:rPr>
              <a:t>Esquema modificado con extensiones: se hace una primera alocación y después se encadenan bloques.</a:t>
            </a:r>
          </a:p>
          <a:p>
            <a:pPr indent="-228600" lvl="0" marL="228600" marR="0" rtl="0" algn="l">
              <a:lnSpc>
                <a:spcPct val="70000"/>
              </a:lnSpc>
              <a:spcBef>
                <a:spcPts val="1000"/>
              </a:spcBef>
              <a:buClr>
                <a:schemeClr val="dk1"/>
              </a:buClr>
              <a:buSzPct val="98000"/>
              <a:buFont typeface="Arial"/>
              <a:buNone/>
            </a:pPr>
            <a:r>
              <a:t/>
            </a:r>
            <a:endParaRPr b="0" i="0" sz="1960" u="none" cap="none" strike="noStrike">
              <a:solidFill>
                <a:schemeClr val="dk1"/>
              </a:solidFill>
              <a:latin typeface="Calibri"/>
              <a:ea typeface="Calibri"/>
              <a:cs typeface="Calibri"/>
              <a:sym typeface="Calibri"/>
            </a:endParaRPr>
          </a:p>
        </p:txBody>
      </p:sp>
      <p:pic>
        <p:nvPicPr>
          <p:cNvPr descr="Contiguous Allocation" id="169" name="Shape 169"/>
          <p:cNvPicPr preferRelativeResize="0"/>
          <p:nvPr/>
        </p:nvPicPr>
        <p:blipFill rotWithShape="1">
          <a:blip r:embed="rId3">
            <a:alphaModFix/>
          </a:blip>
          <a:srcRect b="0" l="0" r="0" t="0"/>
          <a:stretch/>
        </p:blipFill>
        <p:spPr>
          <a:xfrm>
            <a:off x="4658460" y="1624084"/>
            <a:ext cx="4236299" cy="44319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3" name="Shape 173"/>
        <p:cNvGrpSpPr/>
        <p:nvPr/>
      </p:nvGrpSpPr>
      <p:grpSpPr>
        <a:xfrm>
          <a:off x="0" y="0"/>
          <a:ext cx="0" cy="0"/>
          <a:chOff x="0" y="0"/>
          <a:chExt cx="0" cy="0"/>
        </a:xfrm>
      </p:grpSpPr>
      <p:sp>
        <p:nvSpPr>
          <p:cNvPr id="174" name="Shape 174"/>
          <p:cNvSpPr txBox="1"/>
          <p:nvPr>
            <p:ph type="title"/>
          </p:nvPr>
        </p:nvSpPr>
        <p:spPr>
          <a:xfrm>
            <a:off x="1754700" y="536179"/>
            <a:ext cx="6589200" cy="768000"/>
          </a:xfrm>
          <a:prstGeom prst="rect">
            <a:avLst/>
          </a:prstGeom>
          <a:noFill/>
          <a:ln>
            <a:noFill/>
          </a:ln>
        </p:spPr>
        <p:txBody>
          <a:bodyPr anchorCtr="0" anchor="ctr" bIns="45700" lIns="91425" rIns="91425" tIns="45700">
            <a:noAutofit/>
          </a:bodyPr>
          <a:lstStyle/>
          <a:p>
            <a:pPr indent="0" lvl="0" marL="0" marR="0" rtl="0" algn="ctr">
              <a:lnSpc>
                <a:spcPct val="90000"/>
              </a:lnSpc>
              <a:spcBef>
                <a:spcPts val="0"/>
              </a:spcBef>
              <a:buClr>
                <a:schemeClr val="dk1"/>
              </a:buClr>
              <a:buSzPct val="25000"/>
              <a:buFont typeface="Calibri"/>
              <a:buNone/>
            </a:pPr>
            <a:r>
              <a:rPr b="0" i="0" lang="es-ES" sz="4400" u="none" cap="none" strike="noStrike">
                <a:solidFill>
                  <a:schemeClr val="dk1"/>
                </a:solidFill>
                <a:latin typeface="Calibri"/>
                <a:ea typeface="Calibri"/>
                <a:cs typeface="Calibri"/>
                <a:sym typeface="Calibri"/>
              </a:rPr>
              <a:t>Asignación Enlazada</a:t>
            </a:r>
          </a:p>
        </p:txBody>
      </p:sp>
      <p:sp>
        <p:nvSpPr>
          <p:cNvPr id="175" name="Shape 175"/>
          <p:cNvSpPr txBox="1"/>
          <p:nvPr>
            <p:ph idx="1" type="body"/>
          </p:nvPr>
        </p:nvSpPr>
        <p:spPr>
          <a:xfrm>
            <a:off x="102575" y="1530425"/>
            <a:ext cx="4740600" cy="5005200"/>
          </a:xfrm>
          <a:prstGeom prst="rect">
            <a:avLst/>
          </a:prstGeom>
          <a:noFill/>
          <a:ln>
            <a:noFill/>
          </a:ln>
        </p:spPr>
        <p:txBody>
          <a:bodyPr anchorCtr="0" anchor="t" bIns="45700" lIns="91425" rIns="91425" tIns="45700">
            <a:noAutofit/>
          </a:bodyPr>
          <a:lstStyle/>
          <a:p>
            <a:pPr indent="-228600" lvl="0" marL="228600" marR="0" rtl="0" algn="l">
              <a:lnSpc>
                <a:spcPct val="70000"/>
              </a:lnSpc>
              <a:spcBef>
                <a:spcPts val="0"/>
              </a:spcBef>
              <a:spcAft>
                <a:spcPts val="0"/>
              </a:spcAft>
              <a:buClr>
                <a:schemeClr val="dk1"/>
              </a:buClr>
              <a:buSzPct val="97222"/>
              <a:buFont typeface="Arial"/>
              <a:buChar char="•"/>
            </a:pPr>
            <a:r>
              <a:rPr b="0" i="0" lang="es-ES" sz="1750" u="none" cap="none" strike="noStrike">
                <a:solidFill>
                  <a:schemeClr val="dk1"/>
                </a:solidFill>
                <a:latin typeface="Calibri"/>
                <a:ea typeface="Calibri"/>
                <a:cs typeface="Calibri"/>
                <a:sym typeface="Calibri"/>
              </a:rPr>
              <a:t>Los bloques están dispersos por todo el disco. Cada uno posee un puntero al siguiente bloque</a:t>
            </a:r>
          </a:p>
          <a:p>
            <a:pPr indent="-228600" lvl="0" marL="228600" marR="0" rtl="0" algn="l">
              <a:lnSpc>
                <a:spcPct val="70000"/>
              </a:lnSpc>
              <a:spcBef>
                <a:spcPts val="1000"/>
              </a:spcBef>
              <a:spcAft>
                <a:spcPts val="0"/>
              </a:spcAft>
              <a:buClr>
                <a:schemeClr val="dk1"/>
              </a:buClr>
              <a:buSzPct val="97222"/>
              <a:buFont typeface="Arial"/>
              <a:buChar char="•"/>
            </a:pPr>
            <a:r>
              <a:rPr b="0" i="0" lang="es-ES" sz="1750" u="none" cap="none" strike="noStrike">
                <a:solidFill>
                  <a:schemeClr val="dk1"/>
                </a:solidFill>
                <a:latin typeface="Calibri"/>
                <a:ea typeface="Calibri"/>
                <a:cs typeface="Calibri"/>
                <a:sym typeface="Calibri"/>
              </a:rPr>
              <a:t>Entrada de directorio: puntero inicial + cantidad de bloques (también se podría tener el puntero final)</a:t>
            </a:r>
          </a:p>
          <a:p>
            <a:pPr indent="-228600" lvl="0" marL="228600" marR="0" rtl="0" algn="l">
              <a:lnSpc>
                <a:spcPct val="70000"/>
              </a:lnSpc>
              <a:spcBef>
                <a:spcPts val="1000"/>
              </a:spcBef>
              <a:spcAft>
                <a:spcPts val="0"/>
              </a:spcAft>
              <a:buClr>
                <a:schemeClr val="dk1"/>
              </a:buClr>
              <a:buSzPct val="97222"/>
              <a:buFont typeface="Arial"/>
              <a:buChar char="•"/>
            </a:pPr>
            <a:r>
              <a:rPr b="0" i="0" lang="es-ES" sz="1750" u="none" cap="none" strike="noStrike">
                <a:solidFill>
                  <a:schemeClr val="dk1"/>
                </a:solidFill>
                <a:latin typeface="Calibri"/>
                <a:ea typeface="Calibri"/>
                <a:cs typeface="Calibri"/>
                <a:sym typeface="Calibri"/>
              </a:rPr>
              <a:t>No más fragmentación externa</a:t>
            </a:r>
          </a:p>
          <a:p>
            <a:pPr indent="-228600" lvl="0" marL="228600" marR="0" rtl="0" algn="l">
              <a:lnSpc>
                <a:spcPct val="70000"/>
              </a:lnSpc>
              <a:spcBef>
                <a:spcPts val="1000"/>
              </a:spcBef>
              <a:spcAft>
                <a:spcPts val="0"/>
              </a:spcAft>
              <a:buClr>
                <a:schemeClr val="dk1"/>
              </a:buClr>
              <a:buSzPct val="97222"/>
              <a:buFont typeface="Arial"/>
              <a:buChar char="•"/>
            </a:pPr>
            <a:r>
              <a:rPr b="0" i="0" lang="es-ES" sz="1750" u="none" cap="none" strike="noStrike">
                <a:solidFill>
                  <a:schemeClr val="dk1"/>
                </a:solidFill>
                <a:latin typeface="Calibri"/>
                <a:ea typeface="Calibri"/>
                <a:cs typeface="Calibri"/>
                <a:sym typeface="Calibri"/>
              </a:rPr>
              <a:t>No más prealocación</a:t>
            </a:r>
          </a:p>
          <a:p>
            <a:pPr indent="-228600" lvl="0" marL="228600" marR="0" rtl="0" algn="l">
              <a:lnSpc>
                <a:spcPct val="70000"/>
              </a:lnSpc>
              <a:spcBef>
                <a:spcPts val="1000"/>
              </a:spcBef>
              <a:spcAft>
                <a:spcPts val="0"/>
              </a:spcAft>
              <a:buClr>
                <a:schemeClr val="dk1"/>
              </a:buClr>
              <a:buSzPct val="97222"/>
              <a:buFont typeface="Arial"/>
              <a:buChar char="•"/>
            </a:pPr>
            <a:r>
              <a:rPr b="0" i="0" lang="es-ES" sz="1750" u="none" cap="none" strike="noStrike">
                <a:solidFill>
                  <a:schemeClr val="dk1"/>
                </a:solidFill>
                <a:latin typeface="Calibri"/>
                <a:ea typeface="Calibri"/>
                <a:cs typeface="Calibri"/>
                <a:sym typeface="Calibri"/>
              </a:rPr>
              <a:t>Fragmentación interna</a:t>
            </a:r>
          </a:p>
          <a:p>
            <a:pPr indent="-228600" lvl="0" marL="228600" marR="0" rtl="0" algn="l">
              <a:lnSpc>
                <a:spcPct val="70000"/>
              </a:lnSpc>
              <a:spcBef>
                <a:spcPts val="1000"/>
              </a:spcBef>
              <a:spcAft>
                <a:spcPts val="0"/>
              </a:spcAft>
              <a:buClr>
                <a:schemeClr val="dk1"/>
              </a:buClr>
              <a:buSzPct val="97222"/>
              <a:buFont typeface="Arial"/>
              <a:buChar char="•"/>
            </a:pPr>
            <a:r>
              <a:rPr b="0" i="0" lang="es-ES" sz="1750" u="none" cap="none" strike="noStrike">
                <a:solidFill>
                  <a:schemeClr val="dk1"/>
                </a:solidFill>
                <a:latin typeface="Calibri"/>
                <a:ea typeface="Calibri"/>
                <a:cs typeface="Calibri"/>
                <a:sym typeface="Calibri"/>
              </a:rPr>
              <a:t>Hay un pequeño desperdicio de espacio por los punteros</a:t>
            </a:r>
          </a:p>
          <a:p>
            <a:pPr indent="-228600" lvl="0" marL="228600" marR="0" rtl="0" algn="l">
              <a:lnSpc>
                <a:spcPct val="70000"/>
              </a:lnSpc>
              <a:spcBef>
                <a:spcPts val="1000"/>
              </a:spcBef>
              <a:spcAft>
                <a:spcPts val="0"/>
              </a:spcAft>
              <a:buClr>
                <a:schemeClr val="dk1"/>
              </a:buClr>
              <a:buSzPct val="97222"/>
              <a:buFont typeface="Arial"/>
              <a:buChar char="•"/>
            </a:pPr>
            <a:r>
              <a:rPr b="0" i="0" lang="es-ES" sz="1750" u="none" cap="none" strike="noStrike">
                <a:solidFill>
                  <a:schemeClr val="dk1"/>
                </a:solidFill>
                <a:latin typeface="Calibri"/>
                <a:ea typeface="Calibri"/>
                <a:cs typeface="Calibri"/>
                <a:sym typeface="Calibri"/>
              </a:rPr>
              <a:t>Bueno para acceso secuencial / malo para directo (hay que leer todos los bloques anteriores)</a:t>
            </a:r>
          </a:p>
          <a:p>
            <a:pPr indent="-228600" lvl="0" marL="228600" marR="0" rtl="0" algn="l">
              <a:lnSpc>
                <a:spcPct val="70000"/>
              </a:lnSpc>
              <a:spcBef>
                <a:spcPts val="1000"/>
              </a:spcBef>
              <a:spcAft>
                <a:spcPts val="0"/>
              </a:spcAft>
              <a:buClr>
                <a:schemeClr val="dk1"/>
              </a:buClr>
              <a:buSzPct val="97222"/>
              <a:buFont typeface="Arial"/>
              <a:buChar char="•"/>
            </a:pPr>
            <a:r>
              <a:rPr b="0" i="0" lang="es-ES" sz="1750" u="none" cap="none" strike="noStrike">
                <a:solidFill>
                  <a:schemeClr val="dk1"/>
                </a:solidFill>
                <a:latin typeface="Calibri"/>
                <a:ea typeface="Calibri"/>
                <a:cs typeface="Calibri"/>
                <a:sym typeface="Calibri"/>
              </a:rPr>
              <a:t>Al estar los bloques dispersos requiere más reposicionamiento del cabezal del disco</a:t>
            </a:r>
          </a:p>
          <a:p>
            <a:pPr indent="-228600" lvl="0" marL="228600" marR="0" rtl="0" algn="l">
              <a:lnSpc>
                <a:spcPct val="70000"/>
              </a:lnSpc>
              <a:spcBef>
                <a:spcPts val="1000"/>
              </a:spcBef>
              <a:buClr>
                <a:schemeClr val="dk1"/>
              </a:buClr>
              <a:buSzPct val="97222"/>
              <a:buFont typeface="Arial"/>
              <a:buNone/>
            </a:pPr>
            <a:r>
              <a:t/>
            </a:r>
            <a:endParaRPr b="0" i="0" sz="1750" u="none" cap="none" strike="noStrike">
              <a:solidFill>
                <a:schemeClr val="dk1"/>
              </a:solidFill>
              <a:latin typeface="Calibri"/>
              <a:ea typeface="Calibri"/>
              <a:cs typeface="Calibri"/>
              <a:sym typeface="Calibri"/>
            </a:endParaRPr>
          </a:p>
        </p:txBody>
      </p:sp>
      <p:pic>
        <p:nvPicPr>
          <p:cNvPr descr="Linked Allocation" id="176" name="Shape 176"/>
          <p:cNvPicPr preferRelativeResize="0"/>
          <p:nvPr/>
        </p:nvPicPr>
        <p:blipFill rotWithShape="1">
          <a:blip r:embed="rId3">
            <a:alphaModFix/>
          </a:blip>
          <a:srcRect b="0" l="0" r="0" t="0"/>
          <a:stretch/>
        </p:blipFill>
        <p:spPr>
          <a:xfrm>
            <a:off x="4843085" y="1530433"/>
            <a:ext cx="4236299" cy="46464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0" name="Shape 180"/>
        <p:cNvGrpSpPr/>
        <p:nvPr/>
      </p:nvGrpSpPr>
      <p:grpSpPr>
        <a:xfrm>
          <a:off x="0" y="0"/>
          <a:ext cx="0" cy="0"/>
          <a:chOff x="0" y="0"/>
          <a:chExt cx="0" cy="0"/>
        </a:xfrm>
      </p:grpSpPr>
      <p:sp>
        <p:nvSpPr>
          <p:cNvPr id="181" name="Shape 181"/>
          <p:cNvSpPr txBox="1"/>
          <p:nvPr>
            <p:ph type="title"/>
          </p:nvPr>
        </p:nvSpPr>
        <p:spPr>
          <a:xfrm>
            <a:off x="1681425" y="556854"/>
            <a:ext cx="6589200" cy="688800"/>
          </a:xfrm>
          <a:prstGeom prst="rect">
            <a:avLst/>
          </a:prstGeom>
          <a:noFill/>
          <a:ln>
            <a:noFill/>
          </a:ln>
        </p:spPr>
        <p:txBody>
          <a:bodyPr anchorCtr="0" anchor="ctr" bIns="45700" lIns="91425" rIns="91425" tIns="45700">
            <a:noAutofit/>
          </a:bodyPr>
          <a:lstStyle/>
          <a:p>
            <a:pPr indent="0" lvl="0" marL="0" marR="0" rtl="0" algn="ctr">
              <a:lnSpc>
                <a:spcPct val="90000"/>
              </a:lnSpc>
              <a:spcBef>
                <a:spcPts val="0"/>
              </a:spcBef>
              <a:buClr>
                <a:schemeClr val="dk1"/>
              </a:buClr>
              <a:buSzPct val="25000"/>
              <a:buFont typeface="Calibri"/>
              <a:buNone/>
            </a:pPr>
            <a:r>
              <a:rPr b="0" i="0" lang="es-ES" sz="4400" u="none" cap="none" strike="noStrike">
                <a:solidFill>
                  <a:schemeClr val="dk1"/>
                </a:solidFill>
                <a:latin typeface="Calibri"/>
                <a:ea typeface="Calibri"/>
                <a:cs typeface="Calibri"/>
                <a:sym typeface="Calibri"/>
              </a:rPr>
              <a:t>Asignación Indexada</a:t>
            </a:r>
          </a:p>
        </p:txBody>
      </p:sp>
      <p:sp>
        <p:nvSpPr>
          <p:cNvPr id="182" name="Shape 182"/>
          <p:cNvSpPr txBox="1"/>
          <p:nvPr>
            <p:ph idx="1" type="body"/>
          </p:nvPr>
        </p:nvSpPr>
        <p:spPr>
          <a:xfrm>
            <a:off x="189025" y="1429975"/>
            <a:ext cx="4470900" cy="5310900"/>
          </a:xfrm>
          <a:prstGeom prst="rect">
            <a:avLst/>
          </a:prstGeom>
          <a:noFill/>
          <a:ln>
            <a:noFill/>
          </a:ln>
        </p:spPr>
        <p:txBody>
          <a:bodyPr anchorCtr="0" anchor="t" bIns="45700" lIns="91425" rIns="91425" tIns="45700">
            <a:noAutofit/>
          </a:bodyPr>
          <a:lstStyle/>
          <a:p>
            <a:pPr indent="-228600" lvl="0" marL="228600" marR="0" rtl="0" algn="l">
              <a:lnSpc>
                <a:spcPct val="70000"/>
              </a:lnSpc>
              <a:spcBef>
                <a:spcPts val="0"/>
              </a:spcBef>
              <a:spcAft>
                <a:spcPts val="0"/>
              </a:spcAft>
              <a:buClr>
                <a:schemeClr val="dk1"/>
              </a:buClr>
              <a:buSzPct val="97222"/>
              <a:buFont typeface="Arial"/>
              <a:buChar char="•"/>
            </a:pPr>
            <a:r>
              <a:rPr b="0" i="0" lang="es-ES" sz="1750" u="none" cap="none" strike="noStrike">
                <a:solidFill>
                  <a:schemeClr val="dk1"/>
                </a:solidFill>
                <a:latin typeface="Calibri"/>
                <a:ea typeface="Calibri"/>
                <a:cs typeface="Calibri"/>
                <a:sym typeface="Calibri"/>
              </a:rPr>
              <a:t>Reúne todos los punteros en el bloque índice, propio del archivo -&gt; permite acceso directo fácilmente</a:t>
            </a:r>
          </a:p>
          <a:p>
            <a:pPr indent="-228600" lvl="0" marL="228600" marR="0" rtl="0" algn="l">
              <a:lnSpc>
                <a:spcPct val="70000"/>
              </a:lnSpc>
              <a:spcBef>
                <a:spcPts val="1000"/>
              </a:spcBef>
              <a:spcAft>
                <a:spcPts val="0"/>
              </a:spcAft>
              <a:buClr>
                <a:schemeClr val="dk1"/>
              </a:buClr>
              <a:buSzPct val="97222"/>
              <a:buFont typeface="Arial"/>
              <a:buChar char="•"/>
            </a:pPr>
            <a:r>
              <a:rPr b="0" i="0" lang="es-ES" sz="1750" u="none" cap="none" strike="noStrike">
                <a:solidFill>
                  <a:schemeClr val="dk1"/>
                </a:solidFill>
                <a:latin typeface="Calibri"/>
                <a:ea typeface="Calibri"/>
                <a:cs typeface="Calibri"/>
                <a:sym typeface="Calibri"/>
              </a:rPr>
              <a:t>Tiene los mismos problemas de rendimiento que enlazado, bloques dispersos</a:t>
            </a:r>
          </a:p>
          <a:p>
            <a:pPr indent="-228600" lvl="0" marL="228600" marR="0" rtl="0" algn="l">
              <a:lnSpc>
                <a:spcPct val="70000"/>
              </a:lnSpc>
              <a:spcBef>
                <a:spcPts val="1000"/>
              </a:spcBef>
              <a:spcAft>
                <a:spcPts val="0"/>
              </a:spcAft>
              <a:buClr>
                <a:schemeClr val="dk1"/>
              </a:buClr>
              <a:buSzPct val="97222"/>
              <a:buFont typeface="Arial"/>
              <a:buChar char="•"/>
            </a:pPr>
            <a:r>
              <a:rPr b="0" i="0" lang="es-ES" sz="1750" u="none" cap="none" strike="noStrike">
                <a:solidFill>
                  <a:schemeClr val="dk1"/>
                </a:solidFill>
                <a:latin typeface="Calibri"/>
                <a:ea typeface="Calibri"/>
                <a:cs typeface="Calibri"/>
                <a:sym typeface="Calibri"/>
              </a:rPr>
              <a:t>Más desperdicio que en el esquema anterior, puede haber punteros de la tabla no utilizados. Para esto, se pueden usar bloques índice pequeños</a:t>
            </a:r>
          </a:p>
          <a:p>
            <a:pPr indent="-228600" lvl="0" marL="228600" marR="0" rtl="0" algn="l">
              <a:lnSpc>
                <a:spcPct val="70000"/>
              </a:lnSpc>
              <a:spcBef>
                <a:spcPts val="1000"/>
              </a:spcBef>
              <a:spcAft>
                <a:spcPts val="0"/>
              </a:spcAft>
              <a:buClr>
                <a:schemeClr val="dk1"/>
              </a:buClr>
              <a:buSzPct val="97222"/>
              <a:buFont typeface="Arial"/>
              <a:buChar char="•"/>
            </a:pPr>
            <a:r>
              <a:rPr b="0" i="0" lang="es-ES" sz="1750" u="none" cap="none" strike="noStrike">
                <a:solidFill>
                  <a:schemeClr val="dk1"/>
                </a:solidFill>
                <a:latin typeface="Calibri"/>
                <a:ea typeface="Calibri"/>
                <a:cs typeface="Calibri"/>
                <a:sym typeface="Calibri"/>
              </a:rPr>
              <a:t>Los punteros pueden apuntar tanto a porciones fijas como a porciones variables</a:t>
            </a:r>
          </a:p>
          <a:p>
            <a:pPr indent="-228600" lvl="0" marL="228600" marR="0" rtl="0" algn="l">
              <a:lnSpc>
                <a:spcPct val="70000"/>
              </a:lnSpc>
              <a:spcBef>
                <a:spcPts val="1000"/>
              </a:spcBef>
              <a:spcAft>
                <a:spcPts val="0"/>
              </a:spcAft>
              <a:buClr>
                <a:schemeClr val="dk1"/>
              </a:buClr>
              <a:buSzPct val="97222"/>
              <a:buFont typeface="Arial"/>
              <a:buChar char="•"/>
            </a:pPr>
            <a:r>
              <a:rPr b="0" i="0" lang="es-ES" sz="1750" u="none" cap="none" strike="noStrike">
                <a:solidFill>
                  <a:schemeClr val="dk1"/>
                </a:solidFill>
                <a:latin typeface="Calibri"/>
                <a:ea typeface="Calibri"/>
                <a:cs typeface="Calibri"/>
                <a:sym typeface="Calibri"/>
              </a:rPr>
              <a:t>Si el bloque índice es pequeño y no se puede agrandar el archivo:</a:t>
            </a:r>
          </a:p>
          <a:p>
            <a:pPr indent="-228600" lvl="1" marL="685800" marR="0" rtl="0" algn="l">
              <a:lnSpc>
                <a:spcPct val="70000"/>
              </a:lnSpc>
              <a:spcBef>
                <a:spcPts val="500"/>
              </a:spcBef>
              <a:spcAft>
                <a:spcPts val="0"/>
              </a:spcAft>
              <a:buClr>
                <a:schemeClr val="dk1"/>
              </a:buClr>
              <a:buSzPct val="100000"/>
              <a:buFont typeface="Arial"/>
              <a:buChar char="•"/>
            </a:pPr>
            <a:r>
              <a:rPr b="0" i="0" lang="es-ES" sz="1500" u="none" cap="none" strike="noStrike">
                <a:solidFill>
                  <a:schemeClr val="dk1"/>
                </a:solidFill>
                <a:latin typeface="Calibri"/>
                <a:ea typeface="Calibri"/>
                <a:cs typeface="Calibri"/>
                <a:sym typeface="Calibri"/>
              </a:rPr>
              <a:t>Esquema enlazado: enlazar bloques de índice</a:t>
            </a:r>
          </a:p>
          <a:p>
            <a:pPr indent="-228600" lvl="1" marL="685800" marR="0" rtl="0" algn="l">
              <a:lnSpc>
                <a:spcPct val="70000"/>
              </a:lnSpc>
              <a:spcBef>
                <a:spcPts val="500"/>
              </a:spcBef>
              <a:spcAft>
                <a:spcPts val="0"/>
              </a:spcAft>
              <a:buClr>
                <a:schemeClr val="dk1"/>
              </a:buClr>
              <a:buSzPct val="100000"/>
              <a:buFont typeface="Arial"/>
              <a:buChar char="•"/>
            </a:pPr>
            <a:r>
              <a:rPr b="0" i="0" lang="es-ES" sz="1500" u="none" cap="none" strike="noStrike">
                <a:solidFill>
                  <a:schemeClr val="dk1"/>
                </a:solidFill>
                <a:latin typeface="Calibri"/>
                <a:ea typeface="Calibri"/>
                <a:cs typeface="Calibri"/>
                <a:sym typeface="Calibri"/>
              </a:rPr>
              <a:t>Índice multinivel</a:t>
            </a:r>
          </a:p>
          <a:p>
            <a:pPr indent="-228600" lvl="1" marL="685800" marR="0" rtl="0" algn="l">
              <a:lnSpc>
                <a:spcPct val="70000"/>
              </a:lnSpc>
              <a:spcBef>
                <a:spcPts val="500"/>
              </a:spcBef>
              <a:spcAft>
                <a:spcPts val="0"/>
              </a:spcAft>
              <a:buClr>
                <a:schemeClr val="dk1"/>
              </a:buClr>
              <a:buSzPct val="100000"/>
              <a:buFont typeface="Arial"/>
              <a:buChar char="•"/>
            </a:pPr>
            <a:r>
              <a:rPr b="0" i="0" lang="es-ES" sz="1500" u="none" cap="none" strike="noStrike">
                <a:solidFill>
                  <a:schemeClr val="dk1"/>
                </a:solidFill>
                <a:latin typeface="Calibri"/>
                <a:ea typeface="Calibri"/>
                <a:cs typeface="Calibri"/>
                <a:sym typeface="Calibri"/>
              </a:rPr>
              <a:t>Esquema combinado: algunos punteros directos y otros indirectos</a:t>
            </a:r>
          </a:p>
          <a:p>
            <a:pPr indent="-228600" lvl="0" marL="228600" marR="0" rtl="0" algn="l">
              <a:lnSpc>
                <a:spcPct val="70000"/>
              </a:lnSpc>
              <a:spcBef>
                <a:spcPts val="1000"/>
              </a:spcBef>
              <a:buClr>
                <a:schemeClr val="dk1"/>
              </a:buClr>
              <a:buSzPct val="97222"/>
              <a:buFont typeface="Arial"/>
              <a:buNone/>
            </a:pPr>
            <a:r>
              <a:t/>
            </a:r>
            <a:endParaRPr b="0" i="0" sz="1750" u="none" cap="none" strike="noStrike">
              <a:solidFill>
                <a:schemeClr val="dk1"/>
              </a:solidFill>
              <a:latin typeface="Calibri"/>
              <a:ea typeface="Calibri"/>
              <a:cs typeface="Calibri"/>
              <a:sym typeface="Calibri"/>
            </a:endParaRPr>
          </a:p>
        </p:txBody>
      </p:sp>
      <p:pic>
        <p:nvPicPr>
          <p:cNvPr id="183" name="Shape 183"/>
          <p:cNvPicPr preferRelativeResize="0"/>
          <p:nvPr/>
        </p:nvPicPr>
        <p:blipFill rotWithShape="1">
          <a:blip r:embed="rId3">
            <a:alphaModFix/>
          </a:blip>
          <a:srcRect b="0" l="0" r="0" t="0"/>
          <a:stretch/>
        </p:blipFill>
        <p:spPr>
          <a:xfrm>
            <a:off x="4762681" y="1312725"/>
            <a:ext cx="4236300" cy="47529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0" name="Shape 70"/>
        <p:cNvGrpSpPr/>
        <p:nvPr/>
      </p:nvGrpSpPr>
      <p:grpSpPr>
        <a:xfrm>
          <a:off x="0" y="0"/>
          <a:ext cx="0" cy="0"/>
          <a:chOff x="0" y="0"/>
          <a:chExt cx="0" cy="0"/>
        </a:xfrm>
      </p:grpSpPr>
      <p:sp>
        <p:nvSpPr>
          <p:cNvPr id="71" name="Shape 71"/>
          <p:cNvSpPr txBox="1"/>
          <p:nvPr>
            <p:ph type="title"/>
          </p:nvPr>
        </p:nvSpPr>
        <p:spPr>
          <a:xfrm>
            <a:off x="1554474" y="246925"/>
            <a:ext cx="6991200" cy="1281000"/>
          </a:xfrm>
          <a:prstGeom prst="rect">
            <a:avLst/>
          </a:prstGeom>
          <a:noFill/>
          <a:ln>
            <a:noFill/>
          </a:ln>
        </p:spPr>
        <p:txBody>
          <a:bodyPr anchorCtr="0" anchor="ctr" bIns="45700" lIns="91425" rIns="91425" tIns="45700">
            <a:noAutofit/>
          </a:bodyPr>
          <a:lstStyle/>
          <a:p>
            <a:pPr indent="0" lvl="0" marL="0" marR="0" rtl="0" algn="ctr">
              <a:lnSpc>
                <a:spcPct val="90000"/>
              </a:lnSpc>
              <a:spcBef>
                <a:spcPts val="0"/>
              </a:spcBef>
              <a:buClr>
                <a:schemeClr val="dk1"/>
              </a:buClr>
              <a:buSzPct val="25000"/>
              <a:buFont typeface="Calibri"/>
              <a:buNone/>
            </a:pPr>
            <a:r>
              <a:rPr b="0" i="0" lang="es-ES" sz="4400" u="none" cap="none" strike="noStrike">
                <a:solidFill>
                  <a:schemeClr val="dk1"/>
                </a:solidFill>
                <a:latin typeface="Calibri"/>
                <a:ea typeface="Calibri"/>
                <a:cs typeface="Calibri"/>
                <a:sym typeface="Calibri"/>
              </a:rPr>
              <a:t>Administrador de File System</a:t>
            </a:r>
          </a:p>
        </p:txBody>
      </p:sp>
      <p:sp>
        <p:nvSpPr>
          <p:cNvPr id="72" name="Shape 72"/>
          <p:cNvSpPr txBox="1"/>
          <p:nvPr>
            <p:ph idx="1" type="body"/>
          </p:nvPr>
        </p:nvSpPr>
        <p:spPr>
          <a:xfrm>
            <a:off x="937250" y="1825625"/>
            <a:ext cx="7452300" cy="4351200"/>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spcAft>
                <a:spcPts val="0"/>
              </a:spcAft>
              <a:buClr>
                <a:schemeClr val="dk1"/>
              </a:buClr>
              <a:buSzPct val="100000"/>
              <a:buFont typeface="Arial"/>
              <a:buChar char="•"/>
            </a:pPr>
            <a:r>
              <a:rPr b="0" i="0" lang="es-ES" sz="2800" u="none" cap="none" strike="noStrike">
                <a:solidFill>
                  <a:schemeClr val="dk1"/>
                </a:solidFill>
                <a:latin typeface="Calibri"/>
                <a:ea typeface="Calibri"/>
                <a:cs typeface="Calibri"/>
                <a:sym typeface="Calibri"/>
              </a:rPr>
              <a:t>Módulo del Sistema Operativo</a:t>
            </a:r>
          </a:p>
          <a:p>
            <a:pPr indent="-228600" lvl="0" marL="228600" marR="0" rtl="0" algn="l">
              <a:lnSpc>
                <a:spcPct val="90000"/>
              </a:lnSpc>
              <a:spcBef>
                <a:spcPts val="1000"/>
              </a:spcBef>
              <a:spcAft>
                <a:spcPts val="0"/>
              </a:spcAft>
              <a:buClr>
                <a:schemeClr val="dk1"/>
              </a:buClr>
              <a:buSzPct val="100000"/>
              <a:buFont typeface="Arial"/>
              <a:buChar char="•"/>
            </a:pPr>
            <a:r>
              <a:rPr b="0" i="0" lang="es-ES" sz="2800" u="none" cap="none" strike="noStrike">
                <a:solidFill>
                  <a:schemeClr val="dk1"/>
                </a:solidFill>
                <a:latin typeface="Calibri"/>
                <a:ea typeface="Calibri"/>
                <a:cs typeface="Calibri"/>
                <a:sym typeface="Calibri"/>
              </a:rPr>
              <a:t>Maneja el almacenamiento secundario y terciario</a:t>
            </a:r>
          </a:p>
          <a:p>
            <a:pPr indent="-228600" lvl="0" marL="228600" marR="0" rtl="0" algn="l">
              <a:lnSpc>
                <a:spcPct val="90000"/>
              </a:lnSpc>
              <a:spcBef>
                <a:spcPts val="1000"/>
              </a:spcBef>
              <a:spcAft>
                <a:spcPts val="0"/>
              </a:spcAft>
              <a:buClr>
                <a:schemeClr val="dk1"/>
              </a:buClr>
              <a:buSzPct val="100000"/>
              <a:buFont typeface="Arial"/>
              <a:buChar char="•"/>
            </a:pPr>
            <a:r>
              <a:rPr b="0" i="0" lang="es-ES" sz="2800" u="none" cap="none" strike="noStrike">
                <a:solidFill>
                  <a:schemeClr val="dk1"/>
                </a:solidFill>
                <a:latin typeface="Calibri"/>
                <a:ea typeface="Calibri"/>
                <a:cs typeface="Calibri"/>
                <a:sym typeface="Calibri"/>
              </a:rPr>
              <a:t>Sus principales funciones son la asignación de espacio a los archivos, la administración del espacio libre y del acceso a los datos</a:t>
            </a:r>
          </a:p>
          <a:p>
            <a:pPr indent="-228600" lvl="0" marL="228600" marR="0" rtl="0" algn="l">
              <a:lnSpc>
                <a:spcPct val="90000"/>
              </a:lnSpc>
              <a:spcBef>
                <a:spcPts val="1000"/>
              </a:spcBef>
              <a:spcAft>
                <a:spcPts val="0"/>
              </a:spcAft>
              <a:buClr>
                <a:schemeClr val="dk1"/>
              </a:buClr>
              <a:buSzPct val="100000"/>
              <a:buFont typeface="Arial"/>
              <a:buChar char="•"/>
            </a:pPr>
            <a:r>
              <a:rPr b="0" i="0" lang="es-ES" sz="2800" u="none" cap="none" strike="noStrike">
                <a:solidFill>
                  <a:schemeClr val="dk1"/>
                </a:solidFill>
                <a:latin typeface="Calibri"/>
                <a:ea typeface="Calibri"/>
                <a:cs typeface="Calibri"/>
                <a:sym typeface="Calibri"/>
              </a:rPr>
              <a:t>Idealmente debe garantizar seguridad y coherencia </a:t>
            </a:r>
          </a:p>
          <a:p>
            <a:pPr indent="-228600" lvl="0" marL="228600" marR="0" rtl="0" algn="l">
              <a:lnSpc>
                <a:spcPct val="90000"/>
              </a:lnSpc>
              <a:spcBef>
                <a:spcPts val="1000"/>
              </a:spcBef>
              <a:spcAft>
                <a:spcPts val="0"/>
              </a:spcAft>
              <a:buClr>
                <a:schemeClr val="dk1"/>
              </a:buClr>
              <a:buSzPct val="100000"/>
              <a:buFont typeface="Arial"/>
              <a:buNone/>
            </a:pPr>
            <a:r>
              <a:t/>
            </a:r>
            <a:endParaRPr b="0" i="0" sz="2800" u="none" cap="none" strike="noStrike">
              <a:solidFill>
                <a:schemeClr val="dk1"/>
              </a:solidFill>
              <a:latin typeface="Calibri"/>
              <a:ea typeface="Calibri"/>
              <a:cs typeface="Calibri"/>
              <a:sym typeface="Calibri"/>
            </a:endParaRPr>
          </a:p>
          <a:p>
            <a:pPr indent="-228600" lvl="0" marL="228600" marR="0" rtl="0" algn="l">
              <a:lnSpc>
                <a:spcPct val="90000"/>
              </a:lnSpc>
              <a:spcBef>
                <a:spcPts val="1000"/>
              </a:spcBef>
              <a:buClr>
                <a:schemeClr val="dk1"/>
              </a:buClr>
              <a:buSzPct val="100000"/>
              <a:buFont typeface="Arial"/>
              <a:buNone/>
            </a:pPr>
            <a:r>
              <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7" name="Shape 187"/>
        <p:cNvGrpSpPr/>
        <p:nvPr/>
      </p:nvGrpSpPr>
      <p:grpSpPr>
        <a:xfrm>
          <a:off x="0" y="0"/>
          <a:ext cx="0" cy="0"/>
          <a:chOff x="0" y="0"/>
          <a:chExt cx="0" cy="0"/>
        </a:xfrm>
      </p:grpSpPr>
      <p:sp>
        <p:nvSpPr>
          <p:cNvPr id="188" name="Shape 188"/>
          <p:cNvSpPr txBox="1"/>
          <p:nvPr>
            <p:ph type="title"/>
          </p:nvPr>
        </p:nvSpPr>
        <p:spPr>
          <a:xfrm>
            <a:off x="1710725" y="674053"/>
            <a:ext cx="6589200" cy="820800"/>
          </a:xfrm>
          <a:prstGeom prst="rect">
            <a:avLst/>
          </a:prstGeom>
          <a:noFill/>
          <a:ln>
            <a:noFill/>
          </a:ln>
        </p:spPr>
        <p:txBody>
          <a:bodyPr anchorCtr="0" anchor="ctr" bIns="45700" lIns="91425" rIns="91425" tIns="45700">
            <a:noAutofit/>
          </a:bodyPr>
          <a:lstStyle/>
          <a:p>
            <a:pPr indent="0" lvl="0" marL="0" marR="0" rtl="0" algn="ctr">
              <a:lnSpc>
                <a:spcPct val="90000"/>
              </a:lnSpc>
              <a:spcBef>
                <a:spcPts val="0"/>
              </a:spcBef>
              <a:buClr>
                <a:schemeClr val="dk1"/>
              </a:buClr>
              <a:buSzPct val="25000"/>
              <a:buFont typeface="Calibri"/>
              <a:buNone/>
            </a:pPr>
            <a:r>
              <a:rPr b="0" i="0" lang="es-ES" sz="4400" u="none" cap="none" strike="noStrike">
                <a:solidFill>
                  <a:schemeClr val="dk1"/>
                </a:solidFill>
                <a:latin typeface="Calibri"/>
                <a:ea typeface="Calibri"/>
                <a:cs typeface="Calibri"/>
                <a:sym typeface="Calibri"/>
              </a:rPr>
              <a:t>Gestión de espacio libre</a:t>
            </a:r>
          </a:p>
        </p:txBody>
      </p:sp>
      <p:sp>
        <p:nvSpPr>
          <p:cNvPr id="189" name="Shape 189"/>
          <p:cNvSpPr txBox="1"/>
          <p:nvPr>
            <p:ph idx="1" type="body"/>
          </p:nvPr>
        </p:nvSpPr>
        <p:spPr>
          <a:xfrm>
            <a:off x="628650" y="1825625"/>
            <a:ext cx="3650400" cy="4351200"/>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spcAft>
                <a:spcPts val="0"/>
              </a:spcAft>
              <a:buClr>
                <a:schemeClr val="dk1"/>
              </a:buClr>
              <a:buSzPct val="100000"/>
              <a:buFont typeface="Arial"/>
              <a:buChar char="•"/>
            </a:pPr>
            <a:r>
              <a:rPr b="0" i="0" lang="es-ES" sz="2800" u="none" cap="none" strike="noStrike">
                <a:solidFill>
                  <a:schemeClr val="dk1"/>
                </a:solidFill>
                <a:latin typeface="Calibri"/>
                <a:ea typeface="Calibri"/>
                <a:cs typeface="Calibri"/>
                <a:sym typeface="Calibri"/>
              </a:rPr>
              <a:t>Lista enlazada:</a:t>
            </a:r>
          </a:p>
          <a:p>
            <a:pPr indent="-228600" lvl="1" marL="685800" marR="0" rtl="0" algn="l">
              <a:lnSpc>
                <a:spcPct val="90000"/>
              </a:lnSpc>
              <a:spcBef>
                <a:spcPts val="500"/>
              </a:spcBef>
              <a:spcAft>
                <a:spcPts val="0"/>
              </a:spcAft>
              <a:buClr>
                <a:schemeClr val="dk1"/>
              </a:buClr>
              <a:buSzPct val="100000"/>
              <a:buFont typeface="Arial"/>
              <a:buChar char="•"/>
            </a:pPr>
            <a:r>
              <a:rPr b="0" i="0" lang="es-ES" sz="2400" u="none" cap="none" strike="noStrike">
                <a:solidFill>
                  <a:schemeClr val="dk1"/>
                </a:solidFill>
                <a:latin typeface="Calibri"/>
                <a:ea typeface="Calibri"/>
                <a:cs typeface="Calibri"/>
                <a:sym typeface="Calibri"/>
              </a:rPr>
              <a:t>Bloques libres encadenados</a:t>
            </a:r>
          </a:p>
          <a:p>
            <a:pPr indent="-228600" lvl="1" marL="685800" marR="0" rtl="0" algn="l">
              <a:lnSpc>
                <a:spcPct val="90000"/>
              </a:lnSpc>
              <a:spcBef>
                <a:spcPts val="500"/>
              </a:spcBef>
              <a:spcAft>
                <a:spcPts val="0"/>
              </a:spcAft>
              <a:buClr>
                <a:schemeClr val="dk1"/>
              </a:buClr>
              <a:buSzPct val="100000"/>
              <a:buFont typeface="Arial"/>
              <a:buChar char="•"/>
            </a:pPr>
            <a:r>
              <a:rPr b="0" i="0" lang="es-ES" sz="2400" u="none" cap="none" strike="noStrike">
                <a:solidFill>
                  <a:schemeClr val="dk1"/>
                </a:solidFill>
                <a:latin typeface="Calibri"/>
                <a:ea typeface="Calibri"/>
                <a:cs typeface="Calibri"/>
                <a:sym typeface="Calibri"/>
              </a:rPr>
              <a:t>Un puntero al 1er bloque (en memoria)</a:t>
            </a:r>
          </a:p>
          <a:p>
            <a:pPr indent="-228600" lvl="1" marL="685800" marR="0" rtl="0" algn="l">
              <a:lnSpc>
                <a:spcPct val="90000"/>
              </a:lnSpc>
              <a:spcBef>
                <a:spcPts val="500"/>
              </a:spcBef>
              <a:buClr>
                <a:schemeClr val="dk1"/>
              </a:buClr>
              <a:buSzPct val="100000"/>
              <a:buFont typeface="Arial"/>
              <a:buChar char="•"/>
            </a:pPr>
            <a:r>
              <a:rPr b="0" i="0" lang="es-ES" sz="2400" u="none" cap="none" strike="noStrike">
                <a:solidFill>
                  <a:schemeClr val="dk1"/>
                </a:solidFill>
                <a:latin typeface="Calibri"/>
                <a:ea typeface="Calibri"/>
                <a:cs typeface="Calibri"/>
                <a:sym typeface="Calibri"/>
              </a:rPr>
              <a:t>Hay que leer el 1er bloque antes de asignarlo para obtener el puntero al siguiente bloque</a:t>
            </a:r>
          </a:p>
        </p:txBody>
      </p:sp>
      <p:sp>
        <p:nvSpPr>
          <p:cNvPr id="190" name="Shape 190"/>
          <p:cNvSpPr txBox="1"/>
          <p:nvPr/>
        </p:nvSpPr>
        <p:spPr>
          <a:xfrm>
            <a:off x="4572000" y="1825625"/>
            <a:ext cx="3650400" cy="4351200"/>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spcAft>
                <a:spcPts val="0"/>
              </a:spcAft>
              <a:buClr>
                <a:schemeClr val="dk1"/>
              </a:buClr>
              <a:buSzPct val="100000"/>
              <a:buFont typeface="Arial"/>
              <a:buChar char="•"/>
            </a:pPr>
            <a:r>
              <a:rPr b="0" i="0" lang="es-ES" sz="2800" u="none" cap="none" strike="noStrike">
                <a:solidFill>
                  <a:schemeClr val="dk1"/>
                </a:solidFill>
                <a:latin typeface="Calibri"/>
                <a:ea typeface="Calibri"/>
                <a:cs typeface="Calibri"/>
                <a:sym typeface="Calibri"/>
              </a:rPr>
              <a:t>Bitmap:</a:t>
            </a:r>
          </a:p>
          <a:p>
            <a:pPr indent="-228600" lvl="1" marL="685800" marR="0" rtl="0" algn="l">
              <a:lnSpc>
                <a:spcPct val="90000"/>
              </a:lnSpc>
              <a:spcBef>
                <a:spcPts val="500"/>
              </a:spcBef>
              <a:spcAft>
                <a:spcPts val="0"/>
              </a:spcAft>
              <a:buClr>
                <a:schemeClr val="dk1"/>
              </a:buClr>
              <a:buSzPct val="100000"/>
              <a:buFont typeface="Arial"/>
              <a:buChar char="•"/>
            </a:pPr>
            <a:r>
              <a:rPr b="0" i="0" lang="es-ES" sz="2400" u="none" cap="none" strike="noStrike">
                <a:solidFill>
                  <a:schemeClr val="dk1"/>
                </a:solidFill>
                <a:latin typeface="Calibri"/>
                <a:ea typeface="Calibri"/>
                <a:cs typeface="Calibri"/>
                <a:sym typeface="Calibri"/>
              </a:rPr>
              <a:t>Un bit por bloque -&gt; menos espacio necesitado</a:t>
            </a:r>
          </a:p>
          <a:p>
            <a:pPr indent="-228600" lvl="1" marL="685800" marR="0" rtl="0" algn="l">
              <a:lnSpc>
                <a:spcPct val="90000"/>
              </a:lnSpc>
              <a:spcBef>
                <a:spcPts val="500"/>
              </a:spcBef>
              <a:spcAft>
                <a:spcPts val="0"/>
              </a:spcAft>
              <a:buClr>
                <a:schemeClr val="dk1"/>
              </a:buClr>
              <a:buSzPct val="100000"/>
              <a:buFont typeface="Arial"/>
              <a:buChar char="•"/>
            </a:pPr>
            <a:r>
              <a:rPr b="0" i="0" lang="es-ES" sz="2400" u="none" cap="none" strike="noStrike">
                <a:solidFill>
                  <a:schemeClr val="dk1"/>
                </a:solidFill>
                <a:latin typeface="Calibri"/>
                <a:ea typeface="Calibri"/>
                <a:cs typeface="Calibri"/>
                <a:sym typeface="Calibri"/>
              </a:rPr>
              <a:t>1=ocupado / 0=libre</a:t>
            </a:r>
          </a:p>
          <a:p>
            <a:pPr indent="-228600" lvl="1" marL="685800" marR="0" rtl="0" algn="l">
              <a:lnSpc>
                <a:spcPct val="90000"/>
              </a:lnSpc>
              <a:spcBef>
                <a:spcPts val="500"/>
              </a:spcBef>
              <a:spcAft>
                <a:spcPts val="0"/>
              </a:spcAft>
              <a:buClr>
                <a:schemeClr val="dk1"/>
              </a:buClr>
              <a:buSzPct val="100000"/>
              <a:buFont typeface="Arial"/>
              <a:buChar char="•"/>
            </a:pPr>
            <a:r>
              <a:rPr b="0" i="0" lang="es-ES" sz="2400" u="none" cap="none" strike="noStrike">
                <a:solidFill>
                  <a:schemeClr val="dk1"/>
                </a:solidFill>
                <a:latin typeface="Calibri"/>
                <a:ea typeface="Calibri"/>
                <a:cs typeface="Calibri"/>
                <a:sym typeface="Calibri"/>
              </a:rPr>
              <a:t>Debe estar e RAM para ser eficiente</a:t>
            </a:r>
          </a:p>
          <a:p>
            <a:pPr indent="-228600" lvl="0" marL="228600" marR="0" rtl="0" algn="l">
              <a:lnSpc>
                <a:spcPct val="90000"/>
              </a:lnSpc>
              <a:spcBef>
                <a:spcPts val="1000"/>
              </a:spcBef>
              <a:buClr>
                <a:schemeClr val="dk1"/>
              </a:buClr>
              <a:buFont typeface="Arial"/>
              <a:buNone/>
            </a:pPr>
            <a:r>
              <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4" name="Shape 194"/>
        <p:cNvGrpSpPr/>
        <p:nvPr/>
      </p:nvGrpSpPr>
      <p:grpSpPr>
        <a:xfrm>
          <a:off x="0" y="0"/>
          <a:ext cx="0" cy="0"/>
          <a:chOff x="0" y="0"/>
          <a:chExt cx="0" cy="0"/>
        </a:xfrm>
      </p:grpSpPr>
      <p:sp>
        <p:nvSpPr>
          <p:cNvPr id="195" name="Shape 195"/>
          <p:cNvSpPr txBox="1"/>
          <p:nvPr>
            <p:ph type="title"/>
          </p:nvPr>
        </p:nvSpPr>
        <p:spPr>
          <a:xfrm>
            <a:off x="1567950" y="410300"/>
            <a:ext cx="6966300" cy="981900"/>
          </a:xfrm>
          <a:prstGeom prst="rect">
            <a:avLst/>
          </a:prstGeom>
          <a:noFill/>
          <a:ln>
            <a:noFill/>
          </a:ln>
        </p:spPr>
        <p:txBody>
          <a:bodyPr anchorCtr="0" anchor="ctr" bIns="45700" lIns="91425" rIns="91425" tIns="45700">
            <a:noAutofit/>
          </a:bodyPr>
          <a:lstStyle/>
          <a:p>
            <a:pPr indent="0" lvl="0" marL="0" marR="0" rtl="0" algn="ctr">
              <a:lnSpc>
                <a:spcPct val="90000"/>
              </a:lnSpc>
              <a:spcBef>
                <a:spcPts val="0"/>
              </a:spcBef>
              <a:buClr>
                <a:schemeClr val="dk1"/>
              </a:buClr>
              <a:buSzPct val="25000"/>
              <a:buFont typeface="Calibri"/>
              <a:buNone/>
            </a:pPr>
            <a:r>
              <a:rPr b="0" i="0" lang="es-ES" u="none" cap="none" strike="noStrike">
                <a:solidFill>
                  <a:schemeClr val="dk1"/>
                </a:solidFill>
                <a:latin typeface="Calibri"/>
                <a:ea typeface="Calibri"/>
                <a:cs typeface="Calibri"/>
                <a:sym typeface="Calibri"/>
              </a:rPr>
              <a:t>Seguridad y coherencia de datos</a:t>
            </a:r>
          </a:p>
        </p:txBody>
      </p:sp>
      <p:sp>
        <p:nvSpPr>
          <p:cNvPr id="196" name="Shape 196"/>
          <p:cNvSpPr txBox="1"/>
          <p:nvPr>
            <p:ph idx="1" type="body"/>
          </p:nvPr>
        </p:nvSpPr>
        <p:spPr>
          <a:xfrm>
            <a:off x="628650" y="1825625"/>
            <a:ext cx="8134500" cy="4351200"/>
          </a:xfrm>
          <a:prstGeom prst="rect">
            <a:avLst/>
          </a:prstGeom>
          <a:noFill/>
          <a:ln>
            <a:noFill/>
          </a:ln>
        </p:spPr>
        <p:txBody>
          <a:bodyPr anchorCtr="0" anchor="t" bIns="45700" lIns="91425" rIns="91425" tIns="45700">
            <a:noAutofit/>
          </a:bodyPr>
          <a:lstStyle/>
          <a:p>
            <a:pPr indent="-228600" lvl="0" marL="228600" marR="0" rtl="0" algn="l">
              <a:lnSpc>
                <a:spcPct val="80000"/>
              </a:lnSpc>
              <a:spcBef>
                <a:spcPts val="0"/>
              </a:spcBef>
              <a:spcAft>
                <a:spcPts val="0"/>
              </a:spcAft>
              <a:buClr>
                <a:schemeClr val="dk1"/>
              </a:buClr>
              <a:buSzPct val="99615"/>
              <a:buFont typeface="Arial"/>
              <a:buChar char="•"/>
            </a:pPr>
            <a:r>
              <a:rPr b="0" i="0" lang="es-ES" sz="2590" u="none" cap="none" strike="noStrike">
                <a:solidFill>
                  <a:schemeClr val="dk1"/>
                </a:solidFill>
                <a:latin typeface="Calibri"/>
                <a:ea typeface="Calibri"/>
                <a:cs typeface="Calibri"/>
                <a:sym typeface="Calibri"/>
              </a:rPr>
              <a:t>Los archivos y directorios se mantienen tanto en memoria principal como en disco, y debe tenerse cuidado para que los fallos del sistema no provoquen una pérdida de datos o una incoherencia en los mismos. </a:t>
            </a:r>
          </a:p>
          <a:p>
            <a:pPr indent="-228600" lvl="0" marL="228600" marR="0" rtl="0" algn="l">
              <a:lnSpc>
                <a:spcPct val="80000"/>
              </a:lnSpc>
              <a:spcBef>
                <a:spcPts val="1000"/>
              </a:spcBef>
              <a:spcAft>
                <a:spcPts val="0"/>
              </a:spcAft>
              <a:buClr>
                <a:schemeClr val="dk1"/>
              </a:buClr>
              <a:buSzPct val="99615"/>
              <a:buFont typeface="Arial"/>
              <a:buChar char="•"/>
            </a:pPr>
            <a:r>
              <a:rPr b="0" i="0" lang="es-ES" sz="2590" u="none" cap="none" strike="noStrike">
                <a:solidFill>
                  <a:schemeClr val="dk1"/>
                </a:solidFill>
                <a:latin typeface="Calibri"/>
                <a:ea typeface="Calibri"/>
                <a:cs typeface="Calibri"/>
                <a:sym typeface="Calibri"/>
              </a:rPr>
              <a:t>La información de directorios en memoria principal está, generalmente, más actualizada que la correspondiente información en el disco.</a:t>
            </a:r>
          </a:p>
          <a:p>
            <a:pPr indent="-228600" lvl="0" marL="228600" marR="0" rtl="0" algn="l">
              <a:lnSpc>
                <a:spcPct val="80000"/>
              </a:lnSpc>
              <a:spcBef>
                <a:spcPts val="1000"/>
              </a:spcBef>
              <a:spcAft>
                <a:spcPts val="0"/>
              </a:spcAft>
              <a:buClr>
                <a:schemeClr val="dk1"/>
              </a:buClr>
              <a:buSzPct val="99615"/>
              <a:buFont typeface="Arial"/>
              <a:buNone/>
            </a:pPr>
            <a:r>
              <a:t/>
            </a:r>
            <a:endParaRPr b="0" i="0" sz="2590" u="none" cap="none" strike="noStrike">
              <a:solidFill>
                <a:schemeClr val="dk1"/>
              </a:solidFill>
              <a:latin typeface="Calibri"/>
              <a:ea typeface="Calibri"/>
              <a:cs typeface="Calibri"/>
              <a:sym typeface="Calibri"/>
            </a:endParaRPr>
          </a:p>
          <a:p>
            <a:pPr indent="-228600" lvl="0" marL="228600" marR="0" rtl="0" algn="l">
              <a:lnSpc>
                <a:spcPct val="80000"/>
              </a:lnSpc>
              <a:spcBef>
                <a:spcPts val="1000"/>
              </a:spcBef>
              <a:buClr>
                <a:schemeClr val="dk1"/>
              </a:buClr>
              <a:buSzPct val="99615"/>
              <a:buFont typeface="Arial"/>
              <a:buNone/>
            </a:pPr>
            <a:r>
              <a:t/>
            </a:r>
            <a:endParaRPr b="0" i="0" sz="2590" u="none" cap="none" strike="noStrike">
              <a:solidFill>
                <a:schemeClr val="dk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0" name="Shape 200"/>
        <p:cNvGrpSpPr/>
        <p:nvPr/>
      </p:nvGrpSpPr>
      <p:grpSpPr>
        <a:xfrm>
          <a:off x="0" y="0"/>
          <a:ext cx="0" cy="0"/>
          <a:chOff x="0" y="0"/>
          <a:chExt cx="0" cy="0"/>
        </a:xfrm>
      </p:grpSpPr>
      <p:sp>
        <p:nvSpPr>
          <p:cNvPr id="201" name="Shape 201"/>
          <p:cNvSpPr txBox="1"/>
          <p:nvPr>
            <p:ph type="title"/>
          </p:nvPr>
        </p:nvSpPr>
        <p:spPr>
          <a:xfrm>
            <a:off x="1567950" y="410300"/>
            <a:ext cx="6966300" cy="981900"/>
          </a:xfrm>
          <a:prstGeom prst="rect">
            <a:avLst/>
          </a:prstGeom>
          <a:noFill/>
          <a:ln>
            <a:noFill/>
          </a:ln>
        </p:spPr>
        <p:txBody>
          <a:bodyPr anchorCtr="0" anchor="ctr" bIns="45700" lIns="91425" rIns="91425" tIns="45700">
            <a:noAutofit/>
          </a:bodyPr>
          <a:lstStyle/>
          <a:p>
            <a:pPr indent="0" lvl="0" marL="0" marR="0" rtl="0" algn="ctr">
              <a:lnSpc>
                <a:spcPct val="90000"/>
              </a:lnSpc>
              <a:spcBef>
                <a:spcPts val="0"/>
              </a:spcBef>
              <a:buClr>
                <a:schemeClr val="dk1"/>
              </a:buClr>
              <a:buSzPct val="25000"/>
              <a:buFont typeface="Calibri"/>
              <a:buNone/>
            </a:pPr>
            <a:r>
              <a:rPr b="0" i="0" lang="es-ES" u="none" cap="none" strike="noStrike">
                <a:solidFill>
                  <a:schemeClr val="dk1"/>
                </a:solidFill>
                <a:latin typeface="Calibri"/>
                <a:ea typeface="Calibri"/>
                <a:cs typeface="Calibri"/>
                <a:sym typeface="Calibri"/>
              </a:rPr>
              <a:t>Seguridad y coherencia de datos</a:t>
            </a:r>
          </a:p>
        </p:txBody>
      </p:sp>
      <p:sp>
        <p:nvSpPr>
          <p:cNvPr id="202" name="Shape 202"/>
          <p:cNvSpPr txBox="1"/>
          <p:nvPr/>
        </p:nvSpPr>
        <p:spPr>
          <a:xfrm>
            <a:off x="498225" y="1561850"/>
            <a:ext cx="8469900" cy="4856400"/>
          </a:xfrm>
          <a:prstGeom prst="rect">
            <a:avLst/>
          </a:prstGeom>
          <a:noFill/>
          <a:ln>
            <a:noFill/>
          </a:ln>
        </p:spPr>
        <p:txBody>
          <a:bodyPr anchorCtr="0" anchor="t" bIns="45700" lIns="91425" rIns="91425" tIns="45700">
            <a:noAutofit/>
          </a:bodyPr>
          <a:lstStyle/>
          <a:p>
            <a:pPr indent="-243840" lvl="0" marL="228600" marR="0" rtl="0" algn="l">
              <a:lnSpc>
                <a:spcPct val="70000"/>
              </a:lnSpc>
              <a:spcBef>
                <a:spcPts val="0"/>
              </a:spcBef>
              <a:spcAft>
                <a:spcPts val="0"/>
              </a:spcAft>
              <a:buClr>
                <a:schemeClr val="dk1"/>
              </a:buClr>
              <a:buSzPct val="100000"/>
              <a:buFont typeface="Arial"/>
              <a:buChar char="•"/>
            </a:pPr>
            <a:r>
              <a:rPr b="0" i="0" lang="es-ES" sz="2200" u="none" cap="none" strike="noStrike">
                <a:solidFill>
                  <a:schemeClr val="dk1"/>
                </a:solidFill>
                <a:latin typeface="Calibri"/>
                <a:ea typeface="Calibri"/>
                <a:cs typeface="Calibri"/>
                <a:sym typeface="Calibri"/>
              </a:rPr>
              <a:t>Comprobador de coherencia</a:t>
            </a:r>
          </a:p>
          <a:p>
            <a:pPr indent="-215900" lvl="1" marL="685800" marR="0" rtl="0" algn="l">
              <a:lnSpc>
                <a:spcPct val="70000"/>
              </a:lnSpc>
              <a:spcBef>
                <a:spcPts val="500"/>
              </a:spcBef>
              <a:spcAft>
                <a:spcPts val="0"/>
              </a:spcAft>
              <a:buClr>
                <a:schemeClr val="dk1"/>
              </a:buClr>
              <a:buSzPct val="100000"/>
              <a:buFont typeface="Arial"/>
              <a:buChar char="•"/>
            </a:pPr>
            <a:r>
              <a:rPr b="0" i="0" lang="es-ES" sz="2200" u="none" cap="none" strike="noStrike">
                <a:solidFill>
                  <a:schemeClr val="dk1"/>
                </a:solidFill>
                <a:latin typeface="Calibri"/>
                <a:ea typeface="Calibri"/>
                <a:cs typeface="Calibri"/>
                <a:sym typeface="Calibri"/>
              </a:rPr>
              <a:t>Compara bloques de datos del disco contra la info de los directorios. Ej: chkdsk</a:t>
            </a:r>
          </a:p>
          <a:p>
            <a:pPr indent="-190500" lvl="0" marL="228600" marR="0" rtl="0" algn="l">
              <a:lnSpc>
                <a:spcPct val="70000"/>
              </a:lnSpc>
              <a:spcBef>
                <a:spcPts val="500"/>
              </a:spcBef>
              <a:spcAft>
                <a:spcPts val="0"/>
              </a:spcAft>
              <a:buClr>
                <a:schemeClr val="dk1"/>
              </a:buClr>
              <a:buSzPct val="100000"/>
              <a:buFont typeface="Arial"/>
              <a:buChar char="•"/>
            </a:pPr>
            <a:r>
              <a:rPr b="0" i="0" lang="es-ES" sz="2200" u="none" cap="none" strike="noStrike">
                <a:solidFill>
                  <a:schemeClr val="dk1"/>
                </a:solidFill>
                <a:latin typeface="Calibri"/>
                <a:ea typeface="Calibri"/>
                <a:cs typeface="Calibri"/>
                <a:sym typeface="Calibri"/>
              </a:rPr>
              <a:t>Copia de seguridad</a:t>
            </a:r>
          </a:p>
          <a:p>
            <a:pPr indent="-215900" lvl="1" marL="685800" marR="0" rtl="0" algn="l">
              <a:lnSpc>
                <a:spcPct val="70000"/>
              </a:lnSpc>
              <a:spcBef>
                <a:spcPts val="500"/>
              </a:spcBef>
              <a:spcAft>
                <a:spcPts val="0"/>
              </a:spcAft>
              <a:buClr>
                <a:schemeClr val="dk1"/>
              </a:buClr>
              <a:buSzPct val="100000"/>
              <a:buFont typeface="Arial"/>
              <a:buChar char="•"/>
            </a:pPr>
            <a:r>
              <a:rPr lang="es-ES" sz="2200">
                <a:solidFill>
                  <a:schemeClr val="dk1"/>
                </a:solidFill>
                <a:latin typeface="Calibri"/>
                <a:ea typeface="Calibri"/>
                <a:cs typeface="Calibri"/>
                <a:sym typeface="Calibri"/>
              </a:rPr>
              <a:t>E</a:t>
            </a:r>
            <a:r>
              <a:rPr b="0" i="0" lang="es-ES" sz="2200" u="none" cap="none" strike="noStrike">
                <a:solidFill>
                  <a:schemeClr val="dk1"/>
                </a:solidFill>
                <a:latin typeface="Calibri"/>
                <a:ea typeface="Calibri"/>
                <a:cs typeface="Calibri"/>
                <a:sym typeface="Calibri"/>
              </a:rPr>
              <a:t>n otro dispo­sitivo de almacenamiento. Es habitual usar un delta.</a:t>
            </a:r>
          </a:p>
          <a:p>
            <a:pPr indent="-190500" lvl="0" marL="228600" marR="0" rtl="0" algn="l">
              <a:lnSpc>
                <a:spcPct val="70000"/>
              </a:lnSpc>
              <a:spcBef>
                <a:spcPts val="500"/>
              </a:spcBef>
              <a:spcAft>
                <a:spcPts val="0"/>
              </a:spcAft>
              <a:buClr>
                <a:schemeClr val="dk1"/>
              </a:buClr>
              <a:buSzPct val="100000"/>
              <a:buFont typeface="Arial"/>
              <a:buChar char="•"/>
            </a:pPr>
            <a:r>
              <a:rPr b="0" i="0" lang="es-ES" sz="2200" u="none" cap="none" strike="noStrike">
                <a:solidFill>
                  <a:schemeClr val="dk1"/>
                </a:solidFill>
                <a:latin typeface="Calibri"/>
                <a:ea typeface="Calibri"/>
                <a:cs typeface="Calibri"/>
                <a:sym typeface="Calibri"/>
              </a:rPr>
              <a:t>Journaling</a:t>
            </a:r>
          </a:p>
          <a:p>
            <a:pPr indent="-215900" lvl="1" marL="685800" marR="0" rtl="0" algn="l">
              <a:lnSpc>
                <a:spcPct val="70000"/>
              </a:lnSpc>
              <a:spcBef>
                <a:spcPts val="500"/>
              </a:spcBef>
              <a:spcAft>
                <a:spcPts val="0"/>
              </a:spcAft>
              <a:buClr>
                <a:schemeClr val="dk1"/>
              </a:buClr>
              <a:buSzPct val="100000"/>
              <a:buFont typeface="Arial"/>
              <a:buChar char="•"/>
            </a:pPr>
            <a:r>
              <a:rPr b="0" i="0" lang="es-ES" sz="2200" u="none" cap="none" strike="noStrike">
                <a:solidFill>
                  <a:schemeClr val="dk1"/>
                </a:solidFill>
                <a:latin typeface="Calibri"/>
                <a:ea typeface="Calibri"/>
                <a:cs typeface="Calibri"/>
                <a:sym typeface="Calibri"/>
              </a:rPr>
              <a:t>Se lleva un historial de transacciones. Se bloquean las estructuras afectadas para que nadie más pueda usarlas durante la transacción. Se escriben en el “journal” los pasos necesarios para deshacer la transacción (si algo fallara) y se hace la modificación. Si todo va bien, se borra el journal. </a:t>
            </a:r>
          </a:p>
          <a:p>
            <a:pPr indent="-215900" lvl="1" marL="685800" marR="0" rtl="0" algn="l">
              <a:lnSpc>
                <a:spcPct val="70000"/>
              </a:lnSpc>
              <a:spcBef>
                <a:spcPts val="500"/>
              </a:spcBef>
              <a:spcAft>
                <a:spcPts val="0"/>
              </a:spcAft>
              <a:buClr>
                <a:schemeClr val="dk1"/>
              </a:buClr>
              <a:buSzPct val="100000"/>
              <a:buFont typeface="Arial"/>
              <a:buChar char="•"/>
            </a:pPr>
            <a:r>
              <a:rPr b="0" i="0" lang="es-ES" sz="2200" u="none" cap="none" strike="noStrike">
                <a:solidFill>
                  <a:schemeClr val="dk1"/>
                </a:solidFill>
                <a:latin typeface="Calibri"/>
                <a:ea typeface="Calibri"/>
                <a:cs typeface="Calibri"/>
                <a:sym typeface="Calibri"/>
              </a:rPr>
              <a:t>Lo que persigue el </a:t>
            </a:r>
            <a:r>
              <a:rPr b="0" i="1" lang="es-ES" sz="2200" u="none" cap="none" strike="noStrike">
                <a:solidFill>
                  <a:schemeClr val="dk1"/>
                </a:solidFill>
                <a:latin typeface="Calibri"/>
                <a:ea typeface="Calibri"/>
                <a:cs typeface="Calibri"/>
                <a:sym typeface="Calibri"/>
              </a:rPr>
              <a:t>journaling</a:t>
            </a:r>
            <a:r>
              <a:rPr b="0" i="0" lang="es-ES" sz="2200" u="none" cap="none" strike="noStrike">
                <a:solidFill>
                  <a:schemeClr val="dk1"/>
                </a:solidFill>
                <a:latin typeface="Calibri"/>
                <a:ea typeface="Calibri"/>
                <a:cs typeface="Calibri"/>
                <a:sym typeface="Calibri"/>
              </a:rPr>
              <a:t> es evitar los largos chequeos de disco que efectúan los sistemas al apagarse bruscamente.</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6" name="Shape 206"/>
        <p:cNvGrpSpPr/>
        <p:nvPr/>
      </p:nvGrpSpPr>
      <p:grpSpPr>
        <a:xfrm>
          <a:off x="0" y="0"/>
          <a:ext cx="0" cy="0"/>
          <a:chOff x="0" y="0"/>
          <a:chExt cx="0" cy="0"/>
        </a:xfrm>
      </p:grpSpPr>
      <p:sp>
        <p:nvSpPr>
          <p:cNvPr id="207" name="Shape 207"/>
          <p:cNvSpPr txBox="1"/>
          <p:nvPr>
            <p:ph type="title"/>
          </p:nvPr>
        </p:nvSpPr>
        <p:spPr>
          <a:xfrm>
            <a:off x="1403025" y="726680"/>
            <a:ext cx="6589200" cy="548099"/>
          </a:xfrm>
          <a:prstGeom prst="rect">
            <a:avLst/>
          </a:prstGeom>
          <a:noFill/>
          <a:ln>
            <a:noFill/>
          </a:ln>
        </p:spPr>
        <p:txBody>
          <a:bodyPr anchorCtr="0" anchor="ctr" bIns="45700" lIns="91425" rIns="91425" tIns="45700">
            <a:noAutofit/>
          </a:bodyPr>
          <a:lstStyle/>
          <a:p>
            <a:pPr indent="0" lvl="0" marL="0" marR="0" rtl="0" algn="ctr">
              <a:lnSpc>
                <a:spcPct val="90000"/>
              </a:lnSpc>
              <a:spcBef>
                <a:spcPts val="0"/>
              </a:spcBef>
              <a:buClr>
                <a:schemeClr val="dk1"/>
              </a:buClr>
              <a:buSzPct val="25000"/>
              <a:buFont typeface="Calibri"/>
              <a:buNone/>
            </a:pPr>
            <a:r>
              <a:rPr b="0" i="0" lang="es-ES" sz="4400" u="none" cap="none" strike="noStrike">
                <a:solidFill>
                  <a:schemeClr val="dk1"/>
                </a:solidFill>
                <a:latin typeface="Calibri"/>
                <a:ea typeface="Calibri"/>
                <a:cs typeface="Calibri"/>
                <a:sym typeface="Calibri"/>
              </a:rPr>
              <a:t>FAT</a:t>
            </a:r>
          </a:p>
        </p:txBody>
      </p:sp>
      <p:sp>
        <p:nvSpPr>
          <p:cNvPr id="208" name="Shape 208"/>
          <p:cNvSpPr txBox="1"/>
          <p:nvPr>
            <p:ph idx="1" type="body"/>
          </p:nvPr>
        </p:nvSpPr>
        <p:spPr>
          <a:xfrm>
            <a:off x="161200" y="1377450"/>
            <a:ext cx="8689800" cy="5290200"/>
          </a:xfrm>
          <a:prstGeom prst="rect">
            <a:avLst/>
          </a:prstGeom>
          <a:noFill/>
          <a:ln>
            <a:noFill/>
          </a:ln>
        </p:spPr>
        <p:txBody>
          <a:bodyPr anchorCtr="0" anchor="t" bIns="45700" lIns="91425" rIns="91425" tIns="45700">
            <a:noAutofit/>
          </a:bodyPr>
          <a:lstStyle/>
          <a:p>
            <a:pPr indent="-244475" lvl="0" marL="228600" marR="0" rtl="0" algn="l">
              <a:lnSpc>
                <a:spcPct val="70000"/>
              </a:lnSpc>
              <a:spcBef>
                <a:spcPts val="0"/>
              </a:spcBef>
              <a:spcAft>
                <a:spcPts val="0"/>
              </a:spcAft>
              <a:buClr>
                <a:schemeClr val="dk1"/>
              </a:buClr>
              <a:buSzPct val="100000"/>
              <a:buFont typeface="Arial"/>
              <a:buChar char="•"/>
            </a:pPr>
            <a:r>
              <a:rPr b="0" i="0" lang="es-ES" sz="2000" u="none" cap="none" strike="noStrike">
                <a:solidFill>
                  <a:schemeClr val="dk1"/>
                </a:solidFill>
                <a:latin typeface="Calibri"/>
                <a:ea typeface="Calibri"/>
                <a:cs typeface="Calibri"/>
                <a:sym typeface="Calibri"/>
              </a:rPr>
              <a:t>Variante de la lista enlazada.</a:t>
            </a:r>
          </a:p>
          <a:p>
            <a:pPr indent="-244475" lvl="0" marL="228600" marR="0" rtl="0" algn="l">
              <a:lnSpc>
                <a:spcPct val="70000"/>
              </a:lnSpc>
              <a:spcBef>
                <a:spcPts val="1000"/>
              </a:spcBef>
              <a:spcAft>
                <a:spcPts val="0"/>
              </a:spcAft>
              <a:buClr>
                <a:schemeClr val="dk1"/>
              </a:buClr>
              <a:buSzPct val="100000"/>
              <a:buFont typeface="Arial"/>
              <a:buChar char="•"/>
            </a:pPr>
            <a:r>
              <a:rPr b="0" i="0" lang="es-ES" sz="2000" u="none" cap="none" strike="noStrike">
                <a:solidFill>
                  <a:schemeClr val="dk1"/>
                </a:solidFill>
                <a:latin typeface="Calibri"/>
                <a:ea typeface="Calibri"/>
                <a:cs typeface="Calibri"/>
                <a:sym typeface="Calibri"/>
              </a:rPr>
              <a:t>La FAT se guarda al inicio del File System y se copia a memoria para un acceso más veloz. Dada su importancia, se guarda una copia.</a:t>
            </a:r>
          </a:p>
          <a:p>
            <a:pPr indent="-244475" lvl="0" marL="228600" marR="0" rtl="0" algn="l">
              <a:lnSpc>
                <a:spcPct val="70000"/>
              </a:lnSpc>
              <a:spcBef>
                <a:spcPts val="1000"/>
              </a:spcBef>
              <a:spcAft>
                <a:spcPts val="0"/>
              </a:spcAft>
              <a:buClr>
                <a:schemeClr val="dk1"/>
              </a:buClr>
              <a:buSzPct val="100000"/>
              <a:buFont typeface="Arial"/>
              <a:buChar char="•"/>
            </a:pPr>
            <a:r>
              <a:rPr b="0" i="0" lang="es-ES" sz="2000" u="none" cap="none" strike="noStrike">
                <a:solidFill>
                  <a:schemeClr val="dk1"/>
                </a:solidFill>
                <a:latin typeface="Calibri"/>
                <a:ea typeface="Calibri"/>
                <a:cs typeface="Calibri"/>
                <a:sym typeface="Calibri"/>
              </a:rPr>
              <a:t>Entradas especiales FAT:</a:t>
            </a:r>
          </a:p>
          <a:p>
            <a:pPr indent="-260350" lvl="1" marL="685800" marR="0" rtl="0" algn="l">
              <a:lnSpc>
                <a:spcPct val="70000"/>
              </a:lnSpc>
              <a:spcBef>
                <a:spcPts val="500"/>
              </a:spcBef>
              <a:spcAft>
                <a:spcPts val="0"/>
              </a:spcAft>
              <a:buClr>
                <a:schemeClr val="dk1"/>
              </a:buClr>
              <a:buSzPct val="100000"/>
              <a:buFont typeface="Arial"/>
              <a:buChar char="•"/>
            </a:pPr>
            <a:r>
              <a:rPr b="0" i="0" lang="es-ES" sz="2000" u="none" cap="none" strike="noStrike">
                <a:solidFill>
                  <a:schemeClr val="dk1"/>
                </a:solidFill>
                <a:latin typeface="Calibri"/>
                <a:ea typeface="Calibri"/>
                <a:cs typeface="Calibri"/>
                <a:sym typeface="Calibri"/>
              </a:rPr>
              <a:t>000h -&gt;cluster libre</a:t>
            </a:r>
          </a:p>
          <a:p>
            <a:pPr indent="-260350" lvl="1" marL="685800" marR="0" rtl="0" algn="l">
              <a:lnSpc>
                <a:spcPct val="70000"/>
              </a:lnSpc>
              <a:spcBef>
                <a:spcPts val="500"/>
              </a:spcBef>
              <a:spcAft>
                <a:spcPts val="0"/>
              </a:spcAft>
              <a:buClr>
                <a:schemeClr val="dk1"/>
              </a:buClr>
              <a:buSzPct val="100000"/>
              <a:buFont typeface="Arial"/>
              <a:buChar char="•"/>
            </a:pPr>
            <a:r>
              <a:rPr b="0" i="0" lang="es-ES" sz="2000" u="none" cap="none" strike="noStrike">
                <a:solidFill>
                  <a:schemeClr val="dk1"/>
                </a:solidFill>
                <a:latin typeface="Calibri"/>
                <a:ea typeface="Calibri"/>
                <a:cs typeface="Calibri"/>
                <a:sym typeface="Calibri"/>
              </a:rPr>
              <a:t>FFFh o FF8h -&gt;fin de archivo</a:t>
            </a:r>
          </a:p>
          <a:p>
            <a:pPr indent="-260350" lvl="1" marL="685800" marR="0" rtl="0" algn="l">
              <a:lnSpc>
                <a:spcPct val="70000"/>
              </a:lnSpc>
              <a:spcBef>
                <a:spcPts val="500"/>
              </a:spcBef>
              <a:spcAft>
                <a:spcPts val="0"/>
              </a:spcAft>
              <a:buClr>
                <a:schemeClr val="dk1"/>
              </a:buClr>
              <a:buSzPct val="100000"/>
              <a:buFont typeface="Arial"/>
              <a:buChar char="•"/>
            </a:pPr>
            <a:r>
              <a:rPr b="0" i="0" lang="es-ES" sz="2000" u="none" cap="none" strike="noStrike">
                <a:solidFill>
                  <a:schemeClr val="dk1"/>
                </a:solidFill>
                <a:latin typeface="Calibri"/>
                <a:ea typeface="Calibri"/>
                <a:cs typeface="Calibri"/>
                <a:sym typeface="Calibri"/>
              </a:rPr>
              <a:t>FF7h -&gt;cluster dañado</a:t>
            </a:r>
          </a:p>
          <a:p>
            <a:pPr indent="-260350" lvl="1" marL="685800" marR="0" rtl="0" algn="l">
              <a:lnSpc>
                <a:spcPct val="70000"/>
              </a:lnSpc>
              <a:spcBef>
                <a:spcPts val="500"/>
              </a:spcBef>
              <a:spcAft>
                <a:spcPts val="0"/>
              </a:spcAft>
              <a:buClr>
                <a:schemeClr val="dk1"/>
              </a:buClr>
              <a:buSzPct val="100000"/>
              <a:buFont typeface="Arial"/>
              <a:buChar char="•"/>
            </a:pPr>
            <a:r>
              <a:rPr b="0" i="0" lang="es-ES" sz="2000" u="none" cap="none" strike="noStrike">
                <a:solidFill>
                  <a:schemeClr val="dk1"/>
                </a:solidFill>
                <a:latin typeface="Calibri"/>
                <a:ea typeface="Calibri"/>
                <a:cs typeface="Calibri"/>
                <a:sym typeface="Calibri"/>
              </a:rPr>
              <a:t>FF0h - FF6h -&gt; clusters reservados para el directorio raíz</a:t>
            </a:r>
          </a:p>
          <a:p>
            <a:pPr indent="-244475" lvl="0" marL="228600" marR="0" rtl="0" algn="l">
              <a:lnSpc>
                <a:spcPct val="70000"/>
              </a:lnSpc>
              <a:spcBef>
                <a:spcPts val="1000"/>
              </a:spcBef>
              <a:spcAft>
                <a:spcPts val="0"/>
              </a:spcAft>
              <a:buClr>
                <a:schemeClr val="dk1"/>
              </a:buClr>
              <a:buSzPct val="100000"/>
              <a:buFont typeface="Arial"/>
              <a:buChar char="•"/>
            </a:pPr>
            <a:r>
              <a:rPr b="0" i="0" lang="es-ES" sz="2000" u="none" cap="none" strike="noStrike">
                <a:solidFill>
                  <a:schemeClr val="dk1"/>
                </a:solidFill>
                <a:latin typeface="Calibri"/>
                <a:ea typeface="Calibri"/>
                <a:cs typeface="Calibri"/>
                <a:sym typeface="Calibri"/>
              </a:rPr>
              <a:t>No usa FCB. La info administrativa de los archivos se guarda en las entradas de directorio.</a:t>
            </a:r>
          </a:p>
          <a:p>
            <a:pPr indent="-244475" lvl="0" marL="228600" marR="0" rtl="0" algn="l">
              <a:lnSpc>
                <a:spcPct val="70000"/>
              </a:lnSpc>
              <a:spcBef>
                <a:spcPts val="1000"/>
              </a:spcBef>
              <a:spcAft>
                <a:spcPts val="0"/>
              </a:spcAft>
              <a:buClr>
                <a:schemeClr val="dk1"/>
              </a:buClr>
              <a:buSzPct val="100000"/>
              <a:buFont typeface="Arial"/>
              <a:buChar char="•"/>
            </a:pPr>
            <a:r>
              <a:rPr b="0" i="0" lang="es-ES" sz="2000" u="none" cap="none" strike="noStrike">
                <a:solidFill>
                  <a:schemeClr val="dk1"/>
                </a:solidFill>
                <a:latin typeface="Calibri"/>
                <a:ea typeface="Calibri"/>
                <a:cs typeface="Calibri"/>
                <a:sym typeface="Calibri"/>
              </a:rPr>
              <a:t>Los directorios son estáticos, por lo que la cantidad de archivos estaba limitada. Esto cambia en FAT32. El tamaño máximo de los archivos está limitado por la entrada de directorio (4GB máximo).</a:t>
            </a:r>
          </a:p>
          <a:p>
            <a:pPr indent="-244475" lvl="0" marL="228600" marR="0" rtl="0" algn="l">
              <a:lnSpc>
                <a:spcPct val="70000"/>
              </a:lnSpc>
              <a:spcBef>
                <a:spcPts val="1000"/>
              </a:spcBef>
              <a:buClr>
                <a:schemeClr val="dk1"/>
              </a:buClr>
              <a:buSzPct val="100000"/>
              <a:buFont typeface="Arial"/>
              <a:buChar char="•"/>
            </a:pPr>
            <a:r>
              <a:rPr b="0" i="0" lang="es-ES" sz="2000" u="none" cap="none" strike="noStrike">
                <a:solidFill>
                  <a:schemeClr val="dk1"/>
                </a:solidFill>
                <a:latin typeface="Calibri"/>
                <a:ea typeface="Calibri"/>
                <a:cs typeface="Calibri"/>
                <a:sym typeface="Calibri"/>
              </a:rPr>
              <a:t>Para obtener un bloque libre se recorre la tabla.</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2" name="Shape 212"/>
        <p:cNvGrpSpPr/>
        <p:nvPr/>
      </p:nvGrpSpPr>
      <p:grpSpPr>
        <a:xfrm>
          <a:off x="0" y="0"/>
          <a:ext cx="0" cy="0"/>
          <a:chOff x="0" y="0"/>
          <a:chExt cx="0" cy="0"/>
        </a:xfrm>
      </p:grpSpPr>
      <p:sp>
        <p:nvSpPr>
          <p:cNvPr id="213" name="Shape 213"/>
          <p:cNvSpPr txBox="1"/>
          <p:nvPr>
            <p:ph type="title"/>
          </p:nvPr>
        </p:nvSpPr>
        <p:spPr>
          <a:xfrm>
            <a:off x="1403025" y="726680"/>
            <a:ext cx="6589200" cy="548099"/>
          </a:xfrm>
          <a:prstGeom prst="rect">
            <a:avLst/>
          </a:prstGeom>
          <a:noFill/>
          <a:ln>
            <a:noFill/>
          </a:ln>
        </p:spPr>
        <p:txBody>
          <a:bodyPr anchorCtr="0" anchor="ctr" bIns="45700" lIns="91425" rIns="91425" tIns="45700">
            <a:noAutofit/>
          </a:bodyPr>
          <a:lstStyle/>
          <a:p>
            <a:pPr indent="0" lvl="0" marL="0" marR="0" rtl="0" algn="ctr">
              <a:lnSpc>
                <a:spcPct val="90000"/>
              </a:lnSpc>
              <a:spcBef>
                <a:spcPts val="0"/>
              </a:spcBef>
              <a:buClr>
                <a:schemeClr val="dk1"/>
              </a:buClr>
              <a:buSzPct val="25000"/>
              <a:buFont typeface="Calibri"/>
              <a:buNone/>
            </a:pPr>
            <a:r>
              <a:rPr b="0" i="0" lang="es-ES" sz="4400" u="none" cap="none" strike="noStrike">
                <a:solidFill>
                  <a:schemeClr val="dk1"/>
                </a:solidFill>
                <a:latin typeface="Calibri"/>
                <a:ea typeface="Calibri"/>
                <a:cs typeface="Calibri"/>
                <a:sym typeface="Calibri"/>
              </a:rPr>
              <a:t>FAT</a:t>
            </a:r>
          </a:p>
        </p:txBody>
      </p:sp>
      <p:pic>
        <p:nvPicPr>
          <p:cNvPr descr="http://clinuxpro.com/wp-content/uploads/2011/11/File-Allocation-Table-FAT.gif" id="214" name="Shape 214"/>
          <p:cNvPicPr preferRelativeResize="0"/>
          <p:nvPr/>
        </p:nvPicPr>
        <p:blipFill rotWithShape="1">
          <a:blip r:embed="rId3">
            <a:alphaModFix/>
          </a:blip>
          <a:srcRect b="0" l="0" r="0" t="0"/>
          <a:stretch/>
        </p:blipFill>
        <p:spPr>
          <a:xfrm>
            <a:off x="1443449" y="1465375"/>
            <a:ext cx="6257099" cy="51906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8" name="Shape 218"/>
        <p:cNvGrpSpPr/>
        <p:nvPr/>
      </p:nvGrpSpPr>
      <p:grpSpPr>
        <a:xfrm>
          <a:off x="0" y="0"/>
          <a:ext cx="0" cy="0"/>
          <a:chOff x="0" y="0"/>
          <a:chExt cx="0" cy="0"/>
        </a:xfrm>
      </p:grpSpPr>
      <p:sp>
        <p:nvSpPr>
          <p:cNvPr id="219" name="Shape 219"/>
          <p:cNvSpPr txBox="1"/>
          <p:nvPr>
            <p:ph type="title"/>
          </p:nvPr>
        </p:nvSpPr>
        <p:spPr>
          <a:xfrm>
            <a:off x="1277400" y="653405"/>
            <a:ext cx="6589200" cy="636000"/>
          </a:xfrm>
          <a:prstGeom prst="rect">
            <a:avLst/>
          </a:prstGeom>
          <a:noFill/>
          <a:ln>
            <a:noFill/>
          </a:ln>
        </p:spPr>
        <p:txBody>
          <a:bodyPr anchorCtr="0" anchor="ctr" bIns="45700" lIns="91425" rIns="91425" tIns="45700">
            <a:noAutofit/>
          </a:bodyPr>
          <a:lstStyle/>
          <a:p>
            <a:pPr indent="0" lvl="0" marL="0" marR="0" rtl="0" algn="ctr">
              <a:lnSpc>
                <a:spcPct val="90000"/>
              </a:lnSpc>
              <a:spcBef>
                <a:spcPts val="0"/>
              </a:spcBef>
              <a:buClr>
                <a:schemeClr val="dk1"/>
              </a:buClr>
              <a:buSzPct val="25000"/>
              <a:buFont typeface="Calibri"/>
              <a:buNone/>
            </a:pPr>
            <a:r>
              <a:rPr b="0" i="0" lang="es-ES" sz="4400" u="none" cap="none" strike="noStrike">
                <a:solidFill>
                  <a:schemeClr val="dk1"/>
                </a:solidFill>
                <a:latin typeface="Calibri"/>
                <a:ea typeface="Calibri"/>
                <a:cs typeface="Calibri"/>
                <a:sym typeface="Calibri"/>
              </a:rPr>
              <a:t>EXT2</a:t>
            </a:r>
          </a:p>
        </p:txBody>
      </p:sp>
      <p:sp>
        <p:nvSpPr>
          <p:cNvPr id="220" name="Shape 220"/>
          <p:cNvSpPr txBox="1"/>
          <p:nvPr>
            <p:ph idx="1" type="body"/>
          </p:nvPr>
        </p:nvSpPr>
        <p:spPr>
          <a:xfrm>
            <a:off x="527550" y="1356700"/>
            <a:ext cx="8513700" cy="5223000"/>
          </a:xfrm>
          <a:prstGeom prst="rect">
            <a:avLst/>
          </a:prstGeom>
          <a:noFill/>
          <a:ln>
            <a:noFill/>
          </a:ln>
        </p:spPr>
        <p:txBody>
          <a:bodyPr anchorCtr="0" anchor="t" bIns="45700" lIns="91425" rIns="91425" tIns="45700">
            <a:noAutofit/>
          </a:bodyPr>
          <a:lstStyle/>
          <a:p>
            <a:pPr indent="-231775" lvl="0" marL="228600" marR="0" rtl="0" algn="l">
              <a:lnSpc>
                <a:spcPct val="70000"/>
              </a:lnSpc>
              <a:spcBef>
                <a:spcPts val="0"/>
              </a:spcBef>
              <a:spcAft>
                <a:spcPts val="0"/>
              </a:spcAft>
              <a:buClr>
                <a:schemeClr val="dk1"/>
              </a:buClr>
              <a:buSzPct val="100000"/>
              <a:buFont typeface="Arial"/>
              <a:buChar char="•"/>
            </a:pPr>
            <a:r>
              <a:rPr b="0" i="0" lang="es-ES" u="none" cap="none" strike="noStrike">
                <a:solidFill>
                  <a:schemeClr val="dk1"/>
                </a:solidFill>
                <a:latin typeface="Calibri"/>
                <a:ea typeface="Calibri"/>
                <a:cs typeface="Calibri"/>
                <a:sym typeface="Calibri"/>
              </a:rPr>
              <a:t>Asignación indexada</a:t>
            </a:r>
          </a:p>
          <a:p>
            <a:pPr indent="-231775" lvl="0" marL="228600" marR="0" rtl="0" algn="l">
              <a:lnSpc>
                <a:spcPct val="70000"/>
              </a:lnSpc>
              <a:spcBef>
                <a:spcPts val="1000"/>
              </a:spcBef>
              <a:spcAft>
                <a:spcPts val="0"/>
              </a:spcAft>
              <a:buClr>
                <a:schemeClr val="dk1"/>
              </a:buClr>
              <a:buSzPct val="100000"/>
              <a:buFont typeface="Arial"/>
              <a:buChar char="•"/>
            </a:pPr>
            <a:r>
              <a:rPr b="0" i="0" lang="es-ES" u="none" cap="none" strike="noStrike">
                <a:solidFill>
                  <a:schemeClr val="dk1"/>
                </a:solidFill>
                <a:latin typeface="Calibri"/>
                <a:ea typeface="Calibri"/>
                <a:cs typeface="Calibri"/>
                <a:sym typeface="Calibri"/>
              </a:rPr>
              <a:t>Maneja grupos de bloques</a:t>
            </a:r>
          </a:p>
          <a:p>
            <a:pPr indent="-247650" lvl="1" marL="685800" marR="0" rtl="0" algn="l">
              <a:lnSpc>
                <a:spcPct val="70000"/>
              </a:lnSpc>
              <a:spcBef>
                <a:spcPts val="500"/>
              </a:spcBef>
              <a:spcAft>
                <a:spcPts val="0"/>
              </a:spcAft>
              <a:buClr>
                <a:schemeClr val="dk1"/>
              </a:buClr>
              <a:buSzPct val="100000"/>
              <a:buFont typeface="Arial"/>
              <a:buChar char="•"/>
            </a:pPr>
            <a:r>
              <a:rPr b="0" i="0" lang="es-ES" sz="1800" u="none" cap="none" strike="noStrike">
                <a:solidFill>
                  <a:schemeClr val="dk1"/>
                </a:solidFill>
                <a:latin typeface="Calibri"/>
                <a:ea typeface="Calibri"/>
                <a:cs typeface="Calibri"/>
                <a:sym typeface="Calibri"/>
              </a:rPr>
              <a:t>Cada grupo almacena bloques de datos y los I-nodos asociados</a:t>
            </a:r>
          </a:p>
          <a:p>
            <a:pPr indent="-247650" lvl="1" marL="685800" marR="0" rtl="0" algn="l">
              <a:lnSpc>
                <a:spcPct val="70000"/>
              </a:lnSpc>
              <a:spcBef>
                <a:spcPts val="500"/>
              </a:spcBef>
              <a:spcAft>
                <a:spcPts val="0"/>
              </a:spcAft>
              <a:buClr>
                <a:schemeClr val="dk1"/>
              </a:buClr>
              <a:buSzPct val="100000"/>
              <a:buFont typeface="Arial"/>
              <a:buChar char="•"/>
            </a:pPr>
            <a:r>
              <a:rPr b="0" i="0" lang="es-ES" sz="1800" u="none" cap="none" strike="noStrike">
                <a:solidFill>
                  <a:schemeClr val="dk1"/>
                </a:solidFill>
                <a:latin typeface="Calibri"/>
                <a:ea typeface="Calibri"/>
                <a:cs typeface="Calibri"/>
                <a:sym typeface="Calibri"/>
              </a:rPr>
              <a:t>Busca minimizar movimientos del brazo lector</a:t>
            </a:r>
          </a:p>
          <a:p>
            <a:pPr indent="-231775" lvl="0" marL="228600" marR="0" rtl="0" algn="l">
              <a:lnSpc>
                <a:spcPct val="70000"/>
              </a:lnSpc>
              <a:spcBef>
                <a:spcPts val="1000"/>
              </a:spcBef>
              <a:spcAft>
                <a:spcPts val="0"/>
              </a:spcAft>
              <a:buClr>
                <a:schemeClr val="dk1"/>
              </a:buClr>
              <a:buSzPct val="100000"/>
              <a:buFont typeface="Arial"/>
              <a:buChar char="•"/>
            </a:pPr>
            <a:r>
              <a:rPr b="0" i="0" lang="es-ES" u="none" cap="none" strike="noStrike">
                <a:solidFill>
                  <a:schemeClr val="dk1"/>
                </a:solidFill>
                <a:latin typeface="Calibri"/>
                <a:ea typeface="Calibri"/>
                <a:cs typeface="Calibri"/>
                <a:sym typeface="Calibri"/>
              </a:rPr>
              <a:t>Superbloque:</a:t>
            </a:r>
          </a:p>
          <a:p>
            <a:pPr indent="-247650" lvl="1" marL="685800" marR="0" rtl="0" algn="l">
              <a:lnSpc>
                <a:spcPct val="70000"/>
              </a:lnSpc>
              <a:spcBef>
                <a:spcPts val="500"/>
              </a:spcBef>
              <a:spcAft>
                <a:spcPts val="0"/>
              </a:spcAft>
              <a:buClr>
                <a:schemeClr val="dk1"/>
              </a:buClr>
              <a:buSzPct val="100000"/>
              <a:buFont typeface="Arial"/>
              <a:buChar char="•"/>
            </a:pPr>
            <a:r>
              <a:rPr b="0" i="0" lang="es-ES" sz="1800" u="none" cap="none" strike="noStrike">
                <a:solidFill>
                  <a:schemeClr val="dk1"/>
                </a:solidFill>
                <a:latin typeface="Calibri"/>
                <a:ea typeface="Calibri"/>
                <a:cs typeface="Calibri"/>
                <a:sym typeface="Calibri"/>
              </a:rPr>
              <a:t>Describe el sistema de archivos</a:t>
            </a:r>
          </a:p>
          <a:p>
            <a:pPr indent="-247650" lvl="1" marL="685800" marR="0" rtl="0" algn="l">
              <a:lnSpc>
                <a:spcPct val="70000"/>
              </a:lnSpc>
              <a:spcBef>
                <a:spcPts val="500"/>
              </a:spcBef>
              <a:spcAft>
                <a:spcPts val="0"/>
              </a:spcAft>
              <a:buClr>
                <a:schemeClr val="dk1"/>
              </a:buClr>
              <a:buSzPct val="100000"/>
              <a:buFont typeface="Arial"/>
              <a:buChar char="•"/>
            </a:pPr>
            <a:r>
              <a:rPr b="0" i="0" lang="es-ES" sz="1800" u="none" cap="none" strike="noStrike">
                <a:solidFill>
                  <a:schemeClr val="dk1"/>
                </a:solidFill>
                <a:latin typeface="Calibri"/>
                <a:ea typeface="Calibri"/>
                <a:cs typeface="Calibri"/>
                <a:sym typeface="Calibri"/>
              </a:rPr>
              <a:t>Algunos de sus campos son redundantes por cuestiones de performance y seguridad.</a:t>
            </a:r>
          </a:p>
          <a:p>
            <a:pPr indent="-231775" lvl="0" marL="228600" marR="0" rtl="0" algn="l">
              <a:lnSpc>
                <a:spcPct val="70000"/>
              </a:lnSpc>
              <a:spcBef>
                <a:spcPts val="1000"/>
              </a:spcBef>
              <a:spcAft>
                <a:spcPts val="0"/>
              </a:spcAft>
              <a:buClr>
                <a:schemeClr val="dk1"/>
              </a:buClr>
              <a:buSzPct val="100000"/>
              <a:buFont typeface="Arial"/>
              <a:buChar char="•"/>
            </a:pPr>
            <a:r>
              <a:rPr b="0" i="0" lang="es-ES" u="none" cap="none" strike="noStrike">
                <a:solidFill>
                  <a:schemeClr val="dk1"/>
                </a:solidFill>
                <a:latin typeface="Calibri"/>
                <a:ea typeface="Calibri"/>
                <a:cs typeface="Calibri"/>
                <a:sym typeface="Calibri"/>
              </a:rPr>
              <a:t>Descriptores de grupo</a:t>
            </a:r>
          </a:p>
          <a:p>
            <a:pPr indent="-247650" lvl="1" marL="685800" marR="0" rtl="0" algn="l">
              <a:lnSpc>
                <a:spcPct val="70000"/>
              </a:lnSpc>
              <a:spcBef>
                <a:spcPts val="500"/>
              </a:spcBef>
              <a:spcAft>
                <a:spcPts val="0"/>
              </a:spcAft>
              <a:buClr>
                <a:schemeClr val="dk1"/>
              </a:buClr>
              <a:buSzPct val="100000"/>
              <a:buFont typeface="Arial"/>
              <a:buChar char="•"/>
            </a:pPr>
            <a:r>
              <a:rPr b="0" i="0" lang="es-ES" sz="1800" u="none" cap="none" strike="noStrike">
                <a:solidFill>
                  <a:schemeClr val="dk1"/>
                </a:solidFill>
                <a:latin typeface="Calibri"/>
                <a:ea typeface="Calibri"/>
                <a:cs typeface="Calibri"/>
                <a:sym typeface="Calibri"/>
              </a:rPr>
              <a:t>Cada grupo tiene su propio descriptor, que está replicado en todos los grupos y seguridad (como en el superbloque).</a:t>
            </a:r>
          </a:p>
          <a:p>
            <a:pPr indent="-231775" lvl="0" marL="228600" marR="0" rtl="0" algn="l">
              <a:lnSpc>
                <a:spcPct val="70000"/>
              </a:lnSpc>
              <a:spcBef>
                <a:spcPts val="1000"/>
              </a:spcBef>
              <a:spcAft>
                <a:spcPts val="0"/>
              </a:spcAft>
              <a:buClr>
                <a:schemeClr val="dk1"/>
              </a:buClr>
              <a:buSzPct val="100000"/>
              <a:buFont typeface="Arial"/>
              <a:buChar char="•"/>
            </a:pPr>
            <a:r>
              <a:rPr b="0" i="0" lang="es-ES" u="none" cap="none" strike="noStrike">
                <a:solidFill>
                  <a:schemeClr val="dk1"/>
                </a:solidFill>
                <a:latin typeface="Calibri"/>
                <a:ea typeface="Calibri"/>
                <a:cs typeface="Calibri"/>
                <a:sym typeface="Calibri"/>
              </a:rPr>
              <a:t>Bitmap de bloques y Bitmap de inodos</a:t>
            </a:r>
          </a:p>
          <a:p>
            <a:pPr indent="-231775" lvl="0" marL="228600" marR="0" rtl="0" algn="l">
              <a:lnSpc>
                <a:spcPct val="70000"/>
              </a:lnSpc>
              <a:spcBef>
                <a:spcPts val="1000"/>
              </a:spcBef>
              <a:spcAft>
                <a:spcPts val="0"/>
              </a:spcAft>
              <a:buClr>
                <a:schemeClr val="dk1"/>
              </a:buClr>
              <a:buSzPct val="100000"/>
              <a:buFont typeface="Arial"/>
              <a:buChar char="•"/>
            </a:pPr>
            <a:r>
              <a:rPr b="0" i="0" lang="es-ES" u="none" cap="none" strike="noStrike">
                <a:solidFill>
                  <a:schemeClr val="dk1"/>
                </a:solidFill>
                <a:latin typeface="Calibri"/>
                <a:ea typeface="Calibri"/>
                <a:cs typeface="Calibri"/>
                <a:sym typeface="Calibri"/>
              </a:rPr>
              <a:t>Tabla de inodos:</a:t>
            </a:r>
          </a:p>
          <a:p>
            <a:pPr indent="-247650" lvl="1" marL="685800" marR="0" rtl="0" algn="l">
              <a:lnSpc>
                <a:spcPct val="70000"/>
              </a:lnSpc>
              <a:spcBef>
                <a:spcPts val="500"/>
              </a:spcBef>
              <a:spcAft>
                <a:spcPts val="0"/>
              </a:spcAft>
              <a:buClr>
                <a:schemeClr val="dk1"/>
              </a:buClr>
              <a:buSzPct val="100000"/>
              <a:buFont typeface="Arial"/>
              <a:buChar char="•"/>
            </a:pPr>
            <a:r>
              <a:rPr b="0" i="0" lang="es-ES" sz="1800" u="none" cap="none" strike="noStrike">
                <a:solidFill>
                  <a:schemeClr val="dk1"/>
                </a:solidFill>
                <a:latin typeface="Calibri"/>
                <a:ea typeface="Calibri"/>
                <a:cs typeface="Calibri"/>
                <a:sym typeface="Calibri"/>
              </a:rPr>
              <a:t>Si bien se le llama tabla, almacena los inodos (y no referencias a ellos).</a:t>
            </a:r>
          </a:p>
          <a:p>
            <a:pPr indent="-231775" lvl="0" marL="228600" marR="0" rtl="0" algn="l">
              <a:lnSpc>
                <a:spcPct val="70000"/>
              </a:lnSpc>
              <a:spcBef>
                <a:spcPts val="1000"/>
              </a:spcBef>
              <a:spcAft>
                <a:spcPts val="0"/>
              </a:spcAft>
              <a:buClr>
                <a:schemeClr val="dk1"/>
              </a:buClr>
              <a:buSzPct val="100000"/>
              <a:buFont typeface="Arial"/>
              <a:buChar char="•"/>
            </a:pPr>
            <a:r>
              <a:rPr b="0" i="0" lang="es-ES" u="none" cap="none" strike="noStrike">
                <a:solidFill>
                  <a:schemeClr val="dk1"/>
                </a:solidFill>
                <a:latin typeface="Calibri"/>
                <a:ea typeface="Calibri"/>
                <a:cs typeface="Calibri"/>
                <a:sym typeface="Calibri"/>
              </a:rPr>
              <a:t>Bloques de datos</a:t>
            </a:r>
          </a:p>
          <a:p>
            <a:pPr indent="-228600" lvl="0" marL="228600" marR="0" rtl="0" algn="l">
              <a:lnSpc>
                <a:spcPct val="70000"/>
              </a:lnSpc>
              <a:spcBef>
                <a:spcPts val="1000"/>
              </a:spcBef>
              <a:spcAft>
                <a:spcPts val="0"/>
              </a:spcAft>
              <a:buClr>
                <a:schemeClr val="dk1"/>
              </a:buClr>
              <a:buSzPct val="97222"/>
              <a:buFont typeface="Arial"/>
              <a:buNone/>
            </a:pPr>
            <a:r>
              <a:t/>
            </a:r>
            <a:endParaRPr b="0" i="0" sz="1750" u="none" cap="none" strike="noStrike">
              <a:solidFill>
                <a:schemeClr val="dk1"/>
              </a:solidFill>
              <a:latin typeface="Calibri"/>
              <a:ea typeface="Calibri"/>
              <a:cs typeface="Calibri"/>
              <a:sym typeface="Calibri"/>
            </a:endParaRPr>
          </a:p>
          <a:p>
            <a:pPr indent="-228600" lvl="0" marL="228600" marR="0" rtl="0" algn="l">
              <a:lnSpc>
                <a:spcPct val="70000"/>
              </a:lnSpc>
              <a:spcBef>
                <a:spcPts val="1000"/>
              </a:spcBef>
              <a:buClr>
                <a:schemeClr val="dk1"/>
              </a:buClr>
              <a:buSzPct val="97222"/>
              <a:buFont typeface="Arial"/>
              <a:buNone/>
            </a:pPr>
            <a:r>
              <a:t/>
            </a:r>
            <a:endParaRPr b="0" i="0" sz="1750" u="none" cap="none" strike="noStrike">
              <a:solidFill>
                <a:schemeClr val="dk1"/>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4" name="Shape 224"/>
        <p:cNvGrpSpPr/>
        <p:nvPr/>
      </p:nvGrpSpPr>
      <p:grpSpPr>
        <a:xfrm>
          <a:off x="0" y="0"/>
          <a:ext cx="0" cy="0"/>
          <a:chOff x="0" y="0"/>
          <a:chExt cx="0" cy="0"/>
        </a:xfrm>
      </p:grpSpPr>
      <p:sp>
        <p:nvSpPr>
          <p:cNvPr id="225" name="Shape 225"/>
          <p:cNvSpPr txBox="1"/>
          <p:nvPr>
            <p:ph type="title"/>
          </p:nvPr>
        </p:nvSpPr>
        <p:spPr>
          <a:xfrm>
            <a:off x="1277400" y="653405"/>
            <a:ext cx="6589200" cy="636000"/>
          </a:xfrm>
          <a:prstGeom prst="rect">
            <a:avLst/>
          </a:prstGeom>
          <a:noFill/>
          <a:ln>
            <a:noFill/>
          </a:ln>
        </p:spPr>
        <p:txBody>
          <a:bodyPr anchorCtr="0" anchor="ctr" bIns="45700" lIns="91425" rIns="91425" tIns="45700">
            <a:noAutofit/>
          </a:bodyPr>
          <a:lstStyle/>
          <a:p>
            <a:pPr indent="0" lvl="0" marL="0" marR="0" rtl="0" algn="ctr">
              <a:lnSpc>
                <a:spcPct val="90000"/>
              </a:lnSpc>
              <a:spcBef>
                <a:spcPts val="0"/>
              </a:spcBef>
              <a:buClr>
                <a:schemeClr val="dk1"/>
              </a:buClr>
              <a:buSzPct val="25000"/>
              <a:buFont typeface="Calibri"/>
              <a:buNone/>
            </a:pPr>
            <a:r>
              <a:rPr b="0" i="0" lang="es-ES" sz="4400" u="none" cap="none" strike="noStrike">
                <a:solidFill>
                  <a:schemeClr val="dk1"/>
                </a:solidFill>
                <a:latin typeface="Calibri"/>
                <a:ea typeface="Calibri"/>
                <a:cs typeface="Calibri"/>
                <a:sym typeface="Calibri"/>
              </a:rPr>
              <a:t>EXT2</a:t>
            </a:r>
          </a:p>
        </p:txBody>
      </p:sp>
      <p:pic>
        <p:nvPicPr>
          <p:cNvPr id="226" name="Shape 226"/>
          <p:cNvPicPr preferRelativeResize="0"/>
          <p:nvPr/>
        </p:nvPicPr>
        <p:blipFill>
          <a:blip r:embed="rId3">
            <a:alphaModFix/>
          </a:blip>
          <a:stretch>
            <a:fillRect/>
          </a:stretch>
        </p:blipFill>
        <p:spPr>
          <a:xfrm>
            <a:off x="1334063" y="1289401"/>
            <a:ext cx="6475874" cy="52849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0" name="Shape 230"/>
        <p:cNvGrpSpPr/>
        <p:nvPr/>
      </p:nvGrpSpPr>
      <p:grpSpPr>
        <a:xfrm>
          <a:off x="0" y="0"/>
          <a:ext cx="0" cy="0"/>
          <a:chOff x="0" y="0"/>
          <a:chExt cx="0" cy="0"/>
        </a:xfrm>
      </p:grpSpPr>
      <p:sp>
        <p:nvSpPr>
          <p:cNvPr id="231" name="Shape 231"/>
          <p:cNvSpPr txBox="1"/>
          <p:nvPr>
            <p:ph idx="1" type="body"/>
          </p:nvPr>
        </p:nvSpPr>
        <p:spPr>
          <a:xfrm>
            <a:off x="628650" y="1825625"/>
            <a:ext cx="8046300" cy="4351200"/>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spcAft>
                <a:spcPts val="0"/>
              </a:spcAft>
              <a:buClr>
                <a:schemeClr val="dk1"/>
              </a:buClr>
              <a:buSzPct val="100000"/>
              <a:buFont typeface="Arial"/>
              <a:buChar char="•"/>
            </a:pPr>
            <a:r>
              <a:rPr b="0" i="0" lang="es-ES" sz="2800" u="none" cap="none" strike="noStrike">
                <a:solidFill>
                  <a:schemeClr val="dk1"/>
                </a:solidFill>
                <a:latin typeface="Calibri"/>
                <a:ea typeface="Calibri"/>
                <a:cs typeface="Calibri"/>
                <a:sym typeface="Calibri"/>
              </a:rPr>
              <a:t>Son los FCB de EXT</a:t>
            </a:r>
          </a:p>
          <a:p>
            <a:pPr indent="-228600" lvl="1" marL="685800" marR="0" rtl="0" algn="l">
              <a:lnSpc>
                <a:spcPct val="90000"/>
              </a:lnSpc>
              <a:spcBef>
                <a:spcPts val="500"/>
              </a:spcBef>
              <a:spcAft>
                <a:spcPts val="0"/>
              </a:spcAft>
              <a:buClr>
                <a:schemeClr val="dk1"/>
              </a:buClr>
              <a:buSzPct val="100000"/>
              <a:buFont typeface="Arial"/>
              <a:buChar char="•"/>
            </a:pPr>
            <a:r>
              <a:rPr b="0" i="0" lang="es-ES" sz="2400" u="none" cap="none" strike="noStrike">
                <a:solidFill>
                  <a:schemeClr val="dk1"/>
                </a:solidFill>
                <a:latin typeface="Calibri"/>
                <a:ea typeface="Calibri"/>
                <a:cs typeface="Calibri"/>
                <a:sym typeface="Calibri"/>
              </a:rPr>
              <a:t>Incluyen los punteros de los índices y la información administrativa de los archivos</a:t>
            </a:r>
          </a:p>
          <a:p>
            <a:pPr indent="-228600" lvl="1" marL="685800" marR="0" rtl="0" algn="l">
              <a:lnSpc>
                <a:spcPct val="90000"/>
              </a:lnSpc>
              <a:spcBef>
                <a:spcPts val="500"/>
              </a:spcBef>
              <a:spcAft>
                <a:spcPts val="0"/>
              </a:spcAft>
              <a:buClr>
                <a:schemeClr val="dk1"/>
              </a:buClr>
              <a:buSzPct val="100000"/>
              <a:buFont typeface="Arial"/>
              <a:buChar char="•"/>
            </a:pPr>
            <a:r>
              <a:rPr b="0" i="0" lang="es-ES" sz="2400" u="none" cap="none" strike="noStrike">
                <a:solidFill>
                  <a:schemeClr val="dk1"/>
                </a:solidFill>
                <a:latin typeface="Calibri"/>
                <a:ea typeface="Calibri"/>
                <a:cs typeface="Calibri"/>
                <a:sym typeface="Calibri"/>
              </a:rPr>
              <a:t>Habitualmente utilizan 12 punteros directos, una indirección simple, una doble y una triple</a:t>
            </a:r>
          </a:p>
          <a:p>
            <a:pPr indent="-228600" lvl="1" marL="685800" marR="0" rtl="0" algn="l">
              <a:lnSpc>
                <a:spcPct val="90000"/>
              </a:lnSpc>
              <a:spcBef>
                <a:spcPts val="500"/>
              </a:spcBef>
              <a:spcAft>
                <a:spcPts val="0"/>
              </a:spcAft>
              <a:buClr>
                <a:schemeClr val="dk1"/>
              </a:buClr>
              <a:buSzPct val="100000"/>
              <a:buFont typeface="Arial"/>
              <a:buChar char="•"/>
            </a:pPr>
            <a:r>
              <a:rPr b="0" i="0" lang="es-ES" sz="2400" u="none" cap="none" strike="noStrike">
                <a:solidFill>
                  <a:schemeClr val="dk1"/>
                </a:solidFill>
                <a:latin typeface="Calibri"/>
                <a:ea typeface="Calibri"/>
                <a:cs typeface="Calibri"/>
                <a:sym typeface="Calibri"/>
              </a:rPr>
              <a:t>Las indirecciones apuntan a un bloque de punteros.</a:t>
            </a:r>
          </a:p>
          <a:p>
            <a:pPr indent="-228600" lvl="1" marL="685800" marR="0" rtl="0" algn="l">
              <a:lnSpc>
                <a:spcPct val="90000"/>
              </a:lnSpc>
              <a:spcBef>
                <a:spcPts val="500"/>
              </a:spcBef>
              <a:spcAft>
                <a:spcPts val="0"/>
              </a:spcAft>
              <a:buClr>
                <a:schemeClr val="dk1"/>
              </a:buClr>
              <a:buSzPct val="100000"/>
              <a:buFont typeface="Arial"/>
              <a:buChar char="•"/>
            </a:pPr>
            <a:r>
              <a:rPr b="0" i="0" lang="es-ES" sz="2400" u="none" cap="none" strike="noStrike">
                <a:solidFill>
                  <a:schemeClr val="dk1"/>
                </a:solidFill>
                <a:latin typeface="Calibri"/>
                <a:ea typeface="Calibri"/>
                <a:cs typeface="Calibri"/>
                <a:sym typeface="Calibri"/>
              </a:rPr>
              <a:t>Los directorios apuntan a los inodos para referenciar archivos</a:t>
            </a:r>
          </a:p>
          <a:p>
            <a:pPr indent="-228600" lvl="1" marL="685800" marR="0" rtl="0" algn="l">
              <a:lnSpc>
                <a:spcPct val="90000"/>
              </a:lnSpc>
              <a:spcBef>
                <a:spcPts val="500"/>
              </a:spcBef>
              <a:buClr>
                <a:schemeClr val="dk1"/>
              </a:buClr>
              <a:buSzPct val="100000"/>
              <a:buFont typeface="Arial"/>
              <a:buNone/>
            </a:pPr>
            <a:r>
              <a:t/>
            </a:r>
            <a:endParaRPr b="0" i="0" sz="2400" u="none" cap="none" strike="noStrike">
              <a:solidFill>
                <a:schemeClr val="dk1"/>
              </a:solidFill>
              <a:latin typeface="Calibri"/>
              <a:ea typeface="Calibri"/>
              <a:cs typeface="Calibri"/>
              <a:sym typeface="Calibri"/>
            </a:endParaRPr>
          </a:p>
        </p:txBody>
      </p:sp>
      <p:sp>
        <p:nvSpPr>
          <p:cNvPr id="232" name="Shape 232"/>
          <p:cNvSpPr txBox="1"/>
          <p:nvPr>
            <p:ph type="title"/>
          </p:nvPr>
        </p:nvSpPr>
        <p:spPr>
          <a:xfrm>
            <a:off x="1277400" y="624105"/>
            <a:ext cx="6589200" cy="592199"/>
          </a:xfrm>
          <a:prstGeom prst="rect">
            <a:avLst/>
          </a:prstGeom>
          <a:noFill/>
          <a:ln>
            <a:noFill/>
          </a:ln>
        </p:spPr>
        <p:txBody>
          <a:bodyPr anchorCtr="0" anchor="ctr" bIns="45700" lIns="91425" rIns="91425" tIns="45700">
            <a:noAutofit/>
          </a:bodyPr>
          <a:lstStyle/>
          <a:p>
            <a:pPr indent="0" lvl="0" marL="0" marR="0" rtl="0" algn="ctr">
              <a:lnSpc>
                <a:spcPct val="90000"/>
              </a:lnSpc>
              <a:spcBef>
                <a:spcPts val="0"/>
              </a:spcBef>
              <a:buClr>
                <a:schemeClr val="dk1"/>
              </a:buClr>
              <a:buSzPct val="25000"/>
              <a:buFont typeface="Calibri"/>
              <a:buNone/>
            </a:pPr>
            <a:r>
              <a:rPr b="0" i="0" lang="es-ES" sz="4400" u="none" cap="none" strike="noStrike">
                <a:solidFill>
                  <a:schemeClr val="dk1"/>
                </a:solidFill>
                <a:latin typeface="Calibri"/>
                <a:ea typeface="Calibri"/>
                <a:cs typeface="Calibri"/>
                <a:sym typeface="Calibri"/>
              </a:rPr>
              <a:t>Inodos</a:t>
            </a: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6" name="Shape 236"/>
        <p:cNvGrpSpPr/>
        <p:nvPr/>
      </p:nvGrpSpPr>
      <p:grpSpPr>
        <a:xfrm>
          <a:off x="0" y="0"/>
          <a:ext cx="0" cy="0"/>
          <a:chOff x="0" y="0"/>
          <a:chExt cx="0" cy="0"/>
        </a:xfrm>
      </p:grpSpPr>
      <p:sp>
        <p:nvSpPr>
          <p:cNvPr id="237" name="Shape 237"/>
          <p:cNvSpPr txBox="1"/>
          <p:nvPr>
            <p:ph type="title"/>
          </p:nvPr>
        </p:nvSpPr>
        <p:spPr>
          <a:xfrm>
            <a:off x="1277400" y="624105"/>
            <a:ext cx="6589200" cy="592199"/>
          </a:xfrm>
          <a:prstGeom prst="rect">
            <a:avLst/>
          </a:prstGeom>
          <a:noFill/>
          <a:ln>
            <a:noFill/>
          </a:ln>
        </p:spPr>
        <p:txBody>
          <a:bodyPr anchorCtr="0" anchor="ctr" bIns="45700" lIns="91425" rIns="91425" tIns="45700">
            <a:noAutofit/>
          </a:bodyPr>
          <a:lstStyle/>
          <a:p>
            <a:pPr indent="0" lvl="0" marL="0" marR="0" rtl="0" algn="ctr">
              <a:lnSpc>
                <a:spcPct val="90000"/>
              </a:lnSpc>
              <a:spcBef>
                <a:spcPts val="0"/>
              </a:spcBef>
              <a:buClr>
                <a:schemeClr val="dk1"/>
              </a:buClr>
              <a:buSzPct val="25000"/>
              <a:buFont typeface="Calibri"/>
              <a:buNone/>
            </a:pPr>
            <a:r>
              <a:rPr b="0" i="0" lang="es-ES" sz="4400" u="none" cap="none" strike="noStrike">
                <a:solidFill>
                  <a:schemeClr val="dk1"/>
                </a:solidFill>
                <a:latin typeface="Calibri"/>
                <a:ea typeface="Calibri"/>
                <a:cs typeface="Calibri"/>
                <a:sym typeface="Calibri"/>
              </a:rPr>
              <a:t>Inodos</a:t>
            </a:r>
          </a:p>
        </p:txBody>
      </p:sp>
      <p:pic>
        <p:nvPicPr>
          <p:cNvPr id="238" name="Shape 238"/>
          <p:cNvPicPr preferRelativeResize="0"/>
          <p:nvPr/>
        </p:nvPicPr>
        <p:blipFill>
          <a:blip r:embed="rId3">
            <a:alphaModFix/>
          </a:blip>
          <a:stretch>
            <a:fillRect/>
          </a:stretch>
        </p:blipFill>
        <p:spPr>
          <a:xfrm>
            <a:off x="1277399" y="1353256"/>
            <a:ext cx="6589199" cy="5343544"/>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2" name="Shape 242"/>
        <p:cNvGrpSpPr/>
        <p:nvPr/>
      </p:nvGrpSpPr>
      <p:grpSpPr>
        <a:xfrm>
          <a:off x="0" y="0"/>
          <a:ext cx="0" cy="0"/>
          <a:chOff x="0" y="0"/>
          <a:chExt cx="0" cy="0"/>
        </a:xfrm>
      </p:grpSpPr>
      <p:sp>
        <p:nvSpPr>
          <p:cNvPr id="243" name="Shape 243"/>
          <p:cNvSpPr txBox="1"/>
          <p:nvPr>
            <p:ph type="title"/>
          </p:nvPr>
        </p:nvSpPr>
        <p:spPr>
          <a:xfrm>
            <a:off x="1277400" y="490725"/>
            <a:ext cx="6589200" cy="784200"/>
          </a:xfrm>
          <a:prstGeom prst="rect">
            <a:avLst/>
          </a:prstGeom>
          <a:noFill/>
          <a:ln>
            <a:noFill/>
          </a:ln>
        </p:spPr>
        <p:txBody>
          <a:bodyPr anchorCtr="0" anchor="ctr" bIns="45700" lIns="91425" rIns="91425" tIns="45700">
            <a:noAutofit/>
          </a:bodyPr>
          <a:lstStyle/>
          <a:p>
            <a:pPr indent="0" lvl="0" marL="0" marR="0" rtl="0" algn="ctr">
              <a:lnSpc>
                <a:spcPct val="90000"/>
              </a:lnSpc>
              <a:spcBef>
                <a:spcPts val="0"/>
              </a:spcBef>
              <a:buClr>
                <a:schemeClr val="dk1"/>
              </a:buClr>
              <a:buSzPct val="25000"/>
              <a:buFont typeface="Calibri"/>
              <a:buNone/>
            </a:pPr>
            <a:r>
              <a:rPr b="0" i="0" lang="es-ES" sz="4400" u="none" cap="none" strike="noStrike">
                <a:solidFill>
                  <a:schemeClr val="dk1"/>
                </a:solidFill>
                <a:latin typeface="Calibri"/>
                <a:ea typeface="Calibri"/>
                <a:cs typeface="Calibri"/>
                <a:sym typeface="Calibri"/>
              </a:rPr>
              <a:t>Enlaces</a:t>
            </a:r>
          </a:p>
        </p:txBody>
      </p:sp>
      <p:pic>
        <p:nvPicPr>
          <p:cNvPr descr="http://vip.cs.utsa.edu/classes/uspfig/chapter05/chap05fig0570.gif" id="244" name="Shape 244"/>
          <p:cNvPicPr preferRelativeResize="0"/>
          <p:nvPr/>
        </p:nvPicPr>
        <p:blipFill rotWithShape="1">
          <a:blip r:embed="rId3">
            <a:alphaModFix/>
          </a:blip>
          <a:srcRect b="0" l="0" r="0" t="0"/>
          <a:stretch/>
        </p:blipFill>
        <p:spPr>
          <a:xfrm>
            <a:off x="478599" y="1449375"/>
            <a:ext cx="7844700" cy="4763400"/>
          </a:xfrm>
          <a:prstGeom prst="rect">
            <a:avLst/>
          </a:prstGeom>
          <a:noFill/>
          <a:ln>
            <a:noFill/>
          </a:ln>
        </p:spPr>
      </p:pic>
      <p:sp>
        <p:nvSpPr>
          <p:cNvPr id="245" name="Shape 245"/>
          <p:cNvSpPr txBox="1"/>
          <p:nvPr/>
        </p:nvSpPr>
        <p:spPr>
          <a:xfrm>
            <a:off x="5228425" y="5547500"/>
            <a:ext cx="3347100" cy="369300"/>
          </a:xfrm>
          <a:prstGeom prst="rect">
            <a:avLst/>
          </a:prstGeom>
          <a:noFill/>
          <a:ln>
            <a:noFill/>
          </a:ln>
        </p:spPr>
        <p:txBody>
          <a:bodyPr anchorCtr="0" anchor="t" bIns="45700" lIns="91425" rIns="91425" tIns="45700">
            <a:noAutofit/>
          </a:bodyPr>
          <a:lstStyle/>
          <a:p>
            <a:pPr indent="0" lvl="0" marL="0" marR="0" rtl="0" algn="ctr">
              <a:spcBef>
                <a:spcPts val="0"/>
              </a:spcBef>
              <a:buSzPct val="25000"/>
              <a:buNone/>
            </a:pPr>
            <a:r>
              <a:rPr b="0" i="0" lang="es-ES" sz="1800" u="none" cap="none" strike="noStrike">
                <a:solidFill>
                  <a:schemeClr val="dk1"/>
                </a:solidFill>
                <a:latin typeface="Calibri"/>
                <a:ea typeface="Calibri"/>
                <a:cs typeface="Calibri"/>
                <a:sym typeface="Calibri"/>
              </a:rPr>
              <a:t>Hard link</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6" name="Shape 76"/>
        <p:cNvGrpSpPr/>
        <p:nvPr/>
      </p:nvGrpSpPr>
      <p:grpSpPr>
        <a:xfrm>
          <a:off x="0" y="0"/>
          <a:ext cx="0" cy="0"/>
          <a:chOff x="0" y="0"/>
          <a:chExt cx="0" cy="0"/>
        </a:xfrm>
      </p:grpSpPr>
      <p:sp>
        <p:nvSpPr>
          <p:cNvPr id="77" name="Shape 77"/>
          <p:cNvSpPr txBox="1"/>
          <p:nvPr>
            <p:ph type="title"/>
          </p:nvPr>
        </p:nvSpPr>
        <p:spPr>
          <a:xfrm>
            <a:off x="1442700" y="228435"/>
            <a:ext cx="6589200" cy="1281000"/>
          </a:xfrm>
          <a:prstGeom prst="rect">
            <a:avLst/>
          </a:prstGeom>
          <a:noFill/>
          <a:ln>
            <a:noFill/>
          </a:ln>
        </p:spPr>
        <p:txBody>
          <a:bodyPr anchorCtr="0" anchor="ctr" bIns="45700" lIns="91425" rIns="91425" tIns="45700">
            <a:noAutofit/>
          </a:bodyPr>
          <a:lstStyle/>
          <a:p>
            <a:pPr indent="0" lvl="0" marL="0" marR="0" rtl="0" algn="ctr">
              <a:lnSpc>
                <a:spcPct val="90000"/>
              </a:lnSpc>
              <a:spcBef>
                <a:spcPts val="0"/>
              </a:spcBef>
              <a:buClr>
                <a:schemeClr val="dk1"/>
              </a:buClr>
              <a:buSzPct val="25000"/>
              <a:buFont typeface="Calibri"/>
              <a:buNone/>
            </a:pPr>
            <a:r>
              <a:rPr b="0" i="0" lang="es-ES" sz="4400" u="none" cap="none" strike="noStrike">
                <a:solidFill>
                  <a:schemeClr val="dk1"/>
                </a:solidFill>
                <a:latin typeface="Calibri"/>
                <a:ea typeface="Calibri"/>
                <a:cs typeface="Calibri"/>
                <a:sym typeface="Calibri"/>
              </a:rPr>
              <a:t>Algunos conceptos</a:t>
            </a:r>
          </a:p>
        </p:txBody>
      </p:sp>
      <p:sp>
        <p:nvSpPr>
          <p:cNvPr id="78" name="Shape 78"/>
          <p:cNvSpPr txBox="1"/>
          <p:nvPr>
            <p:ph idx="1" type="body"/>
          </p:nvPr>
        </p:nvSpPr>
        <p:spPr>
          <a:xfrm>
            <a:off x="468750" y="1509425"/>
            <a:ext cx="4103100" cy="4667400"/>
          </a:xfrm>
          <a:prstGeom prst="rect">
            <a:avLst/>
          </a:prstGeom>
          <a:noFill/>
          <a:ln>
            <a:noFill/>
          </a:ln>
        </p:spPr>
        <p:txBody>
          <a:bodyPr anchorCtr="0" anchor="t" bIns="45700" lIns="91425" rIns="91425" tIns="45700">
            <a:noAutofit/>
          </a:bodyPr>
          <a:lstStyle/>
          <a:p>
            <a:pPr indent="-216534" lvl="0" marL="228600" marR="0" rtl="0" algn="l">
              <a:lnSpc>
                <a:spcPct val="80000"/>
              </a:lnSpc>
              <a:spcBef>
                <a:spcPts val="0"/>
              </a:spcBef>
              <a:spcAft>
                <a:spcPts val="0"/>
              </a:spcAft>
              <a:buClr>
                <a:schemeClr val="dk1"/>
              </a:buClr>
              <a:buSzPct val="100000"/>
              <a:buFont typeface="Arial"/>
              <a:buChar char="•"/>
            </a:pPr>
            <a:r>
              <a:rPr b="0" i="0" lang="es-ES" sz="2400" u="none" cap="none" strike="noStrike">
                <a:solidFill>
                  <a:schemeClr val="dk1"/>
                </a:solidFill>
                <a:latin typeface="Calibri"/>
                <a:ea typeface="Calibri"/>
                <a:cs typeface="Calibri"/>
                <a:sym typeface="Calibri"/>
              </a:rPr>
              <a:t>Archivo -&gt; Registros -&gt; Disco virtual -&gt; Bloques de disco (tamaño &gt;= sector)</a:t>
            </a:r>
          </a:p>
          <a:p>
            <a:pPr indent="-216534" lvl="0" marL="228600" marR="0" rtl="0" algn="l">
              <a:lnSpc>
                <a:spcPct val="80000"/>
              </a:lnSpc>
              <a:spcBef>
                <a:spcPts val="1000"/>
              </a:spcBef>
              <a:spcAft>
                <a:spcPts val="0"/>
              </a:spcAft>
              <a:buClr>
                <a:schemeClr val="dk1"/>
              </a:buClr>
              <a:buSzPct val="100000"/>
              <a:buFont typeface="Arial"/>
              <a:buChar char="•"/>
            </a:pPr>
            <a:r>
              <a:rPr b="0" i="0" lang="es-ES" sz="2400" u="none" cap="none" strike="noStrike">
                <a:solidFill>
                  <a:schemeClr val="dk1"/>
                </a:solidFill>
                <a:latin typeface="Calibri"/>
                <a:ea typeface="Calibri"/>
                <a:cs typeface="Calibri"/>
                <a:sym typeface="Calibri"/>
              </a:rPr>
              <a:t>Particionamiento -&gt; división lógica</a:t>
            </a:r>
          </a:p>
          <a:p>
            <a:pPr indent="-216534" lvl="0" marL="228600" marR="0" rtl="0" algn="l">
              <a:lnSpc>
                <a:spcPct val="80000"/>
              </a:lnSpc>
              <a:spcBef>
                <a:spcPts val="1000"/>
              </a:spcBef>
              <a:spcAft>
                <a:spcPts val="0"/>
              </a:spcAft>
              <a:buClr>
                <a:schemeClr val="dk1"/>
              </a:buClr>
              <a:buSzPct val="100000"/>
              <a:buFont typeface="Arial"/>
              <a:buChar char="•"/>
            </a:pPr>
            <a:r>
              <a:rPr b="0" i="0" lang="es-ES" sz="2400" u="none" cap="none" strike="noStrike">
                <a:solidFill>
                  <a:schemeClr val="dk1"/>
                </a:solidFill>
                <a:latin typeface="Calibri"/>
                <a:ea typeface="Calibri"/>
                <a:cs typeface="Calibri"/>
                <a:sym typeface="Calibri"/>
              </a:rPr>
              <a:t>Volumen -&gt; Partición con "Formato“</a:t>
            </a:r>
          </a:p>
          <a:p>
            <a:pPr indent="-216534" lvl="0" marL="228600" marR="0" rtl="0" algn="l">
              <a:lnSpc>
                <a:spcPct val="80000"/>
              </a:lnSpc>
              <a:spcBef>
                <a:spcPts val="1000"/>
              </a:spcBef>
              <a:spcAft>
                <a:spcPts val="0"/>
              </a:spcAft>
              <a:buClr>
                <a:schemeClr val="dk1"/>
              </a:buClr>
              <a:buSzPct val="100000"/>
              <a:buFont typeface="Arial"/>
              <a:buChar char="•"/>
            </a:pPr>
            <a:r>
              <a:rPr b="0" i="0" lang="es-ES" sz="2400" u="none" cap="none" strike="noStrike">
                <a:solidFill>
                  <a:schemeClr val="dk1"/>
                </a:solidFill>
                <a:latin typeface="Calibri"/>
                <a:ea typeface="Calibri"/>
                <a:cs typeface="Calibri"/>
                <a:sym typeface="Calibri"/>
              </a:rPr>
              <a:t>Cada volumen que posee un FS debe contener, además de los archivos, información de los mismos y de control del volumen</a:t>
            </a:r>
          </a:p>
          <a:p>
            <a:pPr indent="-228600" lvl="0" marL="228600" marR="0" rtl="0" algn="l">
              <a:lnSpc>
                <a:spcPct val="80000"/>
              </a:lnSpc>
              <a:spcBef>
                <a:spcPts val="1000"/>
              </a:spcBef>
              <a:buClr>
                <a:schemeClr val="dk1"/>
              </a:buClr>
              <a:buSzPct val="99615"/>
              <a:buFont typeface="Arial"/>
              <a:buNone/>
            </a:pPr>
            <a:r>
              <a:t/>
            </a:r>
            <a:endParaRPr b="0" i="0" sz="2590" u="none" cap="none" strike="noStrike">
              <a:solidFill>
                <a:schemeClr val="dk1"/>
              </a:solidFill>
              <a:latin typeface="Calibri"/>
              <a:ea typeface="Calibri"/>
              <a:cs typeface="Calibri"/>
              <a:sym typeface="Calibri"/>
            </a:endParaRPr>
          </a:p>
        </p:txBody>
      </p:sp>
      <p:pic>
        <p:nvPicPr>
          <p:cNvPr id="79" name="Shape 79"/>
          <p:cNvPicPr preferRelativeResize="0"/>
          <p:nvPr/>
        </p:nvPicPr>
        <p:blipFill rotWithShape="1">
          <a:blip r:embed="rId3">
            <a:alphaModFix/>
          </a:blip>
          <a:srcRect b="0" l="0" r="0" t="0"/>
          <a:stretch/>
        </p:blipFill>
        <p:spPr>
          <a:xfrm>
            <a:off x="4572000" y="1509425"/>
            <a:ext cx="4323000" cy="2432100"/>
          </a:xfrm>
          <a:prstGeom prst="rect">
            <a:avLst/>
          </a:prstGeom>
          <a:noFill/>
          <a:ln>
            <a:noFill/>
          </a:ln>
        </p:spPr>
      </p:pic>
      <p:pic>
        <p:nvPicPr>
          <p:cNvPr id="80" name="Shape 80"/>
          <p:cNvPicPr preferRelativeResize="0"/>
          <p:nvPr/>
        </p:nvPicPr>
        <p:blipFill rotWithShape="1">
          <a:blip r:embed="rId4">
            <a:alphaModFix/>
          </a:blip>
          <a:srcRect b="0" l="0" r="0" t="0"/>
          <a:stretch/>
        </p:blipFill>
        <p:spPr>
          <a:xfrm>
            <a:off x="4572000" y="4287850"/>
            <a:ext cx="4103100" cy="18891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9" name="Shape 249"/>
        <p:cNvGrpSpPr/>
        <p:nvPr/>
      </p:nvGrpSpPr>
      <p:grpSpPr>
        <a:xfrm>
          <a:off x="0" y="0"/>
          <a:ext cx="0" cy="0"/>
          <a:chOff x="0" y="0"/>
          <a:chExt cx="0" cy="0"/>
        </a:xfrm>
      </p:grpSpPr>
      <p:pic>
        <p:nvPicPr>
          <p:cNvPr id="250" name="Shape 250"/>
          <p:cNvPicPr preferRelativeResize="0"/>
          <p:nvPr/>
        </p:nvPicPr>
        <p:blipFill rotWithShape="1">
          <a:blip r:embed="rId3">
            <a:alphaModFix/>
          </a:blip>
          <a:srcRect b="0" l="0" r="0" t="0"/>
          <a:stretch/>
        </p:blipFill>
        <p:spPr>
          <a:xfrm>
            <a:off x="1124549" y="1353600"/>
            <a:ext cx="6894900" cy="5504400"/>
          </a:xfrm>
          <a:prstGeom prst="rect">
            <a:avLst/>
          </a:prstGeom>
          <a:noFill/>
          <a:ln>
            <a:noFill/>
          </a:ln>
        </p:spPr>
      </p:pic>
      <p:sp>
        <p:nvSpPr>
          <p:cNvPr id="251" name="Shape 251"/>
          <p:cNvSpPr txBox="1"/>
          <p:nvPr>
            <p:ph type="title"/>
          </p:nvPr>
        </p:nvSpPr>
        <p:spPr>
          <a:xfrm>
            <a:off x="1277400" y="490725"/>
            <a:ext cx="6589200" cy="784200"/>
          </a:xfrm>
          <a:prstGeom prst="rect">
            <a:avLst/>
          </a:prstGeom>
          <a:noFill/>
          <a:ln>
            <a:noFill/>
          </a:ln>
        </p:spPr>
        <p:txBody>
          <a:bodyPr anchorCtr="0" anchor="ctr" bIns="45700" lIns="91425" rIns="91425" tIns="45700">
            <a:noAutofit/>
          </a:bodyPr>
          <a:lstStyle/>
          <a:p>
            <a:pPr indent="0" lvl="0" marL="0" marR="0" rtl="0" algn="ctr">
              <a:lnSpc>
                <a:spcPct val="90000"/>
              </a:lnSpc>
              <a:spcBef>
                <a:spcPts val="0"/>
              </a:spcBef>
              <a:buClr>
                <a:schemeClr val="dk1"/>
              </a:buClr>
              <a:buSzPct val="25000"/>
              <a:buFont typeface="Calibri"/>
              <a:buNone/>
            </a:pPr>
            <a:r>
              <a:rPr b="0" i="0" lang="es-ES" sz="4400" u="none" cap="none" strike="noStrike">
                <a:solidFill>
                  <a:schemeClr val="dk1"/>
                </a:solidFill>
                <a:latin typeface="Calibri"/>
                <a:ea typeface="Calibri"/>
                <a:cs typeface="Calibri"/>
                <a:sym typeface="Calibri"/>
              </a:rPr>
              <a:t>Enlaces</a:t>
            </a:r>
          </a:p>
        </p:txBody>
      </p:sp>
      <p:sp>
        <p:nvSpPr>
          <p:cNvPr id="252" name="Shape 252"/>
          <p:cNvSpPr txBox="1"/>
          <p:nvPr/>
        </p:nvSpPr>
        <p:spPr>
          <a:xfrm>
            <a:off x="6488725" y="3291250"/>
            <a:ext cx="1880100" cy="712200"/>
          </a:xfrm>
          <a:prstGeom prst="rect">
            <a:avLst/>
          </a:prstGeom>
          <a:noFill/>
          <a:ln>
            <a:noFill/>
          </a:ln>
        </p:spPr>
        <p:txBody>
          <a:bodyPr anchorCtr="0" anchor="t" bIns="45700" lIns="91425" rIns="91425" tIns="45700">
            <a:noAutofit/>
          </a:bodyPr>
          <a:lstStyle/>
          <a:p>
            <a:pPr indent="0" lvl="0" marL="0" marR="0" rtl="0" algn="l">
              <a:spcBef>
                <a:spcPts val="0"/>
              </a:spcBef>
              <a:buSzPct val="25000"/>
              <a:buNone/>
            </a:pPr>
            <a:r>
              <a:rPr lang="es-ES" sz="1800">
                <a:solidFill>
                  <a:schemeClr val="dk1"/>
                </a:solidFill>
                <a:latin typeface="Calibri"/>
                <a:ea typeface="Calibri"/>
                <a:cs typeface="Calibri"/>
                <a:sym typeface="Calibri"/>
              </a:rPr>
              <a:t>Soft/Symbolic link</a:t>
            </a: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6" name="Shape 256"/>
        <p:cNvGrpSpPr/>
        <p:nvPr/>
      </p:nvGrpSpPr>
      <p:grpSpPr>
        <a:xfrm>
          <a:off x="0" y="0"/>
          <a:ext cx="0" cy="0"/>
          <a:chOff x="0" y="0"/>
          <a:chExt cx="0" cy="0"/>
        </a:xfrm>
      </p:grpSpPr>
      <p:sp>
        <p:nvSpPr>
          <p:cNvPr id="257" name="Shape 257"/>
          <p:cNvSpPr txBox="1"/>
          <p:nvPr>
            <p:ph type="ctrTitle"/>
          </p:nvPr>
        </p:nvSpPr>
        <p:spPr>
          <a:xfrm>
            <a:off x="2067863" y="565681"/>
            <a:ext cx="5143500" cy="655499"/>
          </a:xfrm>
          <a:prstGeom prst="rect">
            <a:avLst/>
          </a:prstGeom>
          <a:noFill/>
          <a:ln>
            <a:noFill/>
          </a:ln>
        </p:spPr>
        <p:txBody>
          <a:bodyPr anchorCtr="0" anchor="b" bIns="45700" lIns="91425" rIns="91425" tIns="45700">
            <a:noAutofit/>
          </a:bodyPr>
          <a:lstStyle/>
          <a:p>
            <a:pPr indent="0" lvl="0" marL="0" marR="0" rtl="0" algn="ctr">
              <a:lnSpc>
                <a:spcPct val="90000"/>
              </a:lnSpc>
              <a:spcBef>
                <a:spcPts val="0"/>
              </a:spcBef>
              <a:buClr>
                <a:schemeClr val="dk1"/>
              </a:buClr>
              <a:buSzPct val="25000"/>
              <a:buFont typeface="Calibri"/>
              <a:buNone/>
            </a:pPr>
            <a:r>
              <a:rPr lang="es-ES" sz="5400">
                <a:latin typeface="Calibri"/>
                <a:ea typeface="Calibri"/>
                <a:cs typeface="Calibri"/>
                <a:sym typeface="Calibri"/>
              </a:rPr>
              <a:t>¿Preguntas?</a:t>
            </a:r>
          </a:p>
        </p:txBody>
      </p:sp>
      <p:pic>
        <p:nvPicPr>
          <p:cNvPr id="258" name="Shape 258"/>
          <p:cNvPicPr preferRelativeResize="0"/>
          <p:nvPr/>
        </p:nvPicPr>
        <p:blipFill>
          <a:blip r:embed="rId3">
            <a:alphaModFix/>
          </a:blip>
          <a:stretch>
            <a:fillRect/>
          </a:stretch>
        </p:blipFill>
        <p:spPr>
          <a:xfrm>
            <a:off x="0" y="1162050"/>
            <a:ext cx="9144000" cy="5143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4" name="Shape 84"/>
        <p:cNvGrpSpPr/>
        <p:nvPr/>
      </p:nvGrpSpPr>
      <p:grpSpPr>
        <a:xfrm>
          <a:off x="0" y="0"/>
          <a:ext cx="0" cy="0"/>
          <a:chOff x="0" y="0"/>
          <a:chExt cx="0" cy="0"/>
        </a:xfrm>
      </p:grpSpPr>
      <p:sp>
        <p:nvSpPr>
          <p:cNvPr id="85" name="Shape 85"/>
          <p:cNvSpPr txBox="1"/>
          <p:nvPr>
            <p:ph type="title"/>
          </p:nvPr>
        </p:nvSpPr>
        <p:spPr>
          <a:xfrm>
            <a:off x="1458350" y="389652"/>
            <a:ext cx="6589200" cy="1017000"/>
          </a:xfrm>
          <a:prstGeom prst="rect">
            <a:avLst/>
          </a:prstGeom>
          <a:noFill/>
          <a:ln>
            <a:noFill/>
          </a:ln>
        </p:spPr>
        <p:txBody>
          <a:bodyPr anchorCtr="0" anchor="ctr" bIns="45700" lIns="91425" rIns="91425" tIns="45700">
            <a:noAutofit/>
          </a:bodyPr>
          <a:lstStyle/>
          <a:p>
            <a:pPr indent="0" lvl="0" marL="0" marR="0" rtl="0" algn="ctr">
              <a:lnSpc>
                <a:spcPct val="90000"/>
              </a:lnSpc>
              <a:spcBef>
                <a:spcPts val="0"/>
              </a:spcBef>
              <a:buClr>
                <a:schemeClr val="dk1"/>
              </a:buClr>
              <a:buSzPct val="25000"/>
              <a:buFont typeface="Calibri"/>
              <a:buNone/>
            </a:pPr>
            <a:r>
              <a:rPr b="0" i="0" lang="es-ES" sz="4400" u="none" cap="none" strike="noStrike">
                <a:solidFill>
                  <a:schemeClr val="dk1"/>
                </a:solidFill>
                <a:latin typeface="Calibri"/>
                <a:ea typeface="Calibri"/>
                <a:cs typeface="Calibri"/>
                <a:sym typeface="Calibri"/>
              </a:rPr>
              <a:t>Archivo</a:t>
            </a:r>
          </a:p>
        </p:txBody>
      </p:sp>
      <p:sp>
        <p:nvSpPr>
          <p:cNvPr id="86" name="Shape 86"/>
          <p:cNvSpPr txBox="1"/>
          <p:nvPr>
            <p:ph idx="1" type="body"/>
          </p:nvPr>
        </p:nvSpPr>
        <p:spPr>
          <a:xfrm>
            <a:off x="628650" y="1567950"/>
            <a:ext cx="8017200" cy="4821000"/>
          </a:xfrm>
          <a:prstGeom prst="rect">
            <a:avLst/>
          </a:prstGeom>
          <a:noFill/>
          <a:ln>
            <a:noFill/>
          </a:ln>
        </p:spPr>
        <p:txBody>
          <a:bodyPr anchorCtr="0" anchor="t" bIns="45700" lIns="91425" rIns="91425" tIns="45700">
            <a:noAutofit/>
          </a:bodyPr>
          <a:lstStyle/>
          <a:p>
            <a:pPr indent="-228600" lvl="0" marL="228600" marR="0" rtl="0" algn="l">
              <a:lnSpc>
                <a:spcPct val="90000"/>
              </a:lnSpc>
              <a:spcBef>
                <a:spcPts val="0"/>
              </a:spcBef>
              <a:spcAft>
                <a:spcPts val="0"/>
              </a:spcAft>
              <a:buClr>
                <a:schemeClr val="dk1"/>
              </a:buClr>
              <a:buSzPct val="100000"/>
              <a:buFont typeface="Arial"/>
              <a:buChar char="•"/>
            </a:pPr>
            <a:r>
              <a:rPr b="0" i="0" lang="es-ES" sz="2800" u="none" cap="none" strike="noStrike">
                <a:solidFill>
                  <a:schemeClr val="dk1"/>
                </a:solidFill>
                <a:latin typeface="Calibri"/>
                <a:ea typeface="Calibri"/>
                <a:cs typeface="Calibri"/>
                <a:sym typeface="Calibri"/>
              </a:rPr>
              <a:t>Es una colección de información relacionada</a:t>
            </a:r>
          </a:p>
          <a:p>
            <a:pPr indent="-228600" lvl="0" marL="228600" marR="0" rtl="0" algn="l">
              <a:lnSpc>
                <a:spcPct val="90000"/>
              </a:lnSpc>
              <a:spcBef>
                <a:spcPts val="1000"/>
              </a:spcBef>
              <a:spcAft>
                <a:spcPts val="0"/>
              </a:spcAft>
              <a:buClr>
                <a:schemeClr val="dk1"/>
              </a:buClr>
              <a:buSzPct val="100000"/>
              <a:buFont typeface="Arial"/>
              <a:buChar char="•"/>
            </a:pPr>
            <a:r>
              <a:rPr b="0" i="0" lang="es-ES" sz="2800" u="none" cap="none" strike="noStrike">
                <a:solidFill>
                  <a:schemeClr val="dk1"/>
                </a:solidFill>
                <a:latin typeface="Calibri"/>
                <a:ea typeface="Calibri"/>
                <a:cs typeface="Calibri"/>
                <a:sym typeface="Calibri"/>
              </a:rPr>
              <a:t>Sus principales atributos son:</a:t>
            </a:r>
          </a:p>
          <a:p>
            <a:pPr indent="-228600" lvl="1" marL="685800" marR="0" rtl="0" algn="l">
              <a:lnSpc>
                <a:spcPct val="90000"/>
              </a:lnSpc>
              <a:spcBef>
                <a:spcPts val="500"/>
              </a:spcBef>
              <a:spcAft>
                <a:spcPts val="0"/>
              </a:spcAft>
              <a:buClr>
                <a:schemeClr val="dk1"/>
              </a:buClr>
              <a:buSzPct val="100000"/>
              <a:buFont typeface="Arial"/>
              <a:buChar char="•"/>
            </a:pPr>
            <a:r>
              <a:rPr b="0" i="0" lang="es-ES" sz="2400" u="none" cap="none" strike="noStrike">
                <a:solidFill>
                  <a:schemeClr val="dk1"/>
                </a:solidFill>
                <a:latin typeface="Calibri"/>
                <a:ea typeface="Calibri"/>
                <a:cs typeface="Calibri"/>
                <a:sym typeface="Calibri"/>
              </a:rPr>
              <a:t>Nombre</a:t>
            </a:r>
          </a:p>
          <a:p>
            <a:pPr indent="-228600" lvl="1" marL="685800" marR="0" rtl="0" algn="l">
              <a:lnSpc>
                <a:spcPct val="90000"/>
              </a:lnSpc>
              <a:spcBef>
                <a:spcPts val="500"/>
              </a:spcBef>
              <a:spcAft>
                <a:spcPts val="0"/>
              </a:spcAft>
              <a:buClr>
                <a:schemeClr val="dk1"/>
              </a:buClr>
              <a:buSzPct val="100000"/>
              <a:buFont typeface="Arial"/>
              <a:buChar char="•"/>
            </a:pPr>
            <a:r>
              <a:rPr b="0" i="0" lang="es-ES" sz="2400" u="none" cap="none" strike="noStrike">
                <a:solidFill>
                  <a:schemeClr val="dk1"/>
                </a:solidFill>
                <a:latin typeface="Calibri"/>
                <a:ea typeface="Calibri"/>
                <a:cs typeface="Calibri"/>
                <a:sym typeface="Calibri"/>
              </a:rPr>
              <a:t>ID</a:t>
            </a:r>
          </a:p>
          <a:p>
            <a:pPr indent="-228600" lvl="1" marL="685800" marR="0" rtl="0" algn="l">
              <a:lnSpc>
                <a:spcPct val="90000"/>
              </a:lnSpc>
              <a:spcBef>
                <a:spcPts val="500"/>
              </a:spcBef>
              <a:spcAft>
                <a:spcPts val="0"/>
              </a:spcAft>
              <a:buClr>
                <a:schemeClr val="dk1"/>
              </a:buClr>
              <a:buSzPct val="100000"/>
              <a:buFont typeface="Arial"/>
              <a:buChar char="•"/>
            </a:pPr>
            <a:r>
              <a:rPr b="0" i="0" lang="es-ES" sz="2400" u="none" cap="none" strike="noStrike">
                <a:solidFill>
                  <a:schemeClr val="dk1"/>
                </a:solidFill>
                <a:latin typeface="Calibri"/>
                <a:ea typeface="Calibri"/>
                <a:cs typeface="Calibri"/>
                <a:sym typeface="Calibri"/>
              </a:rPr>
              <a:t>Tipo</a:t>
            </a:r>
          </a:p>
          <a:p>
            <a:pPr indent="-228600" lvl="1" marL="685800" marR="0" rtl="0" algn="l">
              <a:lnSpc>
                <a:spcPct val="90000"/>
              </a:lnSpc>
              <a:spcBef>
                <a:spcPts val="500"/>
              </a:spcBef>
              <a:spcAft>
                <a:spcPts val="0"/>
              </a:spcAft>
              <a:buClr>
                <a:schemeClr val="dk1"/>
              </a:buClr>
              <a:buSzPct val="100000"/>
              <a:buFont typeface="Arial"/>
              <a:buChar char="•"/>
            </a:pPr>
            <a:r>
              <a:rPr b="0" i="0" lang="es-ES" sz="2400" u="none" cap="none" strike="noStrike">
                <a:solidFill>
                  <a:schemeClr val="dk1"/>
                </a:solidFill>
                <a:latin typeface="Calibri"/>
                <a:ea typeface="Calibri"/>
                <a:cs typeface="Calibri"/>
                <a:sym typeface="Calibri"/>
              </a:rPr>
              <a:t>Ubicación</a:t>
            </a:r>
          </a:p>
          <a:p>
            <a:pPr indent="-228600" lvl="1" marL="685800" marR="0" rtl="0" algn="l">
              <a:lnSpc>
                <a:spcPct val="90000"/>
              </a:lnSpc>
              <a:spcBef>
                <a:spcPts val="500"/>
              </a:spcBef>
              <a:spcAft>
                <a:spcPts val="0"/>
              </a:spcAft>
              <a:buClr>
                <a:schemeClr val="dk1"/>
              </a:buClr>
              <a:buSzPct val="100000"/>
              <a:buFont typeface="Arial"/>
              <a:buChar char="•"/>
            </a:pPr>
            <a:r>
              <a:rPr b="0" i="0" lang="es-ES" sz="2400" u="none" cap="none" strike="noStrike">
                <a:solidFill>
                  <a:schemeClr val="dk1"/>
                </a:solidFill>
                <a:latin typeface="Calibri"/>
                <a:ea typeface="Calibri"/>
                <a:cs typeface="Calibri"/>
                <a:sym typeface="Calibri"/>
              </a:rPr>
              <a:t>Tamaño</a:t>
            </a:r>
          </a:p>
          <a:p>
            <a:pPr indent="-228600" lvl="1" marL="685800" marR="0" rtl="0" algn="l">
              <a:lnSpc>
                <a:spcPct val="90000"/>
              </a:lnSpc>
              <a:spcBef>
                <a:spcPts val="500"/>
              </a:spcBef>
              <a:spcAft>
                <a:spcPts val="0"/>
              </a:spcAft>
              <a:buClr>
                <a:schemeClr val="dk1"/>
              </a:buClr>
              <a:buSzPct val="100000"/>
              <a:buFont typeface="Arial"/>
              <a:buChar char="•"/>
            </a:pPr>
            <a:r>
              <a:rPr b="0" i="0" lang="es-ES" sz="2400" u="none" cap="none" strike="noStrike">
                <a:solidFill>
                  <a:schemeClr val="dk1"/>
                </a:solidFill>
                <a:latin typeface="Calibri"/>
                <a:ea typeface="Calibri"/>
                <a:cs typeface="Calibri"/>
                <a:sym typeface="Calibri"/>
              </a:rPr>
              <a:t>Protección</a:t>
            </a:r>
          </a:p>
          <a:p>
            <a:pPr indent="-228600" lvl="1" marL="685800" marR="0" rtl="0" algn="l">
              <a:lnSpc>
                <a:spcPct val="90000"/>
              </a:lnSpc>
              <a:spcBef>
                <a:spcPts val="500"/>
              </a:spcBef>
              <a:spcAft>
                <a:spcPts val="0"/>
              </a:spcAft>
              <a:buClr>
                <a:schemeClr val="dk1"/>
              </a:buClr>
              <a:buSzPct val="100000"/>
              <a:buFont typeface="Arial"/>
              <a:buChar char="•"/>
            </a:pPr>
            <a:r>
              <a:rPr b="0" i="0" lang="es-ES" sz="2400" u="none" cap="none" strike="noStrike">
                <a:solidFill>
                  <a:schemeClr val="dk1"/>
                </a:solidFill>
                <a:latin typeface="Calibri"/>
                <a:ea typeface="Calibri"/>
                <a:cs typeface="Calibri"/>
                <a:sym typeface="Calibri"/>
              </a:rPr>
              <a:t>Metadata</a:t>
            </a:r>
          </a:p>
          <a:p>
            <a:pPr indent="-228600" lvl="0" marL="228600" marR="0" rtl="0" algn="l">
              <a:lnSpc>
                <a:spcPct val="90000"/>
              </a:lnSpc>
              <a:spcBef>
                <a:spcPts val="500"/>
              </a:spcBef>
              <a:spcAft>
                <a:spcPts val="0"/>
              </a:spcAft>
              <a:buClr>
                <a:schemeClr val="dk1"/>
              </a:buClr>
              <a:buSzPct val="100000"/>
              <a:buFont typeface="Calibri"/>
              <a:buChar char="•"/>
            </a:pPr>
            <a:r>
              <a:rPr lang="es-ES" sz="2800">
                <a:solidFill>
                  <a:schemeClr val="dk1"/>
                </a:solidFill>
                <a:latin typeface="Calibri"/>
                <a:ea typeface="Calibri"/>
                <a:cs typeface="Calibri"/>
                <a:sym typeface="Calibri"/>
              </a:rPr>
              <a:t>Se administra usando un FCB</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 name="Shape 90"/>
        <p:cNvGrpSpPr/>
        <p:nvPr/>
      </p:nvGrpSpPr>
      <p:grpSpPr>
        <a:xfrm>
          <a:off x="0" y="0"/>
          <a:ext cx="0" cy="0"/>
          <a:chOff x="0" y="0"/>
          <a:chExt cx="0" cy="0"/>
        </a:xfrm>
      </p:grpSpPr>
      <p:sp>
        <p:nvSpPr>
          <p:cNvPr id="91" name="Shape 91"/>
          <p:cNvSpPr txBox="1"/>
          <p:nvPr>
            <p:ph type="title"/>
          </p:nvPr>
        </p:nvSpPr>
        <p:spPr>
          <a:xfrm>
            <a:off x="1458350" y="389652"/>
            <a:ext cx="6589200" cy="1017000"/>
          </a:xfrm>
          <a:prstGeom prst="rect">
            <a:avLst/>
          </a:prstGeom>
          <a:noFill/>
          <a:ln>
            <a:noFill/>
          </a:ln>
        </p:spPr>
        <p:txBody>
          <a:bodyPr anchorCtr="0" anchor="ctr" bIns="45700" lIns="91425" rIns="91425" tIns="45700">
            <a:noAutofit/>
          </a:bodyPr>
          <a:lstStyle/>
          <a:p>
            <a:pPr indent="0" lvl="0" marL="0" marR="0" rtl="0" algn="ctr">
              <a:lnSpc>
                <a:spcPct val="90000"/>
              </a:lnSpc>
              <a:spcBef>
                <a:spcPts val="0"/>
              </a:spcBef>
              <a:buClr>
                <a:schemeClr val="dk1"/>
              </a:buClr>
              <a:buSzPct val="25000"/>
              <a:buFont typeface="Calibri"/>
              <a:buNone/>
            </a:pPr>
            <a:r>
              <a:rPr b="0" i="0" lang="es-ES" sz="4400" u="none" cap="none" strike="noStrike">
                <a:solidFill>
                  <a:schemeClr val="dk1"/>
                </a:solidFill>
                <a:latin typeface="Calibri"/>
                <a:ea typeface="Calibri"/>
                <a:cs typeface="Calibri"/>
                <a:sym typeface="Calibri"/>
              </a:rPr>
              <a:t>Archivo</a:t>
            </a:r>
          </a:p>
        </p:txBody>
      </p:sp>
      <p:sp>
        <p:nvSpPr>
          <p:cNvPr id="92" name="Shape 92"/>
          <p:cNvSpPr txBox="1"/>
          <p:nvPr/>
        </p:nvSpPr>
        <p:spPr>
          <a:xfrm>
            <a:off x="571500" y="1567950"/>
            <a:ext cx="8426100" cy="4953000"/>
          </a:xfrm>
          <a:prstGeom prst="rect">
            <a:avLst/>
          </a:prstGeom>
          <a:noFill/>
          <a:ln>
            <a:noFill/>
          </a:ln>
        </p:spPr>
        <p:txBody>
          <a:bodyPr anchorCtr="0" anchor="t" bIns="45700" lIns="91425" rIns="91425" tIns="45700">
            <a:noAutofit/>
          </a:bodyPr>
          <a:lstStyle/>
          <a:p>
            <a:pPr indent="-228600" lvl="0" marL="228600" marR="0" rtl="0" algn="l">
              <a:lnSpc>
                <a:spcPct val="80000"/>
              </a:lnSpc>
              <a:spcBef>
                <a:spcPts val="0"/>
              </a:spcBef>
              <a:spcAft>
                <a:spcPts val="0"/>
              </a:spcAft>
              <a:buClr>
                <a:schemeClr val="dk1"/>
              </a:buClr>
              <a:buSzPct val="100000"/>
              <a:buFont typeface="Arial"/>
              <a:buChar char="•"/>
            </a:pPr>
            <a:r>
              <a:rPr b="0" i="0" lang="es-ES" sz="2800" u="none" cap="none" strike="noStrike">
                <a:solidFill>
                  <a:schemeClr val="dk1"/>
                </a:solidFill>
                <a:latin typeface="Calibri"/>
                <a:ea typeface="Calibri"/>
                <a:cs typeface="Calibri"/>
                <a:sym typeface="Calibri"/>
              </a:rPr>
              <a:t>Operaciones básicas:</a:t>
            </a:r>
          </a:p>
          <a:p>
            <a:pPr indent="-228600" lvl="1" marL="685800" marR="0" rtl="0" algn="l">
              <a:lnSpc>
                <a:spcPct val="80000"/>
              </a:lnSpc>
              <a:spcBef>
                <a:spcPts val="500"/>
              </a:spcBef>
              <a:spcAft>
                <a:spcPts val="0"/>
              </a:spcAft>
              <a:buClr>
                <a:schemeClr val="dk1"/>
              </a:buClr>
              <a:buSzPct val="100000"/>
              <a:buFont typeface="Arial"/>
              <a:buChar char="•"/>
            </a:pPr>
            <a:r>
              <a:rPr b="0" i="0" lang="es-ES" sz="2400" u="none" cap="none" strike="noStrike">
                <a:solidFill>
                  <a:schemeClr val="dk1"/>
                </a:solidFill>
                <a:latin typeface="Calibri"/>
                <a:ea typeface="Calibri"/>
                <a:cs typeface="Calibri"/>
                <a:sym typeface="Calibri"/>
              </a:rPr>
              <a:t>Creación</a:t>
            </a:r>
          </a:p>
          <a:p>
            <a:pPr indent="-228600" lvl="1" marL="685800" marR="0" rtl="0" algn="l">
              <a:lnSpc>
                <a:spcPct val="80000"/>
              </a:lnSpc>
              <a:spcBef>
                <a:spcPts val="500"/>
              </a:spcBef>
              <a:spcAft>
                <a:spcPts val="0"/>
              </a:spcAft>
              <a:buClr>
                <a:schemeClr val="dk1"/>
              </a:buClr>
              <a:buSzPct val="100000"/>
              <a:buFont typeface="Arial"/>
              <a:buChar char="•"/>
            </a:pPr>
            <a:r>
              <a:rPr b="0" i="0" lang="es-ES" sz="2400" u="none" cap="none" strike="noStrike">
                <a:solidFill>
                  <a:schemeClr val="dk1"/>
                </a:solidFill>
                <a:latin typeface="Calibri"/>
                <a:ea typeface="Calibri"/>
                <a:cs typeface="Calibri"/>
                <a:sym typeface="Calibri"/>
              </a:rPr>
              <a:t>Escritura</a:t>
            </a:r>
          </a:p>
          <a:p>
            <a:pPr indent="-228600" lvl="1" marL="685800" marR="0" rtl="0" algn="l">
              <a:lnSpc>
                <a:spcPct val="80000"/>
              </a:lnSpc>
              <a:spcBef>
                <a:spcPts val="500"/>
              </a:spcBef>
              <a:spcAft>
                <a:spcPts val="0"/>
              </a:spcAft>
              <a:buClr>
                <a:schemeClr val="dk1"/>
              </a:buClr>
              <a:buSzPct val="100000"/>
              <a:buFont typeface="Arial"/>
              <a:buChar char="•"/>
            </a:pPr>
            <a:r>
              <a:rPr b="0" i="0" lang="es-ES" sz="2400" u="none" cap="none" strike="noStrike">
                <a:solidFill>
                  <a:schemeClr val="dk1"/>
                </a:solidFill>
                <a:latin typeface="Calibri"/>
                <a:ea typeface="Calibri"/>
                <a:cs typeface="Calibri"/>
                <a:sym typeface="Calibri"/>
              </a:rPr>
              <a:t>Lectura</a:t>
            </a:r>
          </a:p>
          <a:p>
            <a:pPr indent="-228600" lvl="1" marL="685800" marR="0" rtl="0" algn="l">
              <a:lnSpc>
                <a:spcPct val="80000"/>
              </a:lnSpc>
              <a:spcBef>
                <a:spcPts val="500"/>
              </a:spcBef>
              <a:spcAft>
                <a:spcPts val="0"/>
              </a:spcAft>
              <a:buClr>
                <a:schemeClr val="dk1"/>
              </a:buClr>
              <a:buSzPct val="100000"/>
              <a:buFont typeface="Arial"/>
              <a:buChar char="•"/>
            </a:pPr>
            <a:r>
              <a:rPr b="0" i="0" lang="es-ES" sz="2400" u="none" cap="none" strike="noStrike">
                <a:solidFill>
                  <a:schemeClr val="dk1"/>
                </a:solidFill>
                <a:latin typeface="Calibri"/>
                <a:ea typeface="Calibri"/>
                <a:cs typeface="Calibri"/>
                <a:sym typeface="Calibri"/>
              </a:rPr>
              <a:t>Reposicionamiento (seek)</a:t>
            </a:r>
          </a:p>
          <a:p>
            <a:pPr indent="-228600" lvl="1" marL="685800" marR="0" rtl="0" algn="l">
              <a:lnSpc>
                <a:spcPct val="80000"/>
              </a:lnSpc>
              <a:spcBef>
                <a:spcPts val="500"/>
              </a:spcBef>
              <a:spcAft>
                <a:spcPts val="0"/>
              </a:spcAft>
              <a:buClr>
                <a:schemeClr val="dk1"/>
              </a:buClr>
              <a:buSzPct val="100000"/>
              <a:buFont typeface="Arial"/>
              <a:buChar char="•"/>
            </a:pPr>
            <a:r>
              <a:rPr b="0" i="0" lang="es-ES" sz="2400" u="none" cap="none" strike="noStrike">
                <a:solidFill>
                  <a:schemeClr val="dk1"/>
                </a:solidFill>
                <a:latin typeface="Calibri"/>
                <a:ea typeface="Calibri"/>
                <a:cs typeface="Calibri"/>
                <a:sym typeface="Calibri"/>
              </a:rPr>
              <a:t>Borrado</a:t>
            </a:r>
          </a:p>
          <a:p>
            <a:pPr indent="-228600" lvl="1" marL="685800" marR="0" rtl="0" algn="l">
              <a:lnSpc>
                <a:spcPct val="80000"/>
              </a:lnSpc>
              <a:spcBef>
                <a:spcPts val="500"/>
              </a:spcBef>
              <a:spcAft>
                <a:spcPts val="0"/>
              </a:spcAft>
              <a:buClr>
                <a:schemeClr val="dk1"/>
              </a:buClr>
              <a:buSzPct val="100000"/>
              <a:buFont typeface="Arial"/>
              <a:buChar char="•"/>
            </a:pPr>
            <a:r>
              <a:rPr b="0" i="0" lang="es-ES" sz="2400" u="none" cap="none" strike="noStrike">
                <a:solidFill>
                  <a:schemeClr val="dk1"/>
                </a:solidFill>
                <a:latin typeface="Calibri"/>
                <a:ea typeface="Calibri"/>
                <a:cs typeface="Calibri"/>
                <a:sym typeface="Calibri"/>
              </a:rPr>
              <a:t>Truncado</a:t>
            </a:r>
          </a:p>
          <a:p>
            <a:pPr indent="-228600" lvl="1" marL="685800" marR="0" rtl="0" algn="l">
              <a:lnSpc>
                <a:spcPct val="80000"/>
              </a:lnSpc>
              <a:spcBef>
                <a:spcPts val="500"/>
              </a:spcBef>
              <a:spcAft>
                <a:spcPts val="0"/>
              </a:spcAft>
              <a:buClr>
                <a:schemeClr val="dk1"/>
              </a:buClr>
              <a:buSzPct val="100000"/>
              <a:buFont typeface="Arial"/>
              <a:buChar char="•"/>
            </a:pPr>
            <a:r>
              <a:rPr b="0" i="0" lang="es-ES" sz="2400" u="none" cap="none" strike="noStrike">
                <a:solidFill>
                  <a:schemeClr val="dk1"/>
                </a:solidFill>
                <a:latin typeface="Calibri"/>
                <a:ea typeface="Calibri"/>
                <a:cs typeface="Calibri"/>
                <a:sym typeface="Calibri"/>
              </a:rPr>
              <a:t>Apertura / Cierre</a:t>
            </a:r>
          </a:p>
          <a:p>
            <a:pPr indent="-228600" lvl="0" marL="228600" marR="0" rtl="0" algn="l">
              <a:lnSpc>
                <a:spcPct val="80000"/>
              </a:lnSpc>
              <a:spcBef>
                <a:spcPts val="1000"/>
              </a:spcBef>
              <a:spcAft>
                <a:spcPts val="0"/>
              </a:spcAft>
              <a:buClr>
                <a:schemeClr val="dk1"/>
              </a:buClr>
              <a:buSzPct val="100000"/>
              <a:buFont typeface="Arial"/>
              <a:buChar char="•"/>
            </a:pPr>
            <a:r>
              <a:rPr b="0" i="0" lang="es-ES" sz="2800" u="none" cap="none" strike="noStrike">
                <a:solidFill>
                  <a:schemeClr val="dk1"/>
                </a:solidFill>
                <a:latin typeface="Calibri"/>
                <a:ea typeface="Calibri"/>
                <a:cs typeface="Calibri"/>
                <a:sym typeface="Calibri"/>
              </a:rPr>
              <a:t>Existen otras operaciones, que son combinaciones de las básicas</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6" name="Shape 96"/>
        <p:cNvGrpSpPr/>
        <p:nvPr/>
      </p:nvGrpSpPr>
      <p:grpSpPr>
        <a:xfrm>
          <a:off x="0" y="0"/>
          <a:ext cx="0" cy="0"/>
          <a:chOff x="0" y="0"/>
          <a:chExt cx="0" cy="0"/>
        </a:xfrm>
      </p:grpSpPr>
      <p:sp>
        <p:nvSpPr>
          <p:cNvPr id="97" name="Shape 97"/>
          <p:cNvSpPr txBox="1"/>
          <p:nvPr>
            <p:ph type="title"/>
          </p:nvPr>
        </p:nvSpPr>
        <p:spPr>
          <a:xfrm>
            <a:off x="1458350" y="389652"/>
            <a:ext cx="6589200" cy="1017000"/>
          </a:xfrm>
          <a:prstGeom prst="rect">
            <a:avLst/>
          </a:prstGeom>
          <a:noFill/>
          <a:ln>
            <a:noFill/>
          </a:ln>
        </p:spPr>
        <p:txBody>
          <a:bodyPr anchorCtr="0" anchor="ctr" bIns="45700" lIns="91425" rIns="91425" tIns="45700">
            <a:noAutofit/>
          </a:bodyPr>
          <a:lstStyle/>
          <a:p>
            <a:pPr indent="0" lvl="0" marL="0" marR="0" rtl="0" algn="ctr">
              <a:lnSpc>
                <a:spcPct val="90000"/>
              </a:lnSpc>
              <a:spcBef>
                <a:spcPts val="0"/>
              </a:spcBef>
              <a:buClr>
                <a:schemeClr val="dk1"/>
              </a:buClr>
              <a:buSzPct val="25000"/>
              <a:buFont typeface="Calibri"/>
              <a:buNone/>
            </a:pPr>
            <a:r>
              <a:rPr lang="es-ES" sz="4400">
                <a:solidFill>
                  <a:schemeClr val="dk1"/>
                </a:solidFill>
                <a:latin typeface="Calibri"/>
                <a:ea typeface="Calibri"/>
                <a:cs typeface="Calibri"/>
                <a:sym typeface="Calibri"/>
              </a:rPr>
              <a:t>Metodos de acceso</a:t>
            </a:r>
          </a:p>
        </p:txBody>
      </p:sp>
      <p:sp>
        <p:nvSpPr>
          <p:cNvPr id="98" name="Shape 98"/>
          <p:cNvSpPr txBox="1"/>
          <p:nvPr/>
        </p:nvSpPr>
        <p:spPr>
          <a:xfrm>
            <a:off x="571500" y="1567950"/>
            <a:ext cx="8426100" cy="4953000"/>
          </a:xfrm>
          <a:prstGeom prst="rect">
            <a:avLst/>
          </a:prstGeom>
          <a:noFill/>
          <a:ln>
            <a:noFill/>
          </a:ln>
        </p:spPr>
        <p:txBody>
          <a:bodyPr anchorCtr="0" anchor="t" bIns="45700" lIns="91425" rIns="91425" tIns="45700">
            <a:noAutofit/>
          </a:bodyPr>
          <a:lstStyle/>
          <a:p>
            <a:pPr indent="-228600" lvl="0" marL="228600" marR="0" rtl="0" algn="l">
              <a:lnSpc>
                <a:spcPct val="80000"/>
              </a:lnSpc>
              <a:spcBef>
                <a:spcPts val="1000"/>
              </a:spcBef>
              <a:spcAft>
                <a:spcPts val="0"/>
              </a:spcAft>
              <a:buClr>
                <a:schemeClr val="dk1"/>
              </a:buClr>
              <a:buSzPct val="100000"/>
              <a:buFont typeface="Arial"/>
              <a:buChar char="•"/>
            </a:pPr>
            <a:r>
              <a:rPr lang="es-ES" sz="2800">
                <a:solidFill>
                  <a:schemeClr val="dk1"/>
                </a:solidFill>
                <a:latin typeface="Calibri"/>
                <a:ea typeface="Calibri"/>
                <a:cs typeface="Calibri"/>
                <a:sym typeface="Calibri"/>
              </a:rPr>
              <a:t>Secuencial: Un registro después del otro</a:t>
            </a:r>
          </a:p>
          <a:p>
            <a:pPr indent="-228600" lvl="0" marL="228600" marR="0" rtl="0" algn="l">
              <a:lnSpc>
                <a:spcPct val="80000"/>
              </a:lnSpc>
              <a:spcBef>
                <a:spcPts val="1000"/>
              </a:spcBef>
              <a:spcAft>
                <a:spcPts val="0"/>
              </a:spcAft>
              <a:buClr>
                <a:schemeClr val="dk1"/>
              </a:buClr>
              <a:buSzPct val="100000"/>
              <a:buFont typeface="Arial"/>
              <a:buChar char="•"/>
            </a:pPr>
            <a:r>
              <a:rPr lang="es-ES" sz="2800">
                <a:solidFill>
                  <a:schemeClr val="dk1"/>
                </a:solidFill>
                <a:latin typeface="Calibri"/>
                <a:ea typeface="Calibri"/>
                <a:cs typeface="Calibri"/>
                <a:sym typeface="Calibri"/>
              </a:rPr>
              <a:t>Directo: Se puede acceder a cualquier registro sin recorrer los anteriores</a:t>
            </a:r>
          </a:p>
          <a:p>
            <a:pPr indent="-228600" lvl="0" marL="228600" marR="0" rtl="0" algn="l">
              <a:lnSpc>
                <a:spcPct val="80000"/>
              </a:lnSpc>
              <a:spcBef>
                <a:spcPts val="1000"/>
              </a:spcBef>
              <a:spcAft>
                <a:spcPts val="0"/>
              </a:spcAft>
              <a:buClr>
                <a:schemeClr val="dk1"/>
              </a:buClr>
              <a:buSzPct val="100000"/>
              <a:buFont typeface="Arial"/>
              <a:buChar char="•"/>
            </a:pPr>
            <a:r>
              <a:rPr lang="es-ES" sz="2800">
                <a:solidFill>
                  <a:schemeClr val="dk1"/>
                </a:solidFill>
                <a:latin typeface="Calibri"/>
                <a:ea typeface="Calibri"/>
                <a:cs typeface="Calibri"/>
                <a:sym typeface="Calibri"/>
              </a:rPr>
              <a:t>Indexado: Se coloca un índice para acelerar búsquedas sobre archivos grandes </a:t>
            </a:r>
          </a:p>
          <a:p>
            <a:pPr indent="-228600" lvl="0" marL="228600" marR="0" rtl="0" algn="l">
              <a:lnSpc>
                <a:spcPct val="80000"/>
              </a:lnSpc>
              <a:spcBef>
                <a:spcPts val="1000"/>
              </a:spcBef>
              <a:spcAft>
                <a:spcPts val="0"/>
              </a:spcAft>
              <a:buClr>
                <a:schemeClr val="dk1"/>
              </a:buClr>
              <a:buSzPct val="100000"/>
              <a:buFont typeface="Arial"/>
              <a:buChar char="•"/>
            </a:pPr>
            <a:r>
              <a:rPr lang="es-ES" sz="2800">
                <a:solidFill>
                  <a:schemeClr val="dk1"/>
                </a:solidFill>
                <a:latin typeface="Calibri"/>
                <a:ea typeface="Calibri"/>
                <a:cs typeface="Calibri"/>
                <a:sym typeface="Calibri"/>
              </a:rPr>
              <a:t>Hashed: Para agilizar accesos directos. Se utiliza la función de hash para acceder directamente al bloque deseado</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2" name="Shape 102"/>
        <p:cNvGrpSpPr/>
        <p:nvPr/>
      </p:nvGrpSpPr>
      <p:grpSpPr>
        <a:xfrm>
          <a:off x="0" y="0"/>
          <a:ext cx="0" cy="0"/>
          <a:chOff x="0" y="0"/>
          <a:chExt cx="0" cy="0"/>
        </a:xfrm>
      </p:grpSpPr>
      <p:sp>
        <p:nvSpPr>
          <p:cNvPr id="103" name="Shape 103"/>
          <p:cNvSpPr txBox="1"/>
          <p:nvPr>
            <p:ph type="title"/>
          </p:nvPr>
        </p:nvSpPr>
        <p:spPr>
          <a:xfrm>
            <a:off x="1277400" y="518604"/>
            <a:ext cx="6589200" cy="738600"/>
          </a:xfrm>
          <a:prstGeom prst="rect">
            <a:avLst/>
          </a:prstGeom>
          <a:noFill/>
          <a:ln>
            <a:noFill/>
          </a:ln>
        </p:spPr>
        <p:txBody>
          <a:bodyPr anchorCtr="0" anchor="ctr" bIns="45700" lIns="91425" rIns="91425" tIns="45700">
            <a:noAutofit/>
          </a:bodyPr>
          <a:lstStyle/>
          <a:p>
            <a:pPr indent="0" lvl="0" marL="0" marR="0" rtl="0" algn="ctr">
              <a:lnSpc>
                <a:spcPct val="90000"/>
              </a:lnSpc>
              <a:spcBef>
                <a:spcPts val="0"/>
              </a:spcBef>
              <a:buClr>
                <a:schemeClr val="dk1"/>
              </a:buClr>
              <a:buSzPct val="25000"/>
              <a:buFont typeface="Calibri"/>
              <a:buNone/>
            </a:pPr>
            <a:r>
              <a:rPr b="0" i="0" lang="es-ES" sz="4400" u="none" cap="none" strike="noStrike">
                <a:solidFill>
                  <a:schemeClr val="dk1"/>
                </a:solidFill>
                <a:latin typeface="Calibri"/>
                <a:ea typeface="Calibri"/>
                <a:cs typeface="Calibri"/>
                <a:sym typeface="Calibri"/>
              </a:rPr>
              <a:t>Archivos Abiertos</a:t>
            </a:r>
          </a:p>
        </p:txBody>
      </p:sp>
      <p:sp>
        <p:nvSpPr>
          <p:cNvPr id="104" name="Shape 104"/>
          <p:cNvSpPr txBox="1"/>
          <p:nvPr>
            <p:ph idx="1" type="body"/>
          </p:nvPr>
        </p:nvSpPr>
        <p:spPr>
          <a:xfrm>
            <a:off x="659425" y="1406775"/>
            <a:ext cx="8382000" cy="5216700"/>
          </a:xfrm>
          <a:prstGeom prst="rect">
            <a:avLst/>
          </a:prstGeom>
          <a:noFill/>
          <a:ln>
            <a:noFill/>
          </a:ln>
        </p:spPr>
        <p:txBody>
          <a:bodyPr anchorCtr="0" anchor="t" bIns="45700" lIns="91425" rIns="91425" tIns="45700">
            <a:noAutofit/>
          </a:bodyPr>
          <a:lstStyle/>
          <a:p>
            <a:pPr indent="-231775" lvl="0" marL="228600" marR="0" rtl="0" algn="l">
              <a:lnSpc>
                <a:spcPct val="70000"/>
              </a:lnSpc>
              <a:spcBef>
                <a:spcPts val="0"/>
              </a:spcBef>
              <a:spcAft>
                <a:spcPts val="0"/>
              </a:spcAft>
              <a:buClr>
                <a:schemeClr val="dk1"/>
              </a:buClr>
              <a:buSzPct val="100000"/>
              <a:buFont typeface="Arial"/>
              <a:buChar char="•"/>
            </a:pPr>
            <a:r>
              <a:rPr b="0" i="0" lang="es-ES" u="none" cap="none" strike="noStrike">
                <a:solidFill>
                  <a:schemeClr val="dk1"/>
                </a:solidFill>
                <a:latin typeface="Calibri"/>
                <a:ea typeface="Calibri"/>
                <a:cs typeface="Calibri"/>
                <a:sym typeface="Calibri"/>
              </a:rPr>
              <a:t>La información sobre archivos abiertos se guarda en una tabla de archivos abiertos.</a:t>
            </a:r>
          </a:p>
          <a:p>
            <a:pPr indent="-247650" lvl="1" marL="685800" marR="0" rtl="0" algn="l">
              <a:lnSpc>
                <a:spcPct val="70000"/>
              </a:lnSpc>
              <a:spcBef>
                <a:spcPts val="500"/>
              </a:spcBef>
              <a:spcAft>
                <a:spcPts val="0"/>
              </a:spcAft>
              <a:buClr>
                <a:schemeClr val="dk1"/>
              </a:buClr>
              <a:buSzPct val="100000"/>
              <a:buFont typeface="Arial"/>
              <a:buChar char="•"/>
            </a:pPr>
            <a:r>
              <a:rPr b="0" i="0" lang="es-ES" sz="1800" u="none" cap="none" strike="noStrike">
                <a:solidFill>
                  <a:schemeClr val="dk1"/>
                </a:solidFill>
                <a:latin typeface="Calibri"/>
                <a:ea typeface="Calibri"/>
                <a:cs typeface="Calibri"/>
                <a:sym typeface="Calibri"/>
              </a:rPr>
              <a:t>Una global</a:t>
            </a:r>
          </a:p>
          <a:p>
            <a:pPr indent="-247650" lvl="1" marL="685800" marR="0" rtl="0" algn="l">
              <a:lnSpc>
                <a:spcPct val="70000"/>
              </a:lnSpc>
              <a:spcBef>
                <a:spcPts val="500"/>
              </a:spcBef>
              <a:spcAft>
                <a:spcPts val="0"/>
              </a:spcAft>
              <a:buClr>
                <a:schemeClr val="dk1"/>
              </a:buClr>
              <a:buSzPct val="100000"/>
              <a:buFont typeface="Arial"/>
              <a:buChar char="•"/>
            </a:pPr>
            <a:r>
              <a:rPr b="0" i="0" lang="es-ES" sz="1800" u="none" cap="none" strike="noStrike">
                <a:solidFill>
                  <a:schemeClr val="dk1"/>
                </a:solidFill>
                <a:latin typeface="Calibri"/>
                <a:ea typeface="Calibri"/>
                <a:cs typeface="Calibri"/>
                <a:sym typeface="Calibri"/>
              </a:rPr>
              <a:t>Una por proceso (con un puntero a la global)</a:t>
            </a:r>
          </a:p>
          <a:p>
            <a:pPr indent="-231775" lvl="0" marL="228600" marR="0" rtl="0" algn="l">
              <a:lnSpc>
                <a:spcPct val="70000"/>
              </a:lnSpc>
              <a:spcBef>
                <a:spcPts val="1000"/>
              </a:spcBef>
              <a:spcAft>
                <a:spcPts val="0"/>
              </a:spcAft>
              <a:buClr>
                <a:schemeClr val="dk1"/>
              </a:buClr>
              <a:buSzPct val="100000"/>
              <a:buFont typeface="Arial"/>
              <a:buChar char="•"/>
            </a:pPr>
            <a:r>
              <a:rPr b="0" i="0" lang="es-ES" u="none" cap="none" strike="noStrike">
                <a:solidFill>
                  <a:schemeClr val="dk1"/>
                </a:solidFill>
                <a:latin typeface="Calibri"/>
                <a:ea typeface="Calibri"/>
                <a:cs typeface="Calibri"/>
                <a:sym typeface="Calibri"/>
              </a:rPr>
              <a:t>Cuando se abre un archivo por primera vez</a:t>
            </a:r>
          </a:p>
          <a:p>
            <a:pPr indent="-247650" lvl="1" marL="685800" marR="0" rtl="0" algn="l">
              <a:lnSpc>
                <a:spcPct val="70000"/>
              </a:lnSpc>
              <a:spcBef>
                <a:spcPts val="500"/>
              </a:spcBef>
              <a:spcAft>
                <a:spcPts val="0"/>
              </a:spcAft>
              <a:buClr>
                <a:schemeClr val="dk1"/>
              </a:buClr>
              <a:buSzPct val="100000"/>
              <a:buFont typeface="Arial"/>
              <a:buChar char="•"/>
            </a:pPr>
            <a:r>
              <a:rPr b="0" i="0" lang="es-ES" sz="1800" u="none" cap="none" strike="noStrike">
                <a:solidFill>
                  <a:schemeClr val="dk1"/>
                </a:solidFill>
                <a:latin typeface="Calibri"/>
                <a:ea typeface="Calibri"/>
                <a:cs typeface="Calibri"/>
                <a:sym typeface="Calibri"/>
              </a:rPr>
              <a:t>Se crea una entrada en la tabla global</a:t>
            </a:r>
          </a:p>
          <a:p>
            <a:pPr indent="-247650" lvl="1" marL="685800" marR="0" rtl="0" algn="l">
              <a:lnSpc>
                <a:spcPct val="70000"/>
              </a:lnSpc>
              <a:spcBef>
                <a:spcPts val="500"/>
              </a:spcBef>
              <a:spcAft>
                <a:spcPts val="0"/>
              </a:spcAft>
              <a:buClr>
                <a:schemeClr val="dk1"/>
              </a:buClr>
              <a:buSzPct val="100000"/>
              <a:buFont typeface="Arial"/>
              <a:buChar char="•"/>
            </a:pPr>
            <a:r>
              <a:rPr b="0" i="0" lang="es-ES" sz="1800" u="none" cap="none" strike="noStrike">
                <a:solidFill>
                  <a:schemeClr val="dk1"/>
                </a:solidFill>
                <a:latin typeface="Calibri"/>
                <a:ea typeface="Calibri"/>
                <a:cs typeface="Calibri"/>
                <a:sym typeface="Calibri"/>
              </a:rPr>
              <a:t>Se crea una entrada en la tabla del proceso</a:t>
            </a:r>
          </a:p>
          <a:p>
            <a:pPr indent="-231775" lvl="0" marL="228600" marR="0" rtl="0" algn="l">
              <a:lnSpc>
                <a:spcPct val="70000"/>
              </a:lnSpc>
              <a:spcBef>
                <a:spcPts val="1000"/>
              </a:spcBef>
              <a:spcAft>
                <a:spcPts val="0"/>
              </a:spcAft>
              <a:buClr>
                <a:schemeClr val="dk1"/>
              </a:buClr>
              <a:buSzPct val="100000"/>
              <a:buFont typeface="Arial"/>
              <a:buChar char="•"/>
            </a:pPr>
            <a:r>
              <a:rPr b="0" i="0" lang="es-ES" u="none" cap="none" strike="noStrike">
                <a:solidFill>
                  <a:schemeClr val="dk1"/>
                </a:solidFill>
                <a:latin typeface="Calibri"/>
                <a:ea typeface="Calibri"/>
                <a:cs typeface="Calibri"/>
                <a:sym typeface="Calibri"/>
              </a:rPr>
              <a:t>Cuando se abre un archivo nuevamente</a:t>
            </a:r>
          </a:p>
          <a:p>
            <a:pPr indent="-247650" lvl="1" marL="685800" marR="0" rtl="0" algn="l">
              <a:lnSpc>
                <a:spcPct val="70000"/>
              </a:lnSpc>
              <a:spcBef>
                <a:spcPts val="500"/>
              </a:spcBef>
              <a:spcAft>
                <a:spcPts val="0"/>
              </a:spcAft>
              <a:buClr>
                <a:schemeClr val="dk1"/>
              </a:buClr>
              <a:buSzPct val="100000"/>
              <a:buFont typeface="Arial"/>
              <a:buChar char="•"/>
            </a:pPr>
            <a:r>
              <a:rPr b="0" i="0" lang="es-ES" sz="1800" u="none" cap="none" strike="noStrike">
                <a:solidFill>
                  <a:schemeClr val="dk1"/>
                </a:solidFill>
                <a:latin typeface="Calibri"/>
                <a:ea typeface="Calibri"/>
                <a:cs typeface="Calibri"/>
                <a:sym typeface="Calibri"/>
              </a:rPr>
              <a:t>Se crea sólo la entrada en la tabla del proceso.</a:t>
            </a:r>
          </a:p>
          <a:p>
            <a:pPr indent="-247650" lvl="1" marL="685800" marR="0" rtl="0" algn="l">
              <a:lnSpc>
                <a:spcPct val="70000"/>
              </a:lnSpc>
              <a:spcBef>
                <a:spcPts val="500"/>
              </a:spcBef>
              <a:spcAft>
                <a:spcPts val="0"/>
              </a:spcAft>
              <a:buClr>
                <a:schemeClr val="dk1"/>
              </a:buClr>
              <a:buSzPct val="100000"/>
              <a:buFont typeface="Arial"/>
              <a:buChar char="•"/>
            </a:pPr>
            <a:r>
              <a:rPr b="0" i="0" lang="es-ES" sz="1800" u="none" cap="none" strike="noStrike">
                <a:solidFill>
                  <a:schemeClr val="dk1"/>
                </a:solidFill>
                <a:latin typeface="Calibri"/>
                <a:ea typeface="Calibri"/>
                <a:cs typeface="Calibri"/>
                <a:sym typeface="Calibri"/>
              </a:rPr>
              <a:t>Se actualiza un contador de aperturas en la tabla global</a:t>
            </a:r>
          </a:p>
          <a:p>
            <a:pPr indent="-231775" lvl="0" marL="228600" marR="0" rtl="0" algn="l">
              <a:lnSpc>
                <a:spcPct val="70000"/>
              </a:lnSpc>
              <a:spcBef>
                <a:spcPts val="1000"/>
              </a:spcBef>
              <a:spcAft>
                <a:spcPts val="0"/>
              </a:spcAft>
              <a:buClr>
                <a:schemeClr val="dk1"/>
              </a:buClr>
              <a:buSzPct val="100000"/>
              <a:buFont typeface="Arial"/>
              <a:buChar char="•"/>
            </a:pPr>
            <a:r>
              <a:rPr b="0" i="0" lang="es-ES" u="none" cap="none" strike="noStrike">
                <a:solidFill>
                  <a:schemeClr val="dk1"/>
                </a:solidFill>
                <a:latin typeface="Calibri"/>
                <a:ea typeface="Calibri"/>
                <a:cs typeface="Calibri"/>
                <a:sym typeface="Calibri"/>
              </a:rPr>
              <a:t>Cuando se cierra un archivo</a:t>
            </a:r>
          </a:p>
          <a:p>
            <a:pPr indent="-247650" lvl="1" marL="685800" marR="0" rtl="0" algn="l">
              <a:lnSpc>
                <a:spcPct val="70000"/>
              </a:lnSpc>
              <a:spcBef>
                <a:spcPts val="500"/>
              </a:spcBef>
              <a:spcAft>
                <a:spcPts val="0"/>
              </a:spcAft>
              <a:buClr>
                <a:schemeClr val="dk1"/>
              </a:buClr>
              <a:buSzPct val="100000"/>
              <a:buFont typeface="Arial"/>
              <a:buChar char="•"/>
            </a:pPr>
            <a:r>
              <a:rPr b="0" i="0" lang="es-ES" sz="1800" u="none" cap="none" strike="noStrike">
                <a:solidFill>
                  <a:schemeClr val="dk1"/>
                </a:solidFill>
                <a:latin typeface="Calibri"/>
                <a:ea typeface="Calibri"/>
                <a:cs typeface="Calibri"/>
                <a:sym typeface="Calibri"/>
              </a:rPr>
              <a:t>Se borra de la tabla del proceso</a:t>
            </a:r>
          </a:p>
          <a:p>
            <a:pPr indent="-247650" lvl="1" marL="685800" marR="0" rtl="0" algn="l">
              <a:lnSpc>
                <a:spcPct val="70000"/>
              </a:lnSpc>
              <a:spcBef>
                <a:spcPts val="500"/>
              </a:spcBef>
              <a:spcAft>
                <a:spcPts val="0"/>
              </a:spcAft>
              <a:buClr>
                <a:schemeClr val="dk1"/>
              </a:buClr>
              <a:buSzPct val="100000"/>
              <a:buFont typeface="Arial"/>
              <a:buChar char="•"/>
            </a:pPr>
            <a:r>
              <a:rPr b="0" i="0" lang="es-ES" sz="1800" u="none" cap="none" strike="noStrike">
                <a:solidFill>
                  <a:schemeClr val="dk1"/>
                </a:solidFill>
                <a:latin typeface="Calibri"/>
                <a:ea typeface="Calibri"/>
                <a:cs typeface="Calibri"/>
                <a:sym typeface="Calibri"/>
              </a:rPr>
              <a:t>Se actualiza el contador de aperturas en la tabla global</a:t>
            </a:r>
          </a:p>
          <a:p>
            <a:pPr indent="-231775" lvl="0" marL="228600" marR="0" rtl="0" algn="l">
              <a:lnSpc>
                <a:spcPct val="70000"/>
              </a:lnSpc>
              <a:spcBef>
                <a:spcPts val="1000"/>
              </a:spcBef>
              <a:spcAft>
                <a:spcPts val="0"/>
              </a:spcAft>
              <a:buClr>
                <a:schemeClr val="dk1"/>
              </a:buClr>
              <a:buSzPct val="100000"/>
              <a:buFont typeface="Arial"/>
              <a:buChar char="•"/>
            </a:pPr>
            <a:r>
              <a:rPr b="0" i="0" lang="es-ES" u="none" cap="none" strike="noStrike">
                <a:solidFill>
                  <a:schemeClr val="dk1"/>
                </a:solidFill>
                <a:latin typeface="Calibri"/>
                <a:ea typeface="Calibri"/>
                <a:cs typeface="Calibri"/>
                <a:sym typeface="Calibri"/>
              </a:rPr>
              <a:t>Cuando el contador de aperturas lleg</a:t>
            </a:r>
            <a:r>
              <a:rPr lang="es-ES">
                <a:solidFill>
                  <a:schemeClr val="dk1"/>
                </a:solidFill>
                <a:latin typeface="Calibri"/>
                <a:ea typeface="Calibri"/>
                <a:cs typeface="Calibri"/>
                <a:sym typeface="Calibri"/>
              </a:rPr>
              <a:t>a</a:t>
            </a:r>
            <a:r>
              <a:rPr b="0" i="0" lang="es-ES" u="none" cap="none" strike="noStrike">
                <a:solidFill>
                  <a:schemeClr val="dk1"/>
                </a:solidFill>
                <a:latin typeface="Calibri"/>
                <a:ea typeface="Calibri"/>
                <a:cs typeface="Calibri"/>
                <a:sym typeface="Calibri"/>
              </a:rPr>
              <a:t> a cero</a:t>
            </a:r>
          </a:p>
          <a:p>
            <a:pPr indent="-247650" lvl="1" marL="685800" marR="0" rtl="0" algn="l">
              <a:lnSpc>
                <a:spcPct val="70000"/>
              </a:lnSpc>
              <a:spcBef>
                <a:spcPts val="500"/>
              </a:spcBef>
              <a:spcAft>
                <a:spcPts val="0"/>
              </a:spcAft>
              <a:buClr>
                <a:schemeClr val="dk1"/>
              </a:buClr>
              <a:buSzPct val="100000"/>
              <a:buFont typeface="Arial"/>
              <a:buChar char="•"/>
            </a:pPr>
            <a:r>
              <a:rPr b="0" i="0" lang="es-ES" sz="1800" u="none" cap="none" strike="noStrike">
                <a:solidFill>
                  <a:schemeClr val="dk1"/>
                </a:solidFill>
                <a:latin typeface="Calibri"/>
                <a:ea typeface="Calibri"/>
                <a:cs typeface="Calibri"/>
                <a:sym typeface="Calibri"/>
              </a:rPr>
              <a:t>Se borra la entrada en la tabla global</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8" name="Shape 108"/>
        <p:cNvGrpSpPr/>
        <p:nvPr/>
      </p:nvGrpSpPr>
      <p:grpSpPr>
        <a:xfrm>
          <a:off x="0" y="0"/>
          <a:ext cx="0" cy="0"/>
          <a:chOff x="0" y="0"/>
          <a:chExt cx="0" cy="0"/>
        </a:xfrm>
      </p:grpSpPr>
      <p:sp>
        <p:nvSpPr>
          <p:cNvPr id="109" name="Shape 109"/>
          <p:cNvSpPr txBox="1"/>
          <p:nvPr>
            <p:ph type="title"/>
          </p:nvPr>
        </p:nvSpPr>
        <p:spPr>
          <a:xfrm>
            <a:off x="1277400" y="518604"/>
            <a:ext cx="6589200" cy="738600"/>
          </a:xfrm>
          <a:prstGeom prst="rect">
            <a:avLst/>
          </a:prstGeom>
          <a:noFill/>
          <a:ln>
            <a:noFill/>
          </a:ln>
        </p:spPr>
        <p:txBody>
          <a:bodyPr anchorCtr="0" anchor="ctr" bIns="45700" lIns="91425" rIns="91425" tIns="45700">
            <a:noAutofit/>
          </a:bodyPr>
          <a:lstStyle/>
          <a:p>
            <a:pPr indent="0" lvl="0" marL="0" marR="0" rtl="0" algn="ctr">
              <a:lnSpc>
                <a:spcPct val="90000"/>
              </a:lnSpc>
              <a:spcBef>
                <a:spcPts val="0"/>
              </a:spcBef>
              <a:buClr>
                <a:schemeClr val="dk1"/>
              </a:buClr>
              <a:buSzPct val="25000"/>
              <a:buFont typeface="Calibri"/>
              <a:buNone/>
            </a:pPr>
            <a:r>
              <a:rPr b="0" i="0" lang="es-ES" sz="4400" u="none" cap="none" strike="noStrike">
                <a:solidFill>
                  <a:schemeClr val="dk1"/>
                </a:solidFill>
                <a:latin typeface="Calibri"/>
                <a:ea typeface="Calibri"/>
                <a:cs typeface="Calibri"/>
                <a:sym typeface="Calibri"/>
              </a:rPr>
              <a:t>Archivos </a:t>
            </a:r>
            <a:r>
              <a:rPr lang="es-ES" sz="4400">
                <a:solidFill>
                  <a:schemeClr val="dk1"/>
                </a:solidFill>
                <a:latin typeface="Calibri"/>
                <a:ea typeface="Calibri"/>
                <a:cs typeface="Calibri"/>
                <a:sym typeface="Calibri"/>
              </a:rPr>
              <a:t>A</a:t>
            </a:r>
            <a:r>
              <a:rPr b="0" i="0" lang="es-ES" sz="4400" u="none" cap="none" strike="noStrike">
                <a:solidFill>
                  <a:schemeClr val="dk1"/>
                </a:solidFill>
                <a:latin typeface="Calibri"/>
                <a:ea typeface="Calibri"/>
                <a:cs typeface="Calibri"/>
                <a:sym typeface="Calibri"/>
              </a:rPr>
              <a:t>biertos</a:t>
            </a:r>
          </a:p>
        </p:txBody>
      </p:sp>
      <p:pic>
        <p:nvPicPr>
          <p:cNvPr descr="http://i.stack.imgur.com/il1YV.png" id="110" name="Shape 110"/>
          <p:cNvPicPr preferRelativeResize="0"/>
          <p:nvPr/>
        </p:nvPicPr>
        <p:blipFill rotWithShape="1">
          <a:blip r:embed="rId3">
            <a:alphaModFix/>
          </a:blip>
          <a:srcRect b="0" l="0" r="0" t="0"/>
          <a:stretch/>
        </p:blipFill>
        <p:spPr>
          <a:xfrm>
            <a:off x="973058" y="1436025"/>
            <a:ext cx="7197900" cy="4967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4" name="Shape 114"/>
        <p:cNvGrpSpPr/>
        <p:nvPr/>
      </p:nvGrpSpPr>
      <p:grpSpPr>
        <a:xfrm>
          <a:off x="0" y="0"/>
          <a:ext cx="0" cy="0"/>
          <a:chOff x="0" y="0"/>
          <a:chExt cx="0" cy="0"/>
        </a:xfrm>
      </p:grpSpPr>
      <p:sp>
        <p:nvSpPr>
          <p:cNvPr id="115" name="Shape 115"/>
          <p:cNvSpPr txBox="1"/>
          <p:nvPr>
            <p:ph type="title"/>
          </p:nvPr>
        </p:nvSpPr>
        <p:spPr>
          <a:xfrm>
            <a:off x="1277400" y="518604"/>
            <a:ext cx="6589200" cy="738600"/>
          </a:xfrm>
          <a:prstGeom prst="rect">
            <a:avLst/>
          </a:prstGeom>
          <a:noFill/>
          <a:ln>
            <a:noFill/>
          </a:ln>
        </p:spPr>
        <p:txBody>
          <a:bodyPr anchorCtr="0" anchor="ctr" bIns="45700" lIns="91425" rIns="91425" tIns="45700">
            <a:noAutofit/>
          </a:bodyPr>
          <a:lstStyle/>
          <a:p>
            <a:pPr indent="0" lvl="0" marL="0" marR="0" rtl="0" algn="ctr">
              <a:lnSpc>
                <a:spcPct val="90000"/>
              </a:lnSpc>
              <a:spcBef>
                <a:spcPts val="0"/>
              </a:spcBef>
              <a:buClr>
                <a:schemeClr val="dk1"/>
              </a:buClr>
              <a:buSzPct val="25000"/>
              <a:buFont typeface="Calibri"/>
              <a:buNone/>
            </a:pPr>
            <a:r>
              <a:rPr lang="es-ES" sz="4400">
                <a:solidFill>
                  <a:schemeClr val="dk1"/>
                </a:solidFill>
                <a:latin typeface="Calibri"/>
                <a:ea typeface="Calibri"/>
                <a:cs typeface="Calibri"/>
                <a:sym typeface="Calibri"/>
              </a:rPr>
              <a:t>Bloqueos / Locks</a:t>
            </a:r>
          </a:p>
        </p:txBody>
      </p:sp>
      <p:sp>
        <p:nvSpPr>
          <p:cNvPr id="116" name="Shape 116"/>
          <p:cNvSpPr txBox="1"/>
          <p:nvPr/>
        </p:nvSpPr>
        <p:spPr>
          <a:xfrm>
            <a:off x="1122225" y="1464505"/>
            <a:ext cx="7406400" cy="4748700"/>
          </a:xfrm>
          <a:prstGeom prst="rect">
            <a:avLst/>
          </a:prstGeom>
          <a:noFill/>
          <a:ln>
            <a:noFill/>
          </a:ln>
        </p:spPr>
        <p:txBody>
          <a:bodyPr anchorCtr="0" anchor="t" bIns="45700" lIns="91425" rIns="91425" tIns="45700">
            <a:noAutofit/>
          </a:bodyPr>
          <a:lstStyle/>
          <a:p>
            <a:pPr indent="-269875" lvl="0" marL="228600" marR="0" rtl="0" algn="l">
              <a:lnSpc>
                <a:spcPct val="70000"/>
              </a:lnSpc>
              <a:spcBef>
                <a:spcPts val="0"/>
              </a:spcBef>
              <a:spcAft>
                <a:spcPts val="0"/>
              </a:spcAft>
              <a:buClr>
                <a:schemeClr val="dk1"/>
              </a:buClr>
              <a:buSzPct val="100000"/>
              <a:buFont typeface="Arial"/>
              <a:buChar char="•"/>
            </a:pPr>
            <a:r>
              <a:rPr lang="es-ES" sz="2400">
                <a:solidFill>
                  <a:schemeClr val="dk1"/>
                </a:solidFill>
                <a:latin typeface="Calibri"/>
                <a:ea typeface="Calibri"/>
                <a:cs typeface="Calibri"/>
                <a:sym typeface="Calibri"/>
              </a:rPr>
              <a:t>Permite regular el acceso a un archivo</a:t>
            </a:r>
          </a:p>
          <a:p>
            <a:pPr indent="-228600" lvl="1" marL="685800" marR="0" rtl="0" algn="l">
              <a:lnSpc>
                <a:spcPct val="70000"/>
              </a:lnSpc>
              <a:spcBef>
                <a:spcPts val="0"/>
              </a:spcBef>
              <a:spcAft>
                <a:spcPts val="0"/>
              </a:spcAft>
              <a:buClr>
                <a:schemeClr val="dk1"/>
              </a:buClr>
              <a:buSzPct val="100000"/>
              <a:buFont typeface="Arial"/>
              <a:buChar char="•"/>
            </a:pPr>
            <a:r>
              <a:rPr lang="es-ES" sz="2400">
                <a:solidFill>
                  <a:schemeClr val="dk1"/>
                </a:solidFill>
                <a:latin typeface="Calibri"/>
                <a:ea typeface="Calibri"/>
                <a:cs typeface="Calibri"/>
                <a:sym typeface="Calibri"/>
              </a:rPr>
              <a:t>Evitar que dos procesos escriban en un archivo simultáneamente</a:t>
            </a:r>
          </a:p>
          <a:p>
            <a:pPr indent="-228600" lvl="1" marL="685800" marR="0" rtl="0" algn="l">
              <a:lnSpc>
                <a:spcPct val="70000"/>
              </a:lnSpc>
              <a:spcBef>
                <a:spcPts val="0"/>
              </a:spcBef>
              <a:spcAft>
                <a:spcPts val="0"/>
              </a:spcAft>
              <a:buClr>
                <a:schemeClr val="dk1"/>
              </a:buClr>
              <a:buSzPct val="100000"/>
              <a:buFont typeface="Arial"/>
              <a:buChar char="•"/>
            </a:pPr>
            <a:r>
              <a:rPr lang="es-ES" sz="2400">
                <a:solidFill>
                  <a:schemeClr val="dk1"/>
                </a:solidFill>
                <a:latin typeface="Calibri"/>
                <a:ea typeface="Calibri"/>
                <a:cs typeface="Calibri"/>
                <a:sym typeface="Calibri"/>
              </a:rPr>
              <a:t>Evitar que un proceso lea información desactualizada</a:t>
            </a:r>
          </a:p>
          <a:p>
            <a:pPr indent="-228600" lvl="1" marL="685800" marR="0" rtl="0" algn="l">
              <a:lnSpc>
                <a:spcPct val="70000"/>
              </a:lnSpc>
              <a:spcBef>
                <a:spcPts val="0"/>
              </a:spcBef>
              <a:spcAft>
                <a:spcPts val="0"/>
              </a:spcAft>
              <a:buClr>
                <a:schemeClr val="dk1"/>
              </a:buClr>
              <a:buSzPct val="100000"/>
              <a:buFont typeface="Arial"/>
              <a:buChar char="•"/>
            </a:pPr>
            <a:r>
              <a:rPr lang="es-ES" sz="2400">
                <a:solidFill>
                  <a:schemeClr val="dk1"/>
                </a:solidFill>
                <a:latin typeface="Calibri"/>
                <a:ea typeface="Calibri"/>
                <a:cs typeface="Calibri"/>
                <a:sym typeface="Calibri"/>
              </a:rPr>
              <a:t>Mantener la integridad de los archivos</a:t>
            </a:r>
          </a:p>
          <a:p>
            <a:pPr indent="0" lvl="0" marL="457200" marR="0" rtl="0" algn="l">
              <a:lnSpc>
                <a:spcPct val="70000"/>
              </a:lnSpc>
              <a:spcBef>
                <a:spcPts val="0"/>
              </a:spcBef>
              <a:spcAft>
                <a:spcPts val="0"/>
              </a:spcAft>
              <a:buNone/>
            </a:pPr>
            <a:r>
              <a:t/>
            </a:r>
            <a:endParaRPr sz="2400">
              <a:solidFill>
                <a:schemeClr val="dk1"/>
              </a:solidFill>
              <a:latin typeface="Calibri"/>
              <a:ea typeface="Calibri"/>
              <a:cs typeface="Calibri"/>
              <a:sym typeface="Calibri"/>
            </a:endParaRPr>
          </a:p>
          <a:p>
            <a:pPr lvl="0" marR="0" rtl="0" algn="l">
              <a:lnSpc>
                <a:spcPct val="70000"/>
              </a:lnSpc>
              <a:spcBef>
                <a:spcPts val="0"/>
              </a:spcBef>
              <a:spcAft>
                <a:spcPts val="0"/>
              </a:spcAft>
              <a:buNone/>
            </a:pPr>
            <a:r>
              <a:rPr b="0" i="0" lang="es-ES" sz="2400" u="none" cap="none" strike="noStrike">
                <a:solidFill>
                  <a:schemeClr val="dk1"/>
                </a:solidFill>
                <a:latin typeface="Calibri"/>
                <a:ea typeface="Calibri"/>
                <a:cs typeface="Calibri"/>
                <a:sym typeface="Calibri"/>
              </a:rPr>
              <a:t>Compartido (Ej: lectura)</a:t>
            </a:r>
          </a:p>
          <a:p>
            <a:pPr lvl="0" marR="0" rtl="0" algn="l">
              <a:lnSpc>
                <a:spcPct val="70000"/>
              </a:lnSpc>
              <a:spcBef>
                <a:spcPts val="0"/>
              </a:spcBef>
              <a:spcAft>
                <a:spcPts val="0"/>
              </a:spcAft>
              <a:buNone/>
            </a:pPr>
            <a:r>
              <a:rPr b="0" i="0" lang="es-ES" sz="2400" u="none" cap="none" strike="noStrike">
                <a:solidFill>
                  <a:schemeClr val="dk1"/>
                </a:solidFill>
                <a:latin typeface="Calibri"/>
                <a:ea typeface="Calibri"/>
                <a:cs typeface="Calibri"/>
                <a:sym typeface="Calibri"/>
              </a:rPr>
              <a:t>Exclusivo (Ej: escritura)</a:t>
            </a:r>
          </a:p>
          <a:p>
            <a:pPr lvl="0" marR="0" rtl="0" algn="l">
              <a:lnSpc>
                <a:spcPct val="70000"/>
              </a:lnSpc>
              <a:spcBef>
                <a:spcPts val="0"/>
              </a:spcBef>
              <a:spcAft>
                <a:spcPts val="0"/>
              </a:spcAft>
              <a:buNone/>
            </a:pPr>
            <a:r>
              <a:t/>
            </a:r>
            <a:endParaRPr sz="2400">
              <a:solidFill>
                <a:schemeClr val="dk1"/>
              </a:solidFill>
              <a:latin typeface="Calibri"/>
              <a:ea typeface="Calibri"/>
              <a:cs typeface="Calibri"/>
              <a:sym typeface="Calibri"/>
            </a:endParaRPr>
          </a:p>
          <a:p>
            <a:pPr lvl="0" marR="0" rtl="0" algn="l">
              <a:lnSpc>
                <a:spcPct val="70000"/>
              </a:lnSpc>
              <a:spcBef>
                <a:spcPts val="0"/>
              </a:spcBef>
              <a:spcAft>
                <a:spcPts val="0"/>
              </a:spcAft>
              <a:buNone/>
            </a:pPr>
            <a:r>
              <a:rPr b="0" i="0" lang="es-ES" sz="2400" u="none" cap="none" strike="noStrike">
                <a:solidFill>
                  <a:schemeClr val="dk1"/>
                </a:solidFill>
                <a:latin typeface="Calibri"/>
                <a:ea typeface="Calibri"/>
                <a:cs typeface="Calibri"/>
                <a:sym typeface="Calibri"/>
              </a:rPr>
              <a:t>Obligatorio (Integridad -&gt; SO)</a:t>
            </a:r>
          </a:p>
          <a:p>
            <a:pPr lvl="0" marR="0" rtl="0" algn="l">
              <a:lnSpc>
                <a:spcPct val="70000"/>
              </a:lnSpc>
              <a:spcBef>
                <a:spcPts val="0"/>
              </a:spcBef>
              <a:spcAft>
                <a:spcPts val="0"/>
              </a:spcAft>
              <a:buNone/>
            </a:pPr>
            <a:r>
              <a:rPr b="0" i="0" lang="es-ES" sz="2400" u="none" cap="none" strike="noStrike">
                <a:solidFill>
                  <a:schemeClr val="dk1"/>
                </a:solidFill>
                <a:latin typeface="Calibri"/>
                <a:ea typeface="Calibri"/>
                <a:cs typeface="Calibri"/>
                <a:sym typeface="Calibri"/>
              </a:rPr>
              <a:t>Sugerido (Integridad -&gt; Usuario)</a:t>
            </a:r>
          </a:p>
          <a:p>
            <a:pPr indent="-228600" lvl="1" marL="685800" marR="0" rtl="0" algn="l">
              <a:lnSpc>
                <a:spcPct val="70000"/>
              </a:lnSpc>
              <a:spcBef>
                <a:spcPts val="500"/>
              </a:spcBef>
              <a:buClr>
                <a:schemeClr val="dk1"/>
              </a:buClr>
              <a:buFont typeface="Arial"/>
              <a:buNone/>
            </a:pPr>
            <a:r>
              <a:t/>
            </a:r>
            <a:endParaRPr b="0" i="0" sz="1500" u="none" cap="none" strike="noStrike">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