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0"/>
  </p:notesMasterIdLst>
  <p:sldIdLst>
    <p:sldId id="269" r:id="rId2"/>
    <p:sldId id="257" r:id="rId3"/>
    <p:sldId id="275" r:id="rId4"/>
    <p:sldId id="274" r:id="rId5"/>
    <p:sldId id="271" r:id="rId6"/>
    <p:sldId id="272" r:id="rId7"/>
    <p:sldId id="273" r:id="rId8"/>
    <p:sldId id="27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aciela" initials="GE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41" autoAdjust="0"/>
    <p:restoredTop sz="90929"/>
  </p:normalViewPr>
  <p:slideViewPr>
    <p:cSldViewPr>
      <p:cViewPr varScale="1">
        <p:scale>
          <a:sx n="97" d="100"/>
          <a:sy n="97" d="100"/>
        </p:scale>
        <p:origin x="8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42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00468C-E854-4FAE-A7D2-2D71E22B7D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722A4F8-A1DD-4188-9909-ACDADD561B13}">
      <dgm:prSet phldrT="[Texto]"/>
      <dgm:spPr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s-ES" dirty="0" smtClean="0"/>
            <a:t>Externas</a:t>
          </a:r>
          <a:endParaRPr lang="es-ES" dirty="0"/>
        </a:p>
      </dgm:t>
    </dgm:pt>
    <dgm:pt modelId="{9232C013-2919-4667-8DAB-68F79EE10DC2}" type="parTrans" cxnId="{D23A7841-5BFD-4386-BE62-70D1CAF80B8D}">
      <dgm:prSet/>
      <dgm:spPr/>
      <dgm:t>
        <a:bodyPr/>
        <a:lstStyle/>
        <a:p>
          <a:endParaRPr lang="es-ES"/>
        </a:p>
      </dgm:t>
    </dgm:pt>
    <dgm:pt modelId="{2694804F-113F-4C45-A5AF-BFCE33085DF5}" type="sibTrans" cxnId="{D23A7841-5BFD-4386-BE62-70D1CAF80B8D}">
      <dgm:prSet/>
      <dgm:spPr/>
      <dgm:t>
        <a:bodyPr/>
        <a:lstStyle/>
        <a:p>
          <a:endParaRPr lang="es-ES"/>
        </a:p>
      </dgm:t>
    </dgm:pt>
    <dgm:pt modelId="{68AA2896-07A2-4200-B4F3-20929E69D253}">
      <dgm:prSet phldrT="[Texto]"/>
      <dgm:spPr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s-ES" dirty="0" smtClean="0">
              <a:latin typeface="Calibri" pitchFamily="34" charset="0"/>
            </a:rPr>
            <a:t>Se producen fuera del entorno del procesador.</a:t>
          </a:r>
          <a:endParaRPr lang="es-ES" dirty="0">
            <a:latin typeface="Calibri" pitchFamily="34" charset="0"/>
          </a:endParaRPr>
        </a:p>
      </dgm:t>
    </dgm:pt>
    <dgm:pt modelId="{A26049CA-02D2-41EC-A70D-BD7AAE278B86}" type="parTrans" cxnId="{1EE1F804-930C-4BF1-A3BE-5F2B7EB793D8}">
      <dgm:prSet/>
      <dgm:spPr/>
      <dgm:t>
        <a:bodyPr/>
        <a:lstStyle/>
        <a:p>
          <a:endParaRPr lang="es-ES"/>
        </a:p>
      </dgm:t>
    </dgm:pt>
    <dgm:pt modelId="{FC77B97D-5C3D-412C-9C9B-E0A13571726B}" type="sibTrans" cxnId="{1EE1F804-930C-4BF1-A3BE-5F2B7EB793D8}">
      <dgm:prSet/>
      <dgm:spPr/>
      <dgm:t>
        <a:bodyPr/>
        <a:lstStyle/>
        <a:p>
          <a:endParaRPr lang="es-ES"/>
        </a:p>
      </dgm:t>
    </dgm:pt>
    <dgm:pt modelId="{6C313918-11FA-4259-8DCA-5962B3951FA3}">
      <dgm:prSet phldrT="[Texto]"/>
      <dgm:spPr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s-ES" dirty="0" smtClean="0"/>
            <a:t>Internas</a:t>
          </a:r>
          <a:endParaRPr lang="es-ES" dirty="0"/>
        </a:p>
      </dgm:t>
    </dgm:pt>
    <dgm:pt modelId="{41A3BD69-E3D1-4490-9E73-2E7018F4BFF5}" type="parTrans" cxnId="{0F1C22E0-8536-4D04-B6D1-2A5A36F679FB}">
      <dgm:prSet/>
      <dgm:spPr/>
      <dgm:t>
        <a:bodyPr/>
        <a:lstStyle/>
        <a:p>
          <a:endParaRPr lang="es-ES"/>
        </a:p>
      </dgm:t>
    </dgm:pt>
    <dgm:pt modelId="{1508E95A-9B96-4876-9421-8D18C47E2554}" type="sibTrans" cxnId="{0F1C22E0-8536-4D04-B6D1-2A5A36F679FB}">
      <dgm:prSet/>
      <dgm:spPr/>
      <dgm:t>
        <a:bodyPr/>
        <a:lstStyle/>
        <a:p>
          <a:endParaRPr lang="es-ES"/>
        </a:p>
      </dgm:t>
    </dgm:pt>
    <dgm:pt modelId="{321F3901-6177-401B-A44E-C5F69B79456B}">
      <dgm:prSet phldrT="[Texto]"/>
      <dgm:spPr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s-ES" dirty="0" smtClean="0">
              <a:latin typeface="Calibri" pitchFamily="34" charset="0"/>
            </a:rPr>
            <a:t>Se producen dentro ciclo de instrucción en el  procesado</a:t>
          </a:r>
          <a:r>
            <a:rPr lang="es-ES" dirty="0" smtClean="0"/>
            <a:t>r.</a:t>
          </a:r>
          <a:endParaRPr lang="es-ES" dirty="0"/>
        </a:p>
      </dgm:t>
    </dgm:pt>
    <dgm:pt modelId="{F9E8FE16-661D-4D00-B954-316F8688E53C}" type="parTrans" cxnId="{8678D87D-BC51-4AD5-A54B-495D8A297B29}">
      <dgm:prSet/>
      <dgm:spPr/>
      <dgm:t>
        <a:bodyPr/>
        <a:lstStyle/>
        <a:p>
          <a:endParaRPr lang="es-ES"/>
        </a:p>
      </dgm:t>
    </dgm:pt>
    <dgm:pt modelId="{1CA26D16-D701-4936-9D66-17CB0EBAE4B5}" type="sibTrans" cxnId="{8678D87D-BC51-4AD5-A54B-495D8A297B29}">
      <dgm:prSet/>
      <dgm:spPr/>
      <dgm:t>
        <a:bodyPr/>
        <a:lstStyle/>
        <a:p>
          <a:endParaRPr lang="es-ES"/>
        </a:p>
      </dgm:t>
    </dgm:pt>
    <dgm:pt modelId="{F632D4EE-9FC9-4366-ABB1-5178A6EFF157}">
      <dgm:prSet phldrT="[Texto]"/>
      <dgm:spPr>
        <a:scene3d>
          <a:camera prst="orthographicFront"/>
          <a:lightRig rig="threePt" dir="t"/>
        </a:scene3d>
        <a:sp3d>
          <a:bevelT w="114300" prst="hardEdge"/>
        </a:sp3d>
      </dgm:spPr>
      <dgm:t>
        <a:bodyPr/>
        <a:lstStyle/>
        <a:p>
          <a:r>
            <a:rPr lang="es-ES" dirty="0" smtClean="0">
              <a:latin typeface="Calibri" pitchFamily="34" charset="0"/>
            </a:rPr>
            <a:t>Están relacionadas con los dispositivos periféricos.</a:t>
          </a:r>
          <a:endParaRPr lang="es-ES" dirty="0">
            <a:latin typeface="Calibri" pitchFamily="34" charset="0"/>
          </a:endParaRPr>
        </a:p>
      </dgm:t>
    </dgm:pt>
    <dgm:pt modelId="{FC9179A5-E550-4799-8FFE-3A53AB228574}" type="parTrans" cxnId="{AFF32D8B-BCE4-4840-A058-AA6887445692}">
      <dgm:prSet/>
      <dgm:spPr/>
      <dgm:t>
        <a:bodyPr/>
        <a:lstStyle/>
        <a:p>
          <a:endParaRPr lang="es-ES"/>
        </a:p>
      </dgm:t>
    </dgm:pt>
    <dgm:pt modelId="{E30068F4-9537-4CBA-B11A-A44B6BA097F2}" type="sibTrans" cxnId="{AFF32D8B-BCE4-4840-A058-AA6887445692}">
      <dgm:prSet/>
      <dgm:spPr/>
      <dgm:t>
        <a:bodyPr/>
        <a:lstStyle/>
        <a:p>
          <a:endParaRPr lang="es-ES"/>
        </a:p>
      </dgm:t>
    </dgm:pt>
    <dgm:pt modelId="{502654F7-C48F-4CBD-934E-00DC65D357DA}" type="pres">
      <dgm:prSet presAssocID="{7B00468C-E854-4FAE-A7D2-2D71E22B7D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C6A702A-13CE-4A74-956B-FD4AAD6043B9}" type="pres">
      <dgm:prSet presAssocID="{2722A4F8-A1DD-4188-9909-ACDADD561B13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11465E16-B6B3-4506-9C5D-7AF5C37CF0C3}" type="pres">
      <dgm:prSet presAssocID="{2722A4F8-A1DD-4188-9909-ACDADD561B1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88789A-939A-44E9-9D4B-830051B8B224}" type="pres">
      <dgm:prSet presAssocID="{2722A4F8-A1DD-4188-9909-ACDADD561B13}" presName="desTx" presStyleLbl="alignAccFollowNode1" presStyleIdx="0" presStyleCnt="2" custLinFactNeighborX="-1" custLinFactNeighborY="350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C0F1C3D-DA55-4D7E-A453-595C576D0EA9}" type="pres">
      <dgm:prSet presAssocID="{2694804F-113F-4C45-A5AF-BFCE33085DF5}" presName="spac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14E7205D-CC8D-4ADD-861D-B28C679D3972}" type="pres">
      <dgm:prSet presAssocID="{6C313918-11FA-4259-8DCA-5962B3951FA3}" presName="composite" presStyleCnt="0"/>
      <dgm:spPr>
        <a:scene3d>
          <a:camera prst="orthographicFront"/>
          <a:lightRig rig="threePt" dir="t"/>
        </a:scene3d>
        <a:sp3d>
          <a:bevelT w="114300" prst="hardEdge"/>
        </a:sp3d>
      </dgm:spPr>
    </dgm:pt>
    <dgm:pt modelId="{B5688B76-BA03-4B48-B8D3-442C6BBEEBFB}" type="pres">
      <dgm:prSet presAssocID="{6C313918-11FA-4259-8DCA-5962B3951FA3}" presName="parTx" presStyleLbl="alignNode1" presStyleIdx="1" presStyleCnt="2" custLinFactNeighborY="20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C9D917-E549-4DD7-9174-15135BCA7A5A}" type="pres">
      <dgm:prSet presAssocID="{6C313918-11FA-4259-8DCA-5962B3951FA3}" presName="desTx" presStyleLbl="alignAccFollowNode1" presStyleIdx="1" presStyleCnt="2" custLinFactNeighborX="1458" custLinFactNeighborY="113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DD07670-1E1E-4166-AB2E-1374849AC9C7}" type="presOf" srcId="{68AA2896-07A2-4200-B4F3-20929E69D253}" destId="{9188789A-939A-44E9-9D4B-830051B8B224}" srcOrd="0" destOrd="0" presId="urn:microsoft.com/office/officeart/2005/8/layout/hList1"/>
    <dgm:cxn modelId="{8678D87D-BC51-4AD5-A54B-495D8A297B29}" srcId="{6C313918-11FA-4259-8DCA-5962B3951FA3}" destId="{321F3901-6177-401B-A44E-C5F69B79456B}" srcOrd="0" destOrd="0" parTransId="{F9E8FE16-661D-4D00-B954-316F8688E53C}" sibTransId="{1CA26D16-D701-4936-9D66-17CB0EBAE4B5}"/>
    <dgm:cxn modelId="{369A13F7-1D4C-4B6B-B5BD-628C4CE29738}" type="presOf" srcId="{321F3901-6177-401B-A44E-C5F69B79456B}" destId="{C6C9D917-E549-4DD7-9174-15135BCA7A5A}" srcOrd="0" destOrd="0" presId="urn:microsoft.com/office/officeart/2005/8/layout/hList1"/>
    <dgm:cxn modelId="{AFF32D8B-BCE4-4840-A058-AA6887445692}" srcId="{2722A4F8-A1DD-4188-9909-ACDADD561B13}" destId="{F632D4EE-9FC9-4366-ABB1-5178A6EFF157}" srcOrd="1" destOrd="0" parTransId="{FC9179A5-E550-4799-8FFE-3A53AB228574}" sibTransId="{E30068F4-9537-4CBA-B11A-A44B6BA097F2}"/>
    <dgm:cxn modelId="{D23A7841-5BFD-4386-BE62-70D1CAF80B8D}" srcId="{7B00468C-E854-4FAE-A7D2-2D71E22B7DAE}" destId="{2722A4F8-A1DD-4188-9909-ACDADD561B13}" srcOrd="0" destOrd="0" parTransId="{9232C013-2919-4667-8DAB-68F79EE10DC2}" sibTransId="{2694804F-113F-4C45-A5AF-BFCE33085DF5}"/>
    <dgm:cxn modelId="{0F1C22E0-8536-4D04-B6D1-2A5A36F679FB}" srcId="{7B00468C-E854-4FAE-A7D2-2D71E22B7DAE}" destId="{6C313918-11FA-4259-8DCA-5962B3951FA3}" srcOrd="1" destOrd="0" parTransId="{41A3BD69-E3D1-4490-9E73-2E7018F4BFF5}" sibTransId="{1508E95A-9B96-4876-9421-8D18C47E2554}"/>
    <dgm:cxn modelId="{268ED699-5982-420F-8377-141DB305F5E0}" type="presOf" srcId="{7B00468C-E854-4FAE-A7D2-2D71E22B7DAE}" destId="{502654F7-C48F-4CBD-934E-00DC65D357DA}" srcOrd="0" destOrd="0" presId="urn:microsoft.com/office/officeart/2005/8/layout/hList1"/>
    <dgm:cxn modelId="{FBA799DA-3360-4F2D-8DEC-5CF458CD595C}" type="presOf" srcId="{2722A4F8-A1DD-4188-9909-ACDADD561B13}" destId="{11465E16-B6B3-4506-9C5D-7AF5C37CF0C3}" srcOrd="0" destOrd="0" presId="urn:microsoft.com/office/officeart/2005/8/layout/hList1"/>
    <dgm:cxn modelId="{1EE1F804-930C-4BF1-A3BE-5F2B7EB793D8}" srcId="{2722A4F8-A1DD-4188-9909-ACDADD561B13}" destId="{68AA2896-07A2-4200-B4F3-20929E69D253}" srcOrd="0" destOrd="0" parTransId="{A26049CA-02D2-41EC-A70D-BD7AAE278B86}" sibTransId="{FC77B97D-5C3D-412C-9C9B-E0A13571726B}"/>
    <dgm:cxn modelId="{62DD2105-51C0-451F-A705-0E30686AF354}" type="presOf" srcId="{F632D4EE-9FC9-4366-ABB1-5178A6EFF157}" destId="{9188789A-939A-44E9-9D4B-830051B8B224}" srcOrd="0" destOrd="1" presId="urn:microsoft.com/office/officeart/2005/8/layout/hList1"/>
    <dgm:cxn modelId="{EB32B7C3-DDE8-4B5E-9D5B-8A9111BC41CC}" type="presOf" srcId="{6C313918-11FA-4259-8DCA-5962B3951FA3}" destId="{B5688B76-BA03-4B48-B8D3-442C6BBEEBFB}" srcOrd="0" destOrd="0" presId="urn:microsoft.com/office/officeart/2005/8/layout/hList1"/>
    <dgm:cxn modelId="{044BB967-8E36-4186-AFAC-171B55D37E47}" type="presParOf" srcId="{502654F7-C48F-4CBD-934E-00DC65D357DA}" destId="{8C6A702A-13CE-4A74-956B-FD4AAD6043B9}" srcOrd="0" destOrd="0" presId="urn:microsoft.com/office/officeart/2005/8/layout/hList1"/>
    <dgm:cxn modelId="{07F656CF-CF12-4152-8900-22419D8A706C}" type="presParOf" srcId="{8C6A702A-13CE-4A74-956B-FD4AAD6043B9}" destId="{11465E16-B6B3-4506-9C5D-7AF5C37CF0C3}" srcOrd="0" destOrd="0" presId="urn:microsoft.com/office/officeart/2005/8/layout/hList1"/>
    <dgm:cxn modelId="{887A8CA5-3DF5-40FD-98F1-8CC54CEEAFC9}" type="presParOf" srcId="{8C6A702A-13CE-4A74-956B-FD4AAD6043B9}" destId="{9188789A-939A-44E9-9D4B-830051B8B224}" srcOrd="1" destOrd="0" presId="urn:microsoft.com/office/officeart/2005/8/layout/hList1"/>
    <dgm:cxn modelId="{F6F7CAC4-80A8-4518-8CF8-C14D1542AEA5}" type="presParOf" srcId="{502654F7-C48F-4CBD-934E-00DC65D357DA}" destId="{5C0F1C3D-DA55-4D7E-A453-595C576D0EA9}" srcOrd="1" destOrd="0" presId="urn:microsoft.com/office/officeart/2005/8/layout/hList1"/>
    <dgm:cxn modelId="{601A46F9-7186-44DB-BBA8-8B7F9DF025A9}" type="presParOf" srcId="{502654F7-C48F-4CBD-934E-00DC65D357DA}" destId="{14E7205D-CC8D-4ADD-861D-B28C679D3972}" srcOrd="2" destOrd="0" presId="urn:microsoft.com/office/officeart/2005/8/layout/hList1"/>
    <dgm:cxn modelId="{C55333B1-206E-405D-9C9A-01E4C0D5FAA7}" type="presParOf" srcId="{14E7205D-CC8D-4ADD-861D-B28C679D3972}" destId="{B5688B76-BA03-4B48-B8D3-442C6BBEEBFB}" srcOrd="0" destOrd="0" presId="urn:microsoft.com/office/officeart/2005/8/layout/hList1"/>
    <dgm:cxn modelId="{DE14BEBE-2D9F-4A30-9163-3E5C3919384F}" type="presParOf" srcId="{14E7205D-CC8D-4ADD-861D-B28C679D3972}" destId="{C6C9D917-E549-4DD7-9174-15135BCA7A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C5A5B-3B50-40CA-B19E-146575941533}" type="doc">
      <dgm:prSet loTypeId="urn:microsoft.com/office/officeart/2005/8/layout/hierarchy3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04C1D2F6-FC53-4B85-8C75-EB43A336D805}">
      <dgm:prSet custT="1"/>
      <dgm:spPr/>
      <dgm:t>
        <a:bodyPr/>
        <a:lstStyle/>
        <a:p>
          <a:pPr rtl="0"/>
          <a:r>
            <a:rPr lang="es-MX" sz="2800" b="1" i="1" smtClean="0">
              <a:solidFill>
                <a:schemeClr val="tx1"/>
              </a:solidFill>
              <a:latin typeface="Calibri" pitchFamily="34" charset="0"/>
            </a:rPr>
            <a:t>IRQ</a:t>
          </a:r>
        </a:p>
        <a:p>
          <a:pPr rtl="0"/>
          <a:r>
            <a:rPr lang="es-MX" sz="2800" b="1" i="1" smtClean="0">
              <a:solidFill>
                <a:schemeClr val="tx1"/>
              </a:solidFill>
              <a:latin typeface="Calibri" pitchFamily="34" charset="0"/>
            </a:rPr>
            <a:t>Interrupt Request (Pedido de Interrupción)</a:t>
          </a:r>
          <a:endParaRPr lang="es-ES" sz="2800">
            <a:solidFill>
              <a:schemeClr val="tx1"/>
            </a:solidFill>
            <a:latin typeface="Calibri" pitchFamily="34" charset="0"/>
          </a:endParaRPr>
        </a:p>
      </dgm:t>
    </dgm:pt>
    <dgm:pt modelId="{39E93A32-868F-46DA-B36E-58E0F1261B73}" type="parTrans" cxnId="{3AE5AE74-3FDC-4BC5-9AF6-E60E20133BD1}">
      <dgm:prSet/>
      <dgm:spPr/>
      <dgm:t>
        <a:bodyPr/>
        <a:lstStyle/>
        <a:p>
          <a:endParaRPr lang="es-ES"/>
        </a:p>
      </dgm:t>
    </dgm:pt>
    <dgm:pt modelId="{25AD7D96-E0BA-4A2C-AD12-1E02BD4D44B6}" type="sibTrans" cxnId="{3AE5AE74-3FDC-4BC5-9AF6-E60E20133BD1}">
      <dgm:prSet/>
      <dgm:spPr/>
      <dgm:t>
        <a:bodyPr/>
        <a:lstStyle/>
        <a:p>
          <a:endParaRPr lang="es-ES"/>
        </a:p>
      </dgm:t>
    </dgm:pt>
    <dgm:pt modelId="{F2FB2AB2-D62A-4F84-B8ED-EBF56E6B6683}">
      <dgm:prSet/>
      <dgm:spPr/>
      <dgm:t>
        <a:bodyPr/>
        <a:lstStyle/>
        <a:p>
          <a:pPr rtl="0"/>
          <a:r>
            <a:rPr lang="es-ES" b="1" i="1" smtClean="0">
              <a:latin typeface="Calibri" pitchFamily="34" charset="0"/>
            </a:rPr>
            <a:t>Señal que indica que un dispositivo necesita de la CPU</a:t>
          </a:r>
          <a:endParaRPr lang="es-ES">
            <a:latin typeface="Calibri" pitchFamily="34" charset="0"/>
          </a:endParaRPr>
        </a:p>
      </dgm:t>
    </dgm:pt>
    <dgm:pt modelId="{F984E8A9-E602-4727-A08D-0D9503C7B571}" type="parTrans" cxnId="{6CB68988-9B56-4AC9-AF45-1F1327AC2C0D}">
      <dgm:prSet/>
      <dgm:spPr/>
      <dgm:t>
        <a:bodyPr/>
        <a:lstStyle/>
        <a:p>
          <a:endParaRPr lang="es-ES"/>
        </a:p>
      </dgm:t>
    </dgm:pt>
    <dgm:pt modelId="{E5DA95C6-0242-442F-B563-AD7099847708}" type="sibTrans" cxnId="{6CB68988-9B56-4AC9-AF45-1F1327AC2C0D}">
      <dgm:prSet/>
      <dgm:spPr/>
      <dgm:t>
        <a:bodyPr/>
        <a:lstStyle/>
        <a:p>
          <a:endParaRPr lang="es-ES"/>
        </a:p>
      </dgm:t>
    </dgm:pt>
    <dgm:pt modelId="{8FDAF569-B6DC-4C2E-98EF-DD374CFBF569}">
      <dgm:prSet/>
      <dgm:spPr/>
      <dgm:t>
        <a:bodyPr/>
        <a:lstStyle/>
        <a:p>
          <a:pPr rtl="0"/>
          <a:r>
            <a:rPr lang="es-MX" b="1" i="1" smtClean="0">
              <a:latin typeface="Calibri" pitchFamily="34" charset="0"/>
            </a:rPr>
            <a:t>Rápida atención a las interrupciones</a:t>
          </a:r>
          <a:r>
            <a:rPr lang="es-MX" smtClean="0">
              <a:latin typeface="Calibri" pitchFamily="34" charset="0"/>
            </a:rPr>
            <a:t> </a:t>
          </a:r>
          <a:endParaRPr lang="es-ES">
            <a:latin typeface="Calibri" pitchFamily="34" charset="0"/>
          </a:endParaRPr>
        </a:p>
      </dgm:t>
    </dgm:pt>
    <dgm:pt modelId="{BB2E8996-A9EA-47BD-9401-17C5BB8D4B01}" type="parTrans" cxnId="{A700C944-18C4-42AD-9068-361FD2074621}">
      <dgm:prSet/>
      <dgm:spPr/>
      <dgm:t>
        <a:bodyPr/>
        <a:lstStyle/>
        <a:p>
          <a:endParaRPr lang="es-ES"/>
        </a:p>
      </dgm:t>
    </dgm:pt>
    <dgm:pt modelId="{A5AD9809-4573-415B-900A-D7F2804ECC26}" type="sibTrans" cxnId="{A700C944-18C4-42AD-9068-361FD2074621}">
      <dgm:prSet/>
      <dgm:spPr/>
      <dgm:t>
        <a:bodyPr/>
        <a:lstStyle/>
        <a:p>
          <a:endParaRPr lang="es-ES"/>
        </a:p>
      </dgm:t>
    </dgm:pt>
    <dgm:pt modelId="{3A766FEC-67B5-437F-8895-6CD1E976E160}" type="pres">
      <dgm:prSet presAssocID="{1DDC5A5B-3B50-40CA-B19E-14657594153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9AC203A-0009-4BAE-9A2A-6F7269E7F142}" type="pres">
      <dgm:prSet presAssocID="{04C1D2F6-FC53-4B85-8C75-EB43A336D805}" presName="root" presStyleCnt="0"/>
      <dgm:spPr/>
    </dgm:pt>
    <dgm:pt modelId="{846D15EA-05CB-458C-B30D-95EE825308F4}" type="pres">
      <dgm:prSet presAssocID="{04C1D2F6-FC53-4B85-8C75-EB43A336D805}" presName="rootComposite" presStyleCnt="0"/>
      <dgm:spPr/>
    </dgm:pt>
    <dgm:pt modelId="{F4A7BCDA-83C8-4331-BFCD-288D59EEABBA}" type="pres">
      <dgm:prSet presAssocID="{04C1D2F6-FC53-4B85-8C75-EB43A336D805}" presName="rootText" presStyleLbl="node1" presStyleIdx="0" presStyleCnt="1" custScaleX="406753" custScaleY="190111"/>
      <dgm:spPr/>
      <dgm:t>
        <a:bodyPr/>
        <a:lstStyle/>
        <a:p>
          <a:endParaRPr lang="es-ES"/>
        </a:p>
      </dgm:t>
    </dgm:pt>
    <dgm:pt modelId="{BE81FC2F-E7EC-4C17-A115-89E51D30559C}" type="pres">
      <dgm:prSet presAssocID="{04C1D2F6-FC53-4B85-8C75-EB43A336D805}" presName="rootConnector" presStyleLbl="node1" presStyleIdx="0" presStyleCnt="1"/>
      <dgm:spPr/>
      <dgm:t>
        <a:bodyPr/>
        <a:lstStyle/>
        <a:p>
          <a:endParaRPr lang="es-ES"/>
        </a:p>
      </dgm:t>
    </dgm:pt>
    <dgm:pt modelId="{FB56BB7C-B5D9-40B4-AC43-5495F9E5A2F7}" type="pres">
      <dgm:prSet presAssocID="{04C1D2F6-FC53-4B85-8C75-EB43A336D805}" presName="childShape" presStyleCnt="0"/>
      <dgm:spPr/>
    </dgm:pt>
    <dgm:pt modelId="{0BCDC764-07E2-4A08-827A-D1ED5C6BEEBF}" type="pres">
      <dgm:prSet presAssocID="{F984E8A9-E602-4727-A08D-0D9503C7B571}" presName="Name13" presStyleLbl="parChTrans1D2" presStyleIdx="0" presStyleCnt="2"/>
      <dgm:spPr/>
      <dgm:t>
        <a:bodyPr/>
        <a:lstStyle/>
        <a:p>
          <a:endParaRPr lang="es-ES"/>
        </a:p>
      </dgm:t>
    </dgm:pt>
    <dgm:pt modelId="{57A01823-70E1-4E0D-B0DA-4B51733476C1}" type="pres">
      <dgm:prSet presAssocID="{F2FB2AB2-D62A-4F84-B8ED-EBF56E6B6683}" presName="childText" presStyleLbl="bgAcc1" presStyleIdx="0" presStyleCnt="2" custScaleX="473553" custScaleY="943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27B1ED-35C1-495D-8340-D4B04F58276A}" type="pres">
      <dgm:prSet presAssocID="{BB2E8996-A9EA-47BD-9401-17C5BB8D4B01}" presName="Name13" presStyleLbl="parChTrans1D2" presStyleIdx="1" presStyleCnt="2"/>
      <dgm:spPr/>
      <dgm:t>
        <a:bodyPr/>
        <a:lstStyle/>
        <a:p>
          <a:endParaRPr lang="es-ES"/>
        </a:p>
      </dgm:t>
    </dgm:pt>
    <dgm:pt modelId="{01359609-C377-4B0A-B00C-24C8494AE207}" type="pres">
      <dgm:prSet presAssocID="{8FDAF569-B6DC-4C2E-98EF-DD374CFBF569}" presName="childText" presStyleLbl="bgAcc1" presStyleIdx="1" presStyleCnt="2" custScaleX="490706" custScaleY="11552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E7E9EA8-A0C8-4C9E-AF00-2F90F7B441C2}" type="presOf" srcId="{04C1D2F6-FC53-4B85-8C75-EB43A336D805}" destId="{F4A7BCDA-83C8-4331-BFCD-288D59EEABBA}" srcOrd="0" destOrd="0" presId="urn:microsoft.com/office/officeart/2005/8/layout/hierarchy3"/>
    <dgm:cxn modelId="{72A22D17-1AFD-447B-9886-DF12191D4644}" type="presOf" srcId="{8FDAF569-B6DC-4C2E-98EF-DD374CFBF569}" destId="{01359609-C377-4B0A-B00C-24C8494AE207}" srcOrd="0" destOrd="0" presId="urn:microsoft.com/office/officeart/2005/8/layout/hierarchy3"/>
    <dgm:cxn modelId="{3AE5AE74-3FDC-4BC5-9AF6-E60E20133BD1}" srcId="{1DDC5A5B-3B50-40CA-B19E-146575941533}" destId="{04C1D2F6-FC53-4B85-8C75-EB43A336D805}" srcOrd="0" destOrd="0" parTransId="{39E93A32-868F-46DA-B36E-58E0F1261B73}" sibTransId="{25AD7D96-E0BA-4A2C-AD12-1E02BD4D44B6}"/>
    <dgm:cxn modelId="{6CB68988-9B56-4AC9-AF45-1F1327AC2C0D}" srcId="{04C1D2F6-FC53-4B85-8C75-EB43A336D805}" destId="{F2FB2AB2-D62A-4F84-B8ED-EBF56E6B6683}" srcOrd="0" destOrd="0" parTransId="{F984E8A9-E602-4727-A08D-0D9503C7B571}" sibTransId="{E5DA95C6-0242-442F-B563-AD7099847708}"/>
    <dgm:cxn modelId="{7599E9D0-1EEC-4163-B658-0A46ED601EE5}" type="presOf" srcId="{F2FB2AB2-D62A-4F84-B8ED-EBF56E6B6683}" destId="{57A01823-70E1-4E0D-B0DA-4B51733476C1}" srcOrd="0" destOrd="0" presId="urn:microsoft.com/office/officeart/2005/8/layout/hierarchy3"/>
    <dgm:cxn modelId="{59B19D50-3263-490F-B2AC-A4948648E886}" type="presOf" srcId="{04C1D2F6-FC53-4B85-8C75-EB43A336D805}" destId="{BE81FC2F-E7EC-4C17-A115-89E51D30559C}" srcOrd="1" destOrd="0" presId="urn:microsoft.com/office/officeart/2005/8/layout/hierarchy3"/>
    <dgm:cxn modelId="{5CEE2BF7-8CDD-47A2-9884-273350D96722}" type="presOf" srcId="{BB2E8996-A9EA-47BD-9401-17C5BB8D4B01}" destId="{E127B1ED-35C1-495D-8340-D4B04F58276A}" srcOrd="0" destOrd="0" presId="urn:microsoft.com/office/officeart/2005/8/layout/hierarchy3"/>
    <dgm:cxn modelId="{407A18BF-5B34-4CE9-9888-FACD3ED384CF}" type="presOf" srcId="{F984E8A9-E602-4727-A08D-0D9503C7B571}" destId="{0BCDC764-07E2-4A08-827A-D1ED5C6BEEBF}" srcOrd="0" destOrd="0" presId="urn:microsoft.com/office/officeart/2005/8/layout/hierarchy3"/>
    <dgm:cxn modelId="{A700C944-18C4-42AD-9068-361FD2074621}" srcId="{04C1D2F6-FC53-4B85-8C75-EB43A336D805}" destId="{8FDAF569-B6DC-4C2E-98EF-DD374CFBF569}" srcOrd="1" destOrd="0" parTransId="{BB2E8996-A9EA-47BD-9401-17C5BB8D4B01}" sibTransId="{A5AD9809-4573-415B-900A-D7F2804ECC26}"/>
    <dgm:cxn modelId="{F0F2837E-BECB-4DB3-93C3-BCA163B91D14}" type="presOf" srcId="{1DDC5A5B-3B50-40CA-B19E-146575941533}" destId="{3A766FEC-67B5-437F-8895-6CD1E976E160}" srcOrd="0" destOrd="0" presId="urn:microsoft.com/office/officeart/2005/8/layout/hierarchy3"/>
    <dgm:cxn modelId="{B9BA72C3-B5A3-4E8A-A752-96E550F2DC6C}" type="presParOf" srcId="{3A766FEC-67B5-437F-8895-6CD1E976E160}" destId="{D9AC203A-0009-4BAE-9A2A-6F7269E7F142}" srcOrd="0" destOrd="0" presId="urn:microsoft.com/office/officeart/2005/8/layout/hierarchy3"/>
    <dgm:cxn modelId="{65A99792-A475-46B4-AFAC-3BFF4D16BE09}" type="presParOf" srcId="{D9AC203A-0009-4BAE-9A2A-6F7269E7F142}" destId="{846D15EA-05CB-458C-B30D-95EE825308F4}" srcOrd="0" destOrd="0" presId="urn:microsoft.com/office/officeart/2005/8/layout/hierarchy3"/>
    <dgm:cxn modelId="{1642F93B-67FF-4F5F-9711-50F52D1BECAD}" type="presParOf" srcId="{846D15EA-05CB-458C-B30D-95EE825308F4}" destId="{F4A7BCDA-83C8-4331-BFCD-288D59EEABBA}" srcOrd="0" destOrd="0" presId="urn:microsoft.com/office/officeart/2005/8/layout/hierarchy3"/>
    <dgm:cxn modelId="{A9A5216A-6618-48AC-8CAA-FC95ACB82E3D}" type="presParOf" srcId="{846D15EA-05CB-458C-B30D-95EE825308F4}" destId="{BE81FC2F-E7EC-4C17-A115-89E51D30559C}" srcOrd="1" destOrd="0" presId="urn:microsoft.com/office/officeart/2005/8/layout/hierarchy3"/>
    <dgm:cxn modelId="{87C7D871-A69D-4940-B359-C4D2E52F447E}" type="presParOf" srcId="{D9AC203A-0009-4BAE-9A2A-6F7269E7F142}" destId="{FB56BB7C-B5D9-40B4-AC43-5495F9E5A2F7}" srcOrd="1" destOrd="0" presId="urn:microsoft.com/office/officeart/2005/8/layout/hierarchy3"/>
    <dgm:cxn modelId="{61018E4D-C85C-4B74-9566-BEA009E0BADA}" type="presParOf" srcId="{FB56BB7C-B5D9-40B4-AC43-5495F9E5A2F7}" destId="{0BCDC764-07E2-4A08-827A-D1ED5C6BEEBF}" srcOrd="0" destOrd="0" presId="urn:microsoft.com/office/officeart/2005/8/layout/hierarchy3"/>
    <dgm:cxn modelId="{8F5FFC0E-805E-4A15-8394-3041D272783E}" type="presParOf" srcId="{FB56BB7C-B5D9-40B4-AC43-5495F9E5A2F7}" destId="{57A01823-70E1-4E0D-B0DA-4B51733476C1}" srcOrd="1" destOrd="0" presId="urn:microsoft.com/office/officeart/2005/8/layout/hierarchy3"/>
    <dgm:cxn modelId="{9B369D32-B613-4681-AF21-03EAC1678D37}" type="presParOf" srcId="{FB56BB7C-B5D9-40B4-AC43-5495F9E5A2F7}" destId="{E127B1ED-35C1-495D-8340-D4B04F58276A}" srcOrd="2" destOrd="0" presId="urn:microsoft.com/office/officeart/2005/8/layout/hierarchy3"/>
    <dgm:cxn modelId="{44452F44-35FB-4117-8089-9A0554B1ADD6}" type="presParOf" srcId="{FB56BB7C-B5D9-40B4-AC43-5495F9E5A2F7}" destId="{01359609-C377-4B0A-B00C-24C8494AE207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99E61-3865-4CFE-A012-CA6D4ADA668D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E8FC72F-3B87-4B55-A39D-A7A7199A0F99}">
      <dgm:prSet/>
      <dgm:spPr/>
      <dgm:t>
        <a:bodyPr/>
        <a:lstStyle/>
        <a:p>
          <a:pPr rtl="0"/>
          <a:r>
            <a:rPr lang="es-MX" b="1" i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Clases de Interrupciones tratadas por el S.O.</a:t>
          </a:r>
          <a:endParaRPr lang="es-E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gm:t>
    </dgm:pt>
    <dgm:pt modelId="{709E5487-3E24-4D51-8558-92153FEB49B8}" type="parTrans" cxnId="{FAEF5019-5942-4893-AC08-757AF25CD23E}">
      <dgm:prSet/>
      <dgm:spPr/>
      <dgm:t>
        <a:bodyPr/>
        <a:lstStyle/>
        <a:p>
          <a:endParaRPr lang="es-ES"/>
        </a:p>
      </dgm:t>
    </dgm:pt>
    <dgm:pt modelId="{638C4F00-D987-49E6-96D3-0853A2F3BCAD}" type="sibTrans" cxnId="{FAEF5019-5942-4893-AC08-757AF25CD23E}">
      <dgm:prSet/>
      <dgm:spPr/>
      <dgm:t>
        <a:bodyPr/>
        <a:lstStyle/>
        <a:p>
          <a:endParaRPr lang="es-ES"/>
        </a:p>
      </dgm:t>
    </dgm:pt>
    <dgm:pt modelId="{8EA40E96-1E30-4FE7-8A81-90F886AD89BF}">
      <dgm:prSet/>
      <dgm:spPr/>
      <dgm:t>
        <a:bodyPr/>
        <a:lstStyle/>
        <a:p>
          <a:pPr rtl="0"/>
          <a:r>
            <a:rPr lang="es-MX" b="1" smtClean="0">
              <a:latin typeface="Calibri" pitchFamily="34" charset="0"/>
            </a:rPr>
            <a:t>Interrupciones de  E/S</a:t>
          </a:r>
          <a:r>
            <a:rPr lang="es-ES" b="1" smtClean="0">
              <a:latin typeface="Calibri" pitchFamily="34" charset="0"/>
            </a:rPr>
            <a:t> </a:t>
          </a:r>
          <a:endParaRPr lang="es-ES" b="1">
            <a:latin typeface="Calibri" pitchFamily="34" charset="0"/>
          </a:endParaRPr>
        </a:p>
      </dgm:t>
    </dgm:pt>
    <dgm:pt modelId="{04C13004-5A4F-43BF-A021-DC89251A45E1}" type="parTrans" cxnId="{048F2835-F4B3-4114-B627-679DF4114AF1}">
      <dgm:prSet/>
      <dgm:spPr/>
      <dgm:t>
        <a:bodyPr/>
        <a:lstStyle/>
        <a:p>
          <a:endParaRPr lang="es-ES"/>
        </a:p>
      </dgm:t>
    </dgm:pt>
    <dgm:pt modelId="{27A8AAF2-2F1F-4B58-921A-A34829DF0002}" type="sibTrans" cxnId="{048F2835-F4B3-4114-B627-679DF4114AF1}">
      <dgm:prSet/>
      <dgm:spPr/>
      <dgm:t>
        <a:bodyPr/>
        <a:lstStyle/>
        <a:p>
          <a:endParaRPr lang="es-ES"/>
        </a:p>
      </dgm:t>
    </dgm:pt>
    <dgm:pt modelId="{C3852947-FE2D-4249-BCF0-1820F729E598}">
      <dgm:prSet/>
      <dgm:spPr/>
      <dgm:t>
        <a:bodyPr/>
        <a:lstStyle/>
        <a:p>
          <a:pPr rtl="0"/>
          <a:r>
            <a:rPr lang="es-MX" b="1" smtClean="0">
              <a:latin typeface="Calibri" pitchFamily="34" charset="0"/>
            </a:rPr>
            <a:t>Interrupciones externas</a:t>
          </a:r>
          <a:r>
            <a:rPr lang="es-ES" b="1" smtClean="0">
              <a:latin typeface="Calibri" pitchFamily="34" charset="0"/>
            </a:rPr>
            <a:t> </a:t>
          </a:r>
          <a:endParaRPr lang="es-ES" b="1">
            <a:latin typeface="Calibri" pitchFamily="34" charset="0"/>
          </a:endParaRPr>
        </a:p>
      </dgm:t>
    </dgm:pt>
    <dgm:pt modelId="{43A72143-C1B4-449B-8DFC-5C3C34BCD1E4}" type="parTrans" cxnId="{5AC454FA-9C9A-4796-8279-88EE9D397675}">
      <dgm:prSet/>
      <dgm:spPr/>
      <dgm:t>
        <a:bodyPr/>
        <a:lstStyle/>
        <a:p>
          <a:endParaRPr lang="es-ES"/>
        </a:p>
      </dgm:t>
    </dgm:pt>
    <dgm:pt modelId="{38E7FF16-2C68-4C4D-96B4-C9497CE5D1BC}" type="sibTrans" cxnId="{5AC454FA-9C9A-4796-8279-88EE9D397675}">
      <dgm:prSet/>
      <dgm:spPr/>
      <dgm:t>
        <a:bodyPr/>
        <a:lstStyle/>
        <a:p>
          <a:endParaRPr lang="es-ES"/>
        </a:p>
      </dgm:t>
    </dgm:pt>
    <dgm:pt modelId="{CF8C0B3B-E6E4-4ED5-9166-3BBD6B670627}">
      <dgm:prSet/>
      <dgm:spPr/>
      <dgm:t>
        <a:bodyPr/>
        <a:lstStyle/>
        <a:p>
          <a:pPr rtl="0"/>
          <a:r>
            <a:rPr lang="es-MX" b="1" smtClean="0">
              <a:latin typeface="Calibri" pitchFamily="34" charset="0"/>
            </a:rPr>
            <a:t>Interrupciones de Reinicio</a:t>
          </a:r>
          <a:r>
            <a:rPr lang="es-ES" b="1" smtClean="0">
              <a:latin typeface="Calibri" pitchFamily="34" charset="0"/>
            </a:rPr>
            <a:t> </a:t>
          </a:r>
          <a:endParaRPr lang="es-ES" b="1">
            <a:latin typeface="Calibri" pitchFamily="34" charset="0"/>
          </a:endParaRPr>
        </a:p>
      </dgm:t>
    </dgm:pt>
    <dgm:pt modelId="{E49978F0-FE6E-4024-97A5-180107EF77BE}" type="parTrans" cxnId="{BFF76E29-D565-449D-AF0F-2D793D9ECDE8}">
      <dgm:prSet/>
      <dgm:spPr/>
      <dgm:t>
        <a:bodyPr/>
        <a:lstStyle/>
        <a:p>
          <a:endParaRPr lang="es-ES"/>
        </a:p>
      </dgm:t>
    </dgm:pt>
    <dgm:pt modelId="{70D2F6B7-0C91-4AF8-9A29-E19E48E444CA}" type="sibTrans" cxnId="{BFF76E29-D565-449D-AF0F-2D793D9ECDE8}">
      <dgm:prSet/>
      <dgm:spPr/>
      <dgm:t>
        <a:bodyPr/>
        <a:lstStyle/>
        <a:p>
          <a:endParaRPr lang="es-ES"/>
        </a:p>
      </dgm:t>
    </dgm:pt>
    <dgm:pt modelId="{C60876C1-70D6-4070-9340-2956BC9E4ED3}">
      <dgm:prSet/>
      <dgm:spPr/>
      <dgm:t>
        <a:bodyPr/>
        <a:lstStyle/>
        <a:p>
          <a:pPr rtl="0"/>
          <a:r>
            <a:rPr lang="es-MX" b="1" smtClean="0">
              <a:latin typeface="Calibri" pitchFamily="34" charset="0"/>
            </a:rPr>
            <a:t>Interrupciones de excepción del programa  (Trap)</a:t>
          </a:r>
          <a:endParaRPr lang="es-ES" b="1">
            <a:latin typeface="Calibri" pitchFamily="34" charset="0"/>
          </a:endParaRPr>
        </a:p>
      </dgm:t>
    </dgm:pt>
    <dgm:pt modelId="{710312DD-6EBB-4E8E-9344-C0914CFE34AB}" type="parTrans" cxnId="{41E7B371-1C28-4763-AB9F-BCB267D7358B}">
      <dgm:prSet/>
      <dgm:spPr/>
      <dgm:t>
        <a:bodyPr/>
        <a:lstStyle/>
        <a:p>
          <a:endParaRPr lang="es-ES"/>
        </a:p>
      </dgm:t>
    </dgm:pt>
    <dgm:pt modelId="{325E36E3-7A6A-455D-B5D5-F59DDFB29A5B}" type="sibTrans" cxnId="{41E7B371-1C28-4763-AB9F-BCB267D7358B}">
      <dgm:prSet/>
      <dgm:spPr/>
      <dgm:t>
        <a:bodyPr/>
        <a:lstStyle/>
        <a:p>
          <a:endParaRPr lang="es-ES"/>
        </a:p>
      </dgm:t>
    </dgm:pt>
    <dgm:pt modelId="{93B2A54D-4349-44FC-976F-AAA7F5523BF2}">
      <dgm:prSet/>
      <dgm:spPr/>
      <dgm:t>
        <a:bodyPr/>
        <a:lstStyle/>
        <a:p>
          <a:pPr rtl="0"/>
          <a:r>
            <a:rPr lang="es-MX" b="1" smtClean="0">
              <a:latin typeface="Calibri" pitchFamily="34" charset="0"/>
            </a:rPr>
            <a:t>Interrupciones de verificación de la máquina. </a:t>
          </a:r>
          <a:endParaRPr lang="es-ES" b="1">
            <a:latin typeface="Calibri" pitchFamily="34" charset="0"/>
          </a:endParaRPr>
        </a:p>
      </dgm:t>
    </dgm:pt>
    <dgm:pt modelId="{0D26A0D7-A3A9-491D-B96C-D14835524CE1}" type="parTrans" cxnId="{61EB7EAB-C91D-4C45-8277-5D3ABA52E1B9}">
      <dgm:prSet/>
      <dgm:spPr/>
      <dgm:t>
        <a:bodyPr/>
        <a:lstStyle/>
        <a:p>
          <a:endParaRPr lang="es-ES"/>
        </a:p>
      </dgm:t>
    </dgm:pt>
    <dgm:pt modelId="{DAA901C3-61A5-406D-9DA5-F82356E48C87}" type="sibTrans" cxnId="{61EB7EAB-C91D-4C45-8277-5D3ABA52E1B9}">
      <dgm:prSet/>
      <dgm:spPr/>
      <dgm:t>
        <a:bodyPr/>
        <a:lstStyle/>
        <a:p>
          <a:endParaRPr lang="es-ES"/>
        </a:p>
      </dgm:t>
    </dgm:pt>
    <dgm:pt modelId="{56DE196A-32FA-4867-863D-763B9400B55D}" type="pres">
      <dgm:prSet presAssocID="{C4399E61-3865-4CFE-A012-CA6D4ADA66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FD74951-2C93-4FF5-882A-80A06FB4E3B4}" type="pres">
      <dgm:prSet presAssocID="{5E8FC72F-3B87-4B55-A39D-A7A7199A0F99}" presName="linNode" presStyleCnt="0"/>
      <dgm:spPr/>
    </dgm:pt>
    <dgm:pt modelId="{C495CDE0-B175-424A-AB71-4F1BFF618FBD}" type="pres">
      <dgm:prSet presAssocID="{5E8FC72F-3B87-4B55-A39D-A7A7199A0F99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1E9850F-C5D8-435D-AEFB-57A8F8C19495}" type="pres">
      <dgm:prSet presAssocID="{5E8FC72F-3B87-4B55-A39D-A7A7199A0F99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1E7B371-1C28-4763-AB9F-BCB267D7358B}" srcId="{5E8FC72F-3B87-4B55-A39D-A7A7199A0F99}" destId="{C60876C1-70D6-4070-9340-2956BC9E4ED3}" srcOrd="3" destOrd="0" parTransId="{710312DD-6EBB-4E8E-9344-C0914CFE34AB}" sibTransId="{325E36E3-7A6A-455D-B5D5-F59DDFB29A5B}"/>
    <dgm:cxn modelId="{BFF76E29-D565-449D-AF0F-2D793D9ECDE8}" srcId="{5E8FC72F-3B87-4B55-A39D-A7A7199A0F99}" destId="{CF8C0B3B-E6E4-4ED5-9166-3BBD6B670627}" srcOrd="2" destOrd="0" parTransId="{E49978F0-FE6E-4024-97A5-180107EF77BE}" sibTransId="{70D2F6B7-0C91-4AF8-9A29-E19E48E444CA}"/>
    <dgm:cxn modelId="{193966F2-04E2-4B62-884F-38CF154B8F90}" type="presOf" srcId="{C3852947-FE2D-4249-BCF0-1820F729E598}" destId="{71E9850F-C5D8-435D-AEFB-57A8F8C19495}" srcOrd="0" destOrd="1" presId="urn:microsoft.com/office/officeart/2005/8/layout/vList5"/>
    <dgm:cxn modelId="{5AC454FA-9C9A-4796-8279-88EE9D397675}" srcId="{5E8FC72F-3B87-4B55-A39D-A7A7199A0F99}" destId="{C3852947-FE2D-4249-BCF0-1820F729E598}" srcOrd="1" destOrd="0" parTransId="{43A72143-C1B4-449B-8DFC-5C3C34BCD1E4}" sibTransId="{38E7FF16-2C68-4C4D-96B4-C9497CE5D1BC}"/>
    <dgm:cxn modelId="{71842552-A901-45CA-9F4D-44F53DAED626}" type="presOf" srcId="{C60876C1-70D6-4070-9340-2956BC9E4ED3}" destId="{71E9850F-C5D8-435D-AEFB-57A8F8C19495}" srcOrd="0" destOrd="3" presId="urn:microsoft.com/office/officeart/2005/8/layout/vList5"/>
    <dgm:cxn modelId="{4CEA369F-A149-44CB-B55D-F2BD5DF4E280}" type="presOf" srcId="{8EA40E96-1E30-4FE7-8A81-90F886AD89BF}" destId="{71E9850F-C5D8-435D-AEFB-57A8F8C19495}" srcOrd="0" destOrd="0" presId="urn:microsoft.com/office/officeart/2005/8/layout/vList5"/>
    <dgm:cxn modelId="{F9165B29-DE03-49F5-9929-5FBFB4386A78}" type="presOf" srcId="{C4399E61-3865-4CFE-A012-CA6D4ADA668D}" destId="{56DE196A-32FA-4867-863D-763B9400B55D}" srcOrd="0" destOrd="0" presId="urn:microsoft.com/office/officeart/2005/8/layout/vList5"/>
    <dgm:cxn modelId="{FAEF5019-5942-4893-AC08-757AF25CD23E}" srcId="{C4399E61-3865-4CFE-A012-CA6D4ADA668D}" destId="{5E8FC72F-3B87-4B55-A39D-A7A7199A0F99}" srcOrd="0" destOrd="0" parTransId="{709E5487-3E24-4D51-8558-92153FEB49B8}" sibTransId="{638C4F00-D987-49E6-96D3-0853A2F3BCAD}"/>
    <dgm:cxn modelId="{61EB7EAB-C91D-4C45-8277-5D3ABA52E1B9}" srcId="{5E8FC72F-3B87-4B55-A39D-A7A7199A0F99}" destId="{93B2A54D-4349-44FC-976F-AAA7F5523BF2}" srcOrd="4" destOrd="0" parTransId="{0D26A0D7-A3A9-491D-B96C-D14835524CE1}" sibTransId="{DAA901C3-61A5-406D-9DA5-F82356E48C87}"/>
    <dgm:cxn modelId="{F70ACED1-51E2-42FB-9E6F-86D1C9851377}" type="presOf" srcId="{CF8C0B3B-E6E4-4ED5-9166-3BBD6B670627}" destId="{71E9850F-C5D8-435D-AEFB-57A8F8C19495}" srcOrd="0" destOrd="2" presId="urn:microsoft.com/office/officeart/2005/8/layout/vList5"/>
    <dgm:cxn modelId="{9C4D5872-9036-441C-8DEC-7837EE0B93D4}" type="presOf" srcId="{5E8FC72F-3B87-4B55-A39D-A7A7199A0F99}" destId="{C495CDE0-B175-424A-AB71-4F1BFF618FBD}" srcOrd="0" destOrd="0" presId="urn:microsoft.com/office/officeart/2005/8/layout/vList5"/>
    <dgm:cxn modelId="{5CD4081F-D641-450D-BB9E-674D32DEA25C}" type="presOf" srcId="{93B2A54D-4349-44FC-976F-AAA7F5523BF2}" destId="{71E9850F-C5D8-435D-AEFB-57A8F8C19495}" srcOrd="0" destOrd="4" presId="urn:microsoft.com/office/officeart/2005/8/layout/vList5"/>
    <dgm:cxn modelId="{048F2835-F4B3-4114-B627-679DF4114AF1}" srcId="{5E8FC72F-3B87-4B55-A39D-A7A7199A0F99}" destId="{8EA40E96-1E30-4FE7-8A81-90F886AD89BF}" srcOrd="0" destOrd="0" parTransId="{04C13004-5A4F-43BF-A021-DC89251A45E1}" sibTransId="{27A8AAF2-2F1F-4B58-921A-A34829DF0002}"/>
    <dgm:cxn modelId="{30BCB7D4-F26A-4142-B4B7-E1801A7C1479}" type="presParOf" srcId="{56DE196A-32FA-4867-863D-763B9400B55D}" destId="{6FD74951-2C93-4FF5-882A-80A06FB4E3B4}" srcOrd="0" destOrd="0" presId="urn:microsoft.com/office/officeart/2005/8/layout/vList5"/>
    <dgm:cxn modelId="{D3BADDE3-6736-457E-B6C9-6CE998DDB6A7}" type="presParOf" srcId="{6FD74951-2C93-4FF5-882A-80A06FB4E3B4}" destId="{C495CDE0-B175-424A-AB71-4F1BFF618FBD}" srcOrd="0" destOrd="0" presId="urn:microsoft.com/office/officeart/2005/8/layout/vList5"/>
    <dgm:cxn modelId="{9129DA81-93D7-4043-BF38-6380BF0F1DDA}" type="presParOf" srcId="{6FD74951-2C93-4FF5-882A-80A06FB4E3B4}" destId="{71E9850F-C5D8-435D-AEFB-57A8F8C194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65E16-B6B3-4506-9C5D-7AF5C37CF0C3}">
      <dsp:nvSpPr>
        <dsp:cNvPr id="0" name=""/>
        <dsp:cNvSpPr/>
      </dsp:nvSpPr>
      <dsp:spPr>
        <a:xfrm>
          <a:off x="27" y="215173"/>
          <a:ext cx="264115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Externas</a:t>
          </a:r>
          <a:endParaRPr lang="es-ES" sz="2300" kern="1200" dirty="0"/>
        </a:p>
      </dsp:txBody>
      <dsp:txXfrm>
        <a:off x="27" y="215173"/>
        <a:ext cx="2641151" cy="662400"/>
      </dsp:txXfrm>
    </dsp:sp>
    <dsp:sp modelId="{9188789A-939A-44E9-9D4B-830051B8B224}">
      <dsp:nvSpPr>
        <dsp:cNvPr id="0" name=""/>
        <dsp:cNvSpPr/>
      </dsp:nvSpPr>
      <dsp:spPr>
        <a:xfrm>
          <a:off x="1" y="970514"/>
          <a:ext cx="2641151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>
              <a:latin typeface="Calibri" pitchFamily="34" charset="0"/>
            </a:rPr>
            <a:t>Se producen fuera del entorno del procesador.</a:t>
          </a:r>
          <a:endParaRPr lang="es-ES" sz="2300" kern="1200" dirty="0">
            <a:latin typeface="Calibri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>
              <a:latin typeface="Calibri" pitchFamily="34" charset="0"/>
            </a:rPr>
            <a:t>Están relacionadas con los dispositivos periféricos.</a:t>
          </a:r>
          <a:endParaRPr lang="es-ES" sz="2300" kern="1200" dirty="0">
            <a:latin typeface="Calibri" pitchFamily="34" charset="0"/>
          </a:endParaRPr>
        </a:p>
      </dsp:txBody>
      <dsp:txXfrm>
        <a:off x="1" y="970514"/>
        <a:ext cx="2641151" cy="2651670"/>
      </dsp:txXfrm>
    </dsp:sp>
    <dsp:sp modelId="{B5688B76-BA03-4B48-B8D3-442C6BBEEBFB}">
      <dsp:nvSpPr>
        <dsp:cNvPr id="0" name=""/>
        <dsp:cNvSpPr/>
      </dsp:nvSpPr>
      <dsp:spPr>
        <a:xfrm>
          <a:off x="3010940" y="229017"/>
          <a:ext cx="2641151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300" kern="1200" dirty="0" smtClean="0"/>
            <a:t>Internas</a:t>
          </a:r>
          <a:endParaRPr lang="es-ES" sz="2300" kern="1200" dirty="0"/>
        </a:p>
      </dsp:txBody>
      <dsp:txXfrm>
        <a:off x="3010940" y="229017"/>
        <a:ext cx="2641151" cy="662400"/>
      </dsp:txXfrm>
    </dsp:sp>
    <dsp:sp modelId="{C6C9D917-E549-4DD7-9174-15135BCA7A5A}">
      <dsp:nvSpPr>
        <dsp:cNvPr id="0" name=""/>
        <dsp:cNvSpPr/>
      </dsp:nvSpPr>
      <dsp:spPr>
        <a:xfrm>
          <a:off x="3010968" y="907722"/>
          <a:ext cx="2641151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w="114300" prst="hardEdg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300" kern="1200" dirty="0" smtClean="0">
              <a:latin typeface="Calibri" pitchFamily="34" charset="0"/>
            </a:rPr>
            <a:t>Se producen dentro ciclo de instrucción en el  procesado</a:t>
          </a:r>
          <a:r>
            <a:rPr lang="es-ES" sz="2300" kern="1200" dirty="0" smtClean="0"/>
            <a:t>r.</a:t>
          </a:r>
          <a:endParaRPr lang="es-ES" sz="2300" kern="1200" dirty="0"/>
        </a:p>
      </dsp:txBody>
      <dsp:txXfrm>
        <a:off x="3010968" y="907722"/>
        <a:ext cx="2641151" cy="2651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7BCDA-83C8-4331-BFCD-288D59EEABBA}">
      <dsp:nvSpPr>
        <dsp:cNvPr id="0" name=""/>
        <dsp:cNvSpPr/>
      </dsp:nvSpPr>
      <dsp:spPr>
        <a:xfrm>
          <a:off x="1391" y="216022"/>
          <a:ext cx="7135875" cy="16676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i="1" kern="1200" smtClean="0">
              <a:solidFill>
                <a:schemeClr val="tx1"/>
              </a:solidFill>
              <a:latin typeface="Calibri" pitchFamily="34" charset="0"/>
            </a:rPr>
            <a:t>IRQ</a:t>
          </a:r>
        </a:p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i="1" kern="1200" smtClean="0">
              <a:solidFill>
                <a:schemeClr val="tx1"/>
              </a:solidFill>
              <a:latin typeface="Calibri" pitchFamily="34" charset="0"/>
            </a:rPr>
            <a:t>Interrupt Request (Pedido de Interrupción)</a:t>
          </a:r>
          <a:endParaRPr lang="es-ES" sz="2800" kern="1200">
            <a:solidFill>
              <a:schemeClr val="tx1"/>
            </a:solidFill>
            <a:latin typeface="Calibri" pitchFamily="34" charset="0"/>
          </a:endParaRPr>
        </a:p>
      </dsp:txBody>
      <dsp:txXfrm>
        <a:off x="50234" y="264865"/>
        <a:ext cx="7038189" cy="1569921"/>
      </dsp:txXfrm>
    </dsp:sp>
    <dsp:sp modelId="{0BCDC764-07E2-4A08-827A-D1ED5C6BEEBF}">
      <dsp:nvSpPr>
        <dsp:cNvPr id="0" name=""/>
        <dsp:cNvSpPr/>
      </dsp:nvSpPr>
      <dsp:spPr>
        <a:xfrm>
          <a:off x="714979" y="1883629"/>
          <a:ext cx="713587" cy="6331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3101"/>
              </a:lnTo>
              <a:lnTo>
                <a:pt x="713587" y="63310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01823-70E1-4E0D-B0DA-4B51733476C1}">
      <dsp:nvSpPr>
        <dsp:cNvPr id="0" name=""/>
        <dsp:cNvSpPr/>
      </dsp:nvSpPr>
      <dsp:spPr>
        <a:xfrm>
          <a:off x="1428567" y="2102923"/>
          <a:ext cx="6646226" cy="8276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b="1" i="1" kern="1200" smtClean="0">
              <a:latin typeface="Calibri" pitchFamily="34" charset="0"/>
            </a:rPr>
            <a:t>Señal que indica que un dispositivo necesita de la CPU</a:t>
          </a:r>
          <a:endParaRPr lang="es-ES" sz="2500" kern="1200">
            <a:latin typeface="Calibri" pitchFamily="34" charset="0"/>
          </a:endParaRPr>
        </a:p>
      </dsp:txBody>
      <dsp:txXfrm>
        <a:off x="1452807" y="2127163"/>
        <a:ext cx="6597746" cy="779135"/>
      </dsp:txXfrm>
    </dsp:sp>
    <dsp:sp modelId="{E127B1ED-35C1-495D-8340-D4B04F58276A}">
      <dsp:nvSpPr>
        <dsp:cNvPr id="0" name=""/>
        <dsp:cNvSpPr/>
      </dsp:nvSpPr>
      <dsp:spPr>
        <a:xfrm>
          <a:off x="714979" y="1883629"/>
          <a:ext cx="713587" cy="1772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2859"/>
              </a:lnTo>
              <a:lnTo>
                <a:pt x="713587" y="177285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59609-C377-4B0A-B00C-24C8494AE207}">
      <dsp:nvSpPr>
        <dsp:cNvPr id="0" name=""/>
        <dsp:cNvSpPr/>
      </dsp:nvSpPr>
      <dsp:spPr>
        <a:xfrm>
          <a:off x="1428567" y="3149832"/>
          <a:ext cx="6886965" cy="1013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500" b="1" i="1" kern="1200" smtClean="0">
              <a:latin typeface="Calibri" pitchFamily="34" charset="0"/>
            </a:rPr>
            <a:t>Rápida atención a las interrupciones</a:t>
          </a:r>
          <a:r>
            <a:rPr lang="es-MX" sz="2500" kern="1200" smtClean="0">
              <a:latin typeface="Calibri" pitchFamily="34" charset="0"/>
            </a:rPr>
            <a:t> </a:t>
          </a:r>
          <a:endParaRPr lang="es-ES" sz="2500" kern="1200">
            <a:latin typeface="Calibri" pitchFamily="34" charset="0"/>
          </a:endParaRPr>
        </a:p>
      </dsp:txBody>
      <dsp:txXfrm>
        <a:off x="1458246" y="3179511"/>
        <a:ext cx="6827607" cy="953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9850F-C5D8-435D-AEFB-57A8F8C19495}">
      <dsp:nvSpPr>
        <dsp:cNvPr id="0" name=""/>
        <dsp:cNvSpPr/>
      </dsp:nvSpPr>
      <dsp:spPr>
        <a:xfrm rot="5400000">
          <a:off x="3920115" y="-587585"/>
          <a:ext cx="3225958" cy="520761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b="1" kern="1200" smtClean="0">
              <a:latin typeface="Calibri" pitchFamily="34" charset="0"/>
            </a:rPr>
            <a:t>Interrupciones de  E/S</a:t>
          </a:r>
          <a:r>
            <a:rPr lang="es-ES" sz="2600" b="1" kern="1200" smtClean="0">
              <a:latin typeface="Calibri" pitchFamily="34" charset="0"/>
            </a:rPr>
            <a:t> </a:t>
          </a:r>
          <a:endParaRPr lang="es-ES" sz="2600" b="1" kern="1200">
            <a:latin typeface="Calibri" pitchFamily="34" charset="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b="1" kern="1200" smtClean="0">
              <a:latin typeface="Calibri" pitchFamily="34" charset="0"/>
            </a:rPr>
            <a:t>Interrupciones externas</a:t>
          </a:r>
          <a:r>
            <a:rPr lang="es-ES" sz="2600" b="1" kern="1200" smtClean="0">
              <a:latin typeface="Calibri" pitchFamily="34" charset="0"/>
            </a:rPr>
            <a:t> </a:t>
          </a:r>
          <a:endParaRPr lang="es-ES" sz="2600" b="1" kern="1200">
            <a:latin typeface="Calibri" pitchFamily="34" charset="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b="1" kern="1200" smtClean="0">
              <a:latin typeface="Calibri" pitchFamily="34" charset="0"/>
            </a:rPr>
            <a:t>Interrupciones de Reinicio</a:t>
          </a:r>
          <a:r>
            <a:rPr lang="es-ES" sz="2600" b="1" kern="1200" smtClean="0">
              <a:latin typeface="Calibri" pitchFamily="34" charset="0"/>
            </a:rPr>
            <a:t> </a:t>
          </a:r>
          <a:endParaRPr lang="es-ES" sz="2600" b="1" kern="1200">
            <a:latin typeface="Calibri" pitchFamily="34" charset="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b="1" kern="1200" smtClean="0">
              <a:latin typeface="Calibri" pitchFamily="34" charset="0"/>
            </a:rPr>
            <a:t>Interrupciones de excepción del programa  (Trap)</a:t>
          </a:r>
          <a:endParaRPr lang="es-ES" sz="2600" b="1" kern="1200">
            <a:latin typeface="Calibri" pitchFamily="34" charset="0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MX" sz="2600" b="1" kern="1200" smtClean="0">
              <a:latin typeface="Calibri" pitchFamily="34" charset="0"/>
            </a:rPr>
            <a:t>Interrupciones de verificación de la máquina. </a:t>
          </a:r>
          <a:endParaRPr lang="es-ES" sz="2600" b="1" kern="1200">
            <a:latin typeface="Calibri" pitchFamily="34" charset="0"/>
          </a:endParaRPr>
        </a:p>
      </dsp:txBody>
      <dsp:txXfrm rot="-5400000">
        <a:off x="2929285" y="560723"/>
        <a:ext cx="5050140" cy="2911002"/>
      </dsp:txXfrm>
    </dsp:sp>
    <dsp:sp modelId="{C495CDE0-B175-424A-AB71-4F1BFF618FBD}">
      <dsp:nvSpPr>
        <dsp:cNvPr id="0" name=""/>
        <dsp:cNvSpPr/>
      </dsp:nvSpPr>
      <dsp:spPr>
        <a:xfrm>
          <a:off x="0" y="0"/>
          <a:ext cx="2929285" cy="40324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100" b="1" i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rPr>
            <a:t>Clases de Interrupciones tratadas por el S.O.</a:t>
          </a:r>
          <a:endParaRPr lang="es-ES" sz="31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</a:endParaRPr>
        </a:p>
      </dsp:txBody>
      <dsp:txXfrm>
        <a:off x="142996" y="142996"/>
        <a:ext cx="2643293" cy="3746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AA61-BB00-469A-95A4-2A177C3571BF}" type="datetimeFigureOut">
              <a:rPr lang="es-ES" smtClean="0"/>
              <a:pPr/>
              <a:t>24/05/2017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697D0-F1FA-4A62-BDD7-403F7E37EA93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68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697D0-F1FA-4A62-BDD7-403F7E37EA93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155A3B0-D816-4438-8238-A1CD9B0075F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68A1-F50A-4F4B-A0A5-8D2921BBBCE4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C33A4-24DA-48E7-A2E4-B66237AFEC98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7090243-662A-4CDE-A223-AB532FD44248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754A35B-CA3F-4707-90DE-B161F9CE263B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DE5B1-CC97-4563-A745-A1A75ACA4FF4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071EA-ECD6-4002-B2A3-9318B290BDB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9BB48FA-4B17-4E2F-ADAE-E185CDB1DF97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24D07-D17B-48FA-AB01-73F5FAE1A2E2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C4A994-66D8-4A8A-A7A3-2D1171408A10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EE6679B-A115-434E-8905-0B958748607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D52037D-21FE-4226-A590-D8242E5CB705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2017454" y="2967335"/>
            <a:ext cx="5109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 flip="none" rotWithShape="1"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2700000" scaled="1"/>
                  <a:tileRect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Interrupciones</a:t>
            </a:r>
            <a:endParaRPr lang="es-E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 flip="none" rotWithShape="1"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2700000" scaled="1"/>
                <a:tileRect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2379669" y="4161854"/>
            <a:ext cx="4208555" cy="707306"/>
          </a:xfrm>
          <a:prstGeom prst="rect">
            <a:avLst/>
          </a:prstGeom>
          <a:noFill/>
          <a:ln cmpd="thickThin">
            <a:solidFill>
              <a:schemeClr val="tx2"/>
            </a:solidFill>
          </a:ln>
          <a:effectLst>
            <a:outerShdw blurRad="50800" dist="50800" dir="5400000" algn="ctr" rotWithShape="0">
              <a:schemeClr val="accent5">
                <a:lumMod val="20000"/>
                <a:lumOff val="80000"/>
              </a:schemeClr>
            </a:outerShdw>
          </a:effectLst>
          <a:scene3d>
            <a:camera prst="orthographicFront"/>
            <a:lightRig rig="freezing" dir="t">
              <a:rot lat="0" lon="0" rev="1200000"/>
            </a:lightRig>
          </a:scene3d>
        </p:spPr>
        <p:txBody>
          <a:bodyPr wrap="square" lIns="91440" tIns="45720" rIns="91440" bIns="45720">
            <a:normAutofit fontScale="62500" lnSpcReduction="20000"/>
          </a:bodyPr>
          <a:lstStyle/>
          <a:p>
            <a:pPr algn="ctr"/>
            <a:r>
              <a:rPr lang="es-E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a:rPr>
              <a:t>Sistemas Operativos</a:t>
            </a:r>
            <a:endParaRPr lang="es-ES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41275" dist="20320" dir="18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5A3B0-D816-4438-8238-A1CD9B0075F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7 Diagrama"/>
          <p:cNvGraphicFramePr/>
          <p:nvPr/>
        </p:nvGraphicFramePr>
        <p:xfrm>
          <a:off x="72008" y="1988840"/>
          <a:ext cx="565212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9 Rectángulo"/>
          <p:cNvSpPr/>
          <p:nvPr/>
        </p:nvSpPr>
        <p:spPr>
          <a:xfrm>
            <a:off x="1979712" y="260648"/>
            <a:ext cx="532859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Interrupciones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080828" y="1340768"/>
            <a:ext cx="2523620" cy="576000"/>
            <a:chOff x="2876953" y="314742"/>
            <a:chExt cx="2523620" cy="576000"/>
          </a:xfrm>
          <a:scene3d>
            <a:camera prst="orthographicFront"/>
            <a:lightRig rig="threePt" dir="t"/>
          </a:scene3d>
        </p:grpSpPr>
        <p:sp>
          <p:nvSpPr>
            <p:cNvPr id="6" name="5 Rectángulo"/>
            <p:cNvSpPr/>
            <p:nvPr/>
          </p:nvSpPr>
          <p:spPr>
            <a:xfrm>
              <a:off x="2876953" y="314742"/>
              <a:ext cx="2523620" cy="576000"/>
            </a:xfrm>
            <a:prstGeom prst="rect">
              <a:avLst/>
            </a:prstGeom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6 Rectángulo"/>
            <p:cNvSpPr/>
            <p:nvPr/>
          </p:nvSpPr>
          <p:spPr>
            <a:xfrm>
              <a:off x="2876953" y="314742"/>
              <a:ext cx="2523620" cy="576000"/>
            </a:xfrm>
            <a:prstGeom prst="rect">
              <a:avLst/>
            </a:prstGeom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dirty="0" smtClean="0"/>
                <a:t>SOFTWARE</a:t>
              </a:r>
              <a:endParaRPr lang="es-ES" sz="2000" kern="1200" dirty="0"/>
            </a:p>
          </p:txBody>
        </p:sp>
      </p:grpSp>
      <p:grpSp>
        <p:nvGrpSpPr>
          <p:cNvPr id="9" name="8 Grupo"/>
          <p:cNvGrpSpPr/>
          <p:nvPr/>
        </p:nvGrpSpPr>
        <p:grpSpPr>
          <a:xfrm>
            <a:off x="6132702" y="2245074"/>
            <a:ext cx="2516391" cy="3344166"/>
            <a:chOff x="2734700" y="607866"/>
            <a:chExt cx="2338317" cy="2840110"/>
          </a:xfrm>
          <a:scene3d>
            <a:camera prst="orthographicFront"/>
            <a:lightRig rig="threePt" dir="t"/>
          </a:scene3d>
        </p:grpSpPr>
        <p:sp>
          <p:nvSpPr>
            <p:cNvPr id="11" name="10 Rectángulo"/>
            <p:cNvSpPr/>
            <p:nvPr/>
          </p:nvSpPr>
          <p:spPr>
            <a:xfrm>
              <a:off x="2734700" y="607866"/>
              <a:ext cx="2338317" cy="2799900"/>
            </a:xfrm>
            <a:prstGeom prst="rect">
              <a:avLst/>
            </a:prstGeom>
            <a:sp3d>
              <a:bevelT w="114300" prst="hardEdge"/>
            </a:sp3d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2756513" y="648076"/>
              <a:ext cx="2247535" cy="27999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AR" sz="2000" dirty="0" smtClean="0">
                  <a:latin typeface="Calibri" pitchFamily="34" charset="0"/>
                </a:rPr>
                <a:t>Son invocadas por los programas</a:t>
              </a:r>
              <a:r>
                <a:rPr lang="es-ES" sz="2000" kern="1200" dirty="0" smtClean="0">
                  <a:latin typeface="Calibri" pitchFamily="34" charset="0"/>
                </a:rPr>
                <a:t>.</a:t>
              </a:r>
            </a:p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ES" sz="2000" dirty="0" err="1" smtClean="0">
                  <a:latin typeface="Calibri" pitchFamily="34" charset="0"/>
                </a:rPr>
                <a:t>Ej</a:t>
              </a:r>
              <a:r>
                <a:rPr lang="es-ES" sz="2000" smtClean="0">
                  <a:latin typeface="Calibri" pitchFamily="34" charset="0"/>
                </a:rPr>
                <a:t>   </a:t>
              </a:r>
              <a:r>
                <a:rPr lang="es-ES" sz="2000" b="1" smtClean="0">
                  <a:solidFill>
                    <a:schemeClr val="accent2">
                      <a:lumMod val="50000"/>
                    </a:schemeClr>
                  </a:solidFill>
                  <a:latin typeface="Calibri" pitchFamily="34" charset="0"/>
                  <a:cs typeface="Arial" pitchFamily="34" charset="0"/>
                </a:rPr>
                <a:t>INT n </a:t>
              </a:r>
            </a:p>
            <a:p>
              <a:pPr marL="228600" lvl="1" indent="-228600" defTabSz="889000">
                <a:lnSpc>
                  <a:spcPct val="90000"/>
                </a:lnSpc>
                <a:spcAft>
                  <a:spcPct val="15000"/>
                </a:spcAft>
                <a:buChar char="••"/>
              </a:pPr>
              <a:r>
                <a:rPr lang="es-ES" sz="2000" smtClean="0">
                  <a:solidFill>
                    <a:schemeClr val="tx1"/>
                  </a:solidFill>
                  <a:latin typeface="Calibri" pitchFamily="34" charset="0"/>
                  <a:cs typeface="Arial" pitchFamily="34" charset="0"/>
                </a:rPr>
                <a:t>Donde n es el número de servicio solicitado</a:t>
              </a:r>
            </a:p>
          </p:txBody>
        </p:sp>
      </p:grpSp>
      <p:grpSp>
        <p:nvGrpSpPr>
          <p:cNvPr id="13" name="12 Grupo"/>
          <p:cNvGrpSpPr/>
          <p:nvPr/>
        </p:nvGrpSpPr>
        <p:grpSpPr>
          <a:xfrm>
            <a:off x="0" y="1340768"/>
            <a:ext cx="5724128" cy="576000"/>
            <a:chOff x="2876953" y="314742"/>
            <a:chExt cx="2588752" cy="576000"/>
          </a:xfrm>
          <a:scene3d>
            <a:camera prst="orthographicFront"/>
            <a:lightRig rig="threePt" dir="t"/>
          </a:scene3d>
        </p:grpSpPr>
        <p:sp>
          <p:nvSpPr>
            <p:cNvPr id="14" name="13 Rectángulo"/>
            <p:cNvSpPr/>
            <p:nvPr/>
          </p:nvSpPr>
          <p:spPr>
            <a:xfrm>
              <a:off x="2942085" y="314742"/>
              <a:ext cx="2523620" cy="576000"/>
            </a:xfrm>
            <a:prstGeom prst="rect">
              <a:avLst/>
            </a:prstGeom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14 Rectángulo"/>
            <p:cNvSpPr/>
            <p:nvPr/>
          </p:nvSpPr>
          <p:spPr>
            <a:xfrm>
              <a:off x="2876953" y="314742"/>
              <a:ext cx="2523620" cy="576000"/>
            </a:xfrm>
            <a:prstGeom prst="rect">
              <a:avLst/>
            </a:prstGeom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00" kern="1200" smtClean="0"/>
                <a:t>HARDWARE</a:t>
              </a:r>
              <a:endParaRPr lang="es-ES" sz="2000" kern="1200"/>
            </a:p>
          </p:txBody>
        </p:sp>
      </p:grpSp>
      <p:sp>
        <p:nvSpPr>
          <p:cNvPr id="17" name="1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2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0904" cy="562074"/>
          </a:xfrm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smtClean="0"/>
              <a:t>Interrupciones Externas</a:t>
            </a:r>
            <a:endParaRPr lang="es-E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024915"/>
            <a:ext cx="7848872" cy="5572437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20000" dir="5400000" rotWithShape="0">
              <a:srgbClr val="000000">
                <a:alpha val="42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5" name="4 CuadroTexto"/>
          <p:cNvSpPr txBox="1"/>
          <p:nvPr/>
        </p:nvSpPr>
        <p:spPr>
          <a:xfrm>
            <a:off x="4860032" y="4725724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smtClean="0"/>
              <a:t>8259</a:t>
            </a:r>
            <a:endParaRPr lang="es-ES" sz="800"/>
          </a:p>
        </p:txBody>
      </p:sp>
      <p:sp>
        <p:nvSpPr>
          <p:cNvPr id="6" name="5 CuadroTexto"/>
          <p:cNvSpPr txBox="1"/>
          <p:nvPr/>
        </p:nvSpPr>
        <p:spPr>
          <a:xfrm>
            <a:off x="3779912" y="4797152"/>
            <a:ext cx="1008112" cy="21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smtClean="0"/>
              <a:t>INTA    INT</a:t>
            </a:r>
            <a:endParaRPr lang="es-ES" sz="800"/>
          </a:p>
        </p:txBody>
      </p:sp>
      <p:cxnSp>
        <p:nvCxnSpPr>
          <p:cNvPr id="8" name="7 Conector recto"/>
          <p:cNvCxnSpPr/>
          <p:nvPr/>
        </p:nvCxnSpPr>
        <p:spPr>
          <a:xfrm rot="10800000">
            <a:off x="1619672" y="6525344"/>
            <a:ext cx="2160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rot="5400000">
            <a:off x="791580" y="5697252"/>
            <a:ext cx="165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rot="5400000">
            <a:off x="3635896" y="6381328"/>
            <a:ext cx="288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806" t="36854" r="23810" b="22039"/>
          <a:stretch>
            <a:fillRect/>
          </a:stretch>
        </p:blipFill>
        <p:spPr bwMode="auto">
          <a:xfrm>
            <a:off x="251520" y="1224136"/>
            <a:ext cx="7560840" cy="5415051"/>
          </a:xfrm>
          <a:prstGeom prst="rect">
            <a:avLst/>
          </a:prstGeom>
          <a:ln>
            <a:headEnd/>
            <a:tailEnd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20000" dir="5400000" rotWithShape="0">
              <a:srgbClr val="000000">
                <a:alpha val="42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1115616" y="332656"/>
            <a:ext cx="6923112" cy="634082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/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s-ES" smtClean="0"/>
              <a:t>Interrupciones Externas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251520" y="1340768"/>
          <a:ext cx="8316924" cy="4379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755576" y="332656"/>
            <a:ext cx="7416824" cy="86409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 fontScale="32500" lnSpcReduction="20000"/>
          </a:bodyPr>
          <a:lstStyle/>
          <a:p>
            <a:pPr algn="ctr" fontAlgn="auto">
              <a:spcAft>
                <a:spcPts val="0"/>
              </a:spcAft>
            </a:pPr>
            <a:endParaRPr lang="es-MX" sz="3200" smtClean="0"/>
          </a:p>
          <a:p>
            <a:pPr algn="ctr" fontAlgn="auto">
              <a:spcAft>
                <a:spcPts val="0"/>
              </a:spcAft>
            </a:pPr>
            <a:r>
              <a:rPr lang="es-MX" sz="7400" b="1" smtClean="0"/>
              <a:t>Tratamiento de las interrupciones</a:t>
            </a:r>
          </a:p>
          <a:p>
            <a:pPr algn="ctr" fontAlgn="auto">
              <a:spcAft>
                <a:spcPts val="0"/>
              </a:spcAft>
            </a:pPr>
            <a:r>
              <a:rPr lang="es-MX" sz="7400" b="1" smtClean="0"/>
              <a:t> por el hardware</a:t>
            </a:r>
            <a:endParaRPr lang="es-ES" sz="7400" b="1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000" b="1" i="0" u="none" strike="noStrike" kern="1200" cap="small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467544" y="1988840"/>
            <a:ext cx="8353102" cy="3816474"/>
            <a:chOff x="861" y="9421"/>
            <a:chExt cx="9363" cy="3363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62469" name="Group 5"/>
            <p:cNvGrpSpPr>
              <a:grpSpLocks/>
            </p:cNvGrpSpPr>
            <p:nvPr/>
          </p:nvGrpSpPr>
          <p:grpSpPr bwMode="auto">
            <a:xfrm>
              <a:off x="861" y="9421"/>
              <a:ext cx="9120" cy="3363"/>
              <a:chOff x="861" y="9421"/>
              <a:chExt cx="9120" cy="3363"/>
            </a:xfrm>
            <a:grpFill/>
          </p:grpSpPr>
          <p:sp>
            <p:nvSpPr>
              <p:cNvPr id="62470" name="Rectangle 6"/>
              <p:cNvSpPr>
                <a:spLocks noChangeArrowheads="1"/>
              </p:cNvSpPr>
              <p:nvPr/>
            </p:nvSpPr>
            <p:spPr bwMode="auto">
              <a:xfrm>
                <a:off x="861" y="9841"/>
                <a:ext cx="144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Controlador del dispositivo u otro hw de E/S genera una interrupción.</a:t>
                </a:r>
              </a:p>
            </p:txBody>
          </p:sp>
          <p:sp>
            <p:nvSpPr>
              <p:cNvPr id="62471" name="Rectangle 7"/>
              <p:cNvSpPr>
                <a:spLocks noChangeArrowheads="1"/>
              </p:cNvSpPr>
              <p:nvPr/>
            </p:nvSpPr>
            <p:spPr bwMode="auto">
              <a:xfrm>
                <a:off x="2781" y="9841"/>
                <a:ext cx="156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Procesador termina de ejecutar la instrucción corriente</a:t>
                </a:r>
              </a:p>
            </p:txBody>
          </p:sp>
          <p:sp>
            <p:nvSpPr>
              <p:cNvPr id="62472" name="Rectangle 8"/>
              <p:cNvSpPr>
                <a:spLocks noChangeArrowheads="1"/>
              </p:cNvSpPr>
              <p:nvPr/>
            </p:nvSpPr>
            <p:spPr bwMode="auto">
              <a:xfrm>
                <a:off x="4821" y="9841"/>
                <a:ext cx="144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Reconocimiento de la señal de interrupción por el procesador</a:t>
                </a:r>
              </a:p>
            </p:txBody>
          </p:sp>
          <p:sp>
            <p:nvSpPr>
              <p:cNvPr id="62473" name="Rectangle 9"/>
              <p:cNvSpPr>
                <a:spLocks noChangeArrowheads="1"/>
              </p:cNvSpPr>
              <p:nvPr/>
            </p:nvSpPr>
            <p:spPr bwMode="auto">
              <a:xfrm>
                <a:off x="6621" y="9841"/>
                <a:ext cx="156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Procesador apila en el stack de control la PSW y el PC</a:t>
                </a:r>
              </a:p>
            </p:txBody>
          </p:sp>
          <p:sp>
            <p:nvSpPr>
              <p:cNvPr id="62474" name="Rectangle 10"/>
              <p:cNvSpPr>
                <a:spLocks noChangeArrowheads="1"/>
              </p:cNvSpPr>
              <p:nvPr/>
            </p:nvSpPr>
            <p:spPr bwMode="auto">
              <a:xfrm>
                <a:off x="8541" y="9841"/>
                <a:ext cx="144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Procesador Carga el nuevo valor del PC basado en la interrupción</a:t>
                </a:r>
              </a:p>
            </p:txBody>
          </p:sp>
          <p:sp>
            <p:nvSpPr>
              <p:cNvPr id="62475" name="Line 11"/>
              <p:cNvSpPr>
                <a:spLocks noChangeShapeType="1"/>
              </p:cNvSpPr>
              <p:nvPr/>
            </p:nvSpPr>
            <p:spPr bwMode="auto">
              <a:xfrm>
                <a:off x="2301" y="10321"/>
                <a:ext cx="48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76" name="Line 12"/>
              <p:cNvSpPr>
                <a:spLocks noChangeShapeType="1"/>
              </p:cNvSpPr>
              <p:nvPr/>
            </p:nvSpPr>
            <p:spPr bwMode="auto">
              <a:xfrm>
                <a:off x="4341" y="10321"/>
                <a:ext cx="48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77" name="Line 13"/>
              <p:cNvSpPr>
                <a:spLocks noChangeShapeType="1"/>
              </p:cNvSpPr>
              <p:nvPr/>
            </p:nvSpPr>
            <p:spPr bwMode="auto">
              <a:xfrm>
                <a:off x="6261" y="10321"/>
                <a:ext cx="36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78" name="Line 14"/>
              <p:cNvSpPr>
                <a:spLocks noChangeShapeType="1"/>
              </p:cNvSpPr>
              <p:nvPr/>
            </p:nvSpPr>
            <p:spPr bwMode="auto">
              <a:xfrm>
                <a:off x="8181" y="10321"/>
                <a:ext cx="36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79" name="Rectangle 15"/>
              <p:cNvSpPr>
                <a:spLocks noChangeArrowheads="1"/>
              </p:cNvSpPr>
              <p:nvPr/>
            </p:nvSpPr>
            <p:spPr bwMode="auto">
              <a:xfrm>
                <a:off x="3861" y="9421"/>
                <a:ext cx="1920" cy="297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s-ES" sz="1200">
                    <a:latin typeface="Tahoma" pitchFamily="34" charset="0"/>
                  </a:rPr>
                  <a:t>Ciclo del Hardware</a:t>
                </a:r>
              </a:p>
            </p:txBody>
          </p:sp>
          <p:sp>
            <p:nvSpPr>
              <p:cNvPr id="62480" name="Rectangle 16"/>
              <p:cNvSpPr>
                <a:spLocks noChangeArrowheads="1"/>
              </p:cNvSpPr>
              <p:nvPr/>
            </p:nvSpPr>
            <p:spPr bwMode="auto">
              <a:xfrm>
                <a:off x="2781" y="11344"/>
                <a:ext cx="156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Guardar el resto de información del Estado del Proceso (Contex Switch)</a:t>
                </a:r>
              </a:p>
            </p:txBody>
          </p:sp>
          <p:sp>
            <p:nvSpPr>
              <p:cNvPr id="62481" name="Rectangle 17"/>
              <p:cNvSpPr>
                <a:spLocks noChangeArrowheads="1"/>
              </p:cNvSpPr>
              <p:nvPr/>
            </p:nvSpPr>
            <p:spPr bwMode="auto">
              <a:xfrm>
                <a:off x="4821" y="11344"/>
                <a:ext cx="144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Procesamiento de la interrupción</a:t>
                </a:r>
              </a:p>
            </p:txBody>
          </p:sp>
          <p:sp>
            <p:nvSpPr>
              <p:cNvPr id="62482" name="Rectangle 18"/>
              <p:cNvSpPr>
                <a:spLocks noChangeArrowheads="1"/>
              </p:cNvSpPr>
              <p:nvPr/>
            </p:nvSpPr>
            <p:spPr bwMode="auto">
              <a:xfrm>
                <a:off x="6621" y="11344"/>
                <a:ext cx="156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Procesador restaura la información del Estado del proceso</a:t>
                </a:r>
              </a:p>
              <a:p>
                <a:r>
                  <a:rPr lang="es-ES" sz="1000">
                    <a:latin typeface="Tahoma" pitchFamily="34" charset="0"/>
                  </a:rPr>
                  <a:t>(Contex Switch)</a:t>
                </a:r>
              </a:p>
            </p:txBody>
          </p:sp>
          <p:sp>
            <p:nvSpPr>
              <p:cNvPr id="62483" name="Rectangle 19"/>
              <p:cNvSpPr>
                <a:spLocks noChangeArrowheads="1"/>
              </p:cNvSpPr>
              <p:nvPr/>
            </p:nvSpPr>
            <p:spPr bwMode="auto">
              <a:xfrm>
                <a:off x="8541" y="11344"/>
                <a:ext cx="1440" cy="84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000">
                    <a:latin typeface="Tahoma" pitchFamily="34" charset="0"/>
                  </a:rPr>
                  <a:t>Procesador restaura del stack de control la PSW y el PC viejo</a:t>
                </a:r>
              </a:p>
            </p:txBody>
          </p:sp>
          <p:sp>
            <p:nvSpPr>
              <p:cNvPr id="62484" name="Line 20"/>
              <p:cNvSpPr>
                <a:spLocks noChangeShapeType="1"/>
              </p:cNvSpPr>
              <p:nvPr/>
            </p:nvSpPr>
            <p:spPr bwMode="auto">
              <a:xfrm>
                <a:off x="2301" y="11824"/>
                <a:ext cx="48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85" name="Line 21"/>
              <p:cNvSpPr>
                <a:spLocks noChangeShapeType="1"/>
              </p:cNvSpPr>
              <p:nvPr/>
            </p:nvSpPr>
            <p:spPr bwMode="auto">
              <a:xfrm>
                <a:off x="4341" y="11824"/>
                <a:ext cx="48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86" name="Line 22"/>
              <p:cNvSpPr>
                <a:spLocks noChangeShapeType="1"/>
              </p:cNvSpPr>
              <p:nvPr/>
            </p:nvSpPr>
            <p:spPr bwMode="auto">
              <a:xfrm>
                <a:off x="6261" y="11824"/>
                <a:ext cx="36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87" name="Line 23"/>
              <p:cNvSpPr>
                <a:spLocks noChangeShapeType="1"/>
              </p:cNvSpPr>
              <p:nvPr/>
            </p:nvSpPr>
            <p:spPr bwMode="auto">
              <a:xfrm>
                <a:off x="8181" y="11824"/>
                <a:ext cx="360" cy="0"/>
              </a:xfrm>
              <a:prstGeom prst="line">
                <a:avLst/>
              </a:prstGeom>
              <a:grpFill/>
              <a:ln>
                <a:solidFill>
                  <a:schemeClr val="tx2"/>
                </a:solidFill>
                <a:headEnd/>
                <a:tailEnd type="triangle" w="sm" len="sm"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s-ES"/>
              </a:p>
            </p:txBody>
          </p:sp>
          <p:sp>
            <p:nvSpPr>
              <p:cNvPr id="62488" name="Rectangle 24"/>
              <p:cNvSpPr>
                <a:spLocks noChangeArrowheads="1"/>
              </p:cNvSpPr>
              <p:nvPr/>
            </p:nvSpPr>
            <p:spPr bwMode="auto">
              <a:xfrm>
                <a:off x="3861" y="12304"/>
                <a:ext cx="2160" cy="480"/>
              </a:xfrm>
              <a:prstGeom prst="rect">
                <a:avLst/>
              </a:prstGeom>
              <a:grpFill/>
              <a:ln>
                <a:solidFill>
                  <a:schemeClr val="tx2"/>
                </a:solidFill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r>
                  <a:rPr lang="es-ES" sz="1200">
                    <a:latin typeface="Tahoma" pitchFamily="34" charset="0"/>
                  </a:rPr>
                  <a:t>Ciclo del Software</a:t>
                </a:r>
              </a:p>
            </p:txBody>
          </p:sp>
        </p:grpSp>
        <p:sp>
          <p:nvSpPr>
            <p:cNvPr id="62489" name="Line 25"/>
            <p:cNvSpPr>
              <a:spLocks noChangeShapeType="1"/>
            </p:cNvSpPr>
            <p:nvPr/>
          </p:nvSpPr>
          <p:spPr bwMode="auto">
            <a:xfrm flipV="1">
              <a:off x="2301" y="11104"/>
              <a:ext cx="0" cy="72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2490" name="Line 26"/>
            <p:cNvSpPr>
              <a:spLocks noChangeShapeType="1"/>
            </p:cNvSpPr>
            <p:nvPr/>
          </p:nvSpPr>
          <p:spPr bwMode="auto">
            <a:xfrm>
              <a:off x="2301" y="11104"/>
              <a:ext cx="792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2491" name="Line 27"/>
            <p:cNvSpPr>
              <a:spLocks noChangeShapeType="1"/>
            </p:cNvSpPr>
            <p:nvPr/>
          </p:nvSpPr>
          <p:spPr bwMode="auto">
            <a:xfrm>
              <a:off x="10224" y="10264"/>
              <a:ext cx="0" cy="84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/>
              <a:tailEnd type="triangle" w="sm" len="sm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2492" name="Line 28"/>
            <p:cNvSpPr>
              <a:spLocks noChangeShapeType="1"/>
            </p:cNvSpPr>
            <p:nvPr/>
          </p:nvSpPr>
          <p:spPr bwMode="auto">
            <a:xfrm>
              <a:off x="9981" y="10264"/>
              <a:ext cx="24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8" name="1 Título"/>
          <p:cNvSpPr txBox="1">
            <a:spLocks/>
          </p:cNvSpPr>
          <p:nvPr/>
        </p:nvSpPr>
        <p:spPr>
          <a:xfrm>
            <a:off x="467544" y="476672"/>
            <a:ext cx="6923112" cy="63408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lvl="0" fontAlgn="auto">
              <a:spcAft>
                <a:spcPts val="0"/>
              </a:spcAft>
            </a:pPr>
            <a:r>
              <a:rPr lang="es-ES" sz="3200" i="1" smtClean="0">
                <a:solidFill>
                  <a:schemeClr val="tx1"/>
                </a:solidFill>
              </a:rPr>
              <a:t>Procesamiento de Interrupciones</a:t>
            </a:r>
            <a:endParaRPr kumimoji="0" lang="es-ES" sz="3000" b="0" i="0" u="none" strike="noStrike" kern="1200" cap="small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29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395536" y="1484784"/>
          <a:ext cx="8136904" cy="4032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1 Título"/>
          <p:cNvSpPr txBox="1">
            <a:spLocks/>
          </p:cNvSpPr>
          <p:nvPr/>
        </p:nvSpPr>
        <p:spPr>
          <a:xfrm>
            <a:off x="467544" y="476672"/>
            <a:ext cx="7344816" cy="634082"/>
          </a:xfrm>
          <a:prstGeom prst="rect">
            <a:avLst/>
          </a:prstGeom>
          <a:solidFill>
            <a:srgbClr val="0091FE"/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 fontScale="92500"/>
          </a:bodyPr>
          <a:lstStyle/>
          <a:p>
            <a:pPr lvl="0" fontAlgn="auto">
              <a:spcAft>
                <a:spcPts val="0"/>
              </a:spcAft>
            </a:pPr>
            <a:r>
              <a:rPr lang="es-MX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Tratamiento de la Interrupción por Software</a:t>
            </a:r>
            <a:endParaRPr kumimoji="0" lang="es-ES" sz="3000" b="0" i="0" u="none" strike="noStrike" kern="1200" cap="small" spc="0" normalizeH="0" baseline="0" noProof="0">
              <a:ln>
                <a:noFill/>
              </a:ln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6 Marcador de contenido"/>
          <p:cNvGraphicFramePr>
            <a:graphicFrameLocks noGrp="1"/>
          </p:cNvGraphicFramePr>
          <p:nvPr>
            <p:ph sz="quarter" idx="1"/>
          </p:nvPr>
        </p:nvGraphicFramePr>
        <p:xfrm>
          <a:off x="457200" y="1412770"/>
          <a:ext cx="7467600" cy="5247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6928"/>
                <a:gridCol w="2200672"/>
              </a:tblGrid>
              <a:tr h="398574"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Función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N° Vector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Error de División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0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Interrupción paso a paso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Interrupción NMI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2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Interrupción de punto de parada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3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Excepcion  de exceso 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4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Sobrepaso de límites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5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Código de operación inválido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6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Coprocesador no disponible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7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Reservadas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8-15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Error de coprocesador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16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Reservadas por Intel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17-31</a:t>
                      </a:r>
                      <a:endParaRPr lang="es-ES"/>
                    </a:p>
                  </a:txBody>
                  <a:tcPr/>
                </a:tc>
              </a:tr>
              <a:tr h="404110">
                <a:tc>
                  <a:txBody>
                    <a:bodyPr/>
                    <a:lstStyle/>
                    <a:p>
                      <a:r>
                        <a:rPr lang="es-ES" smtClean="0"/>
                        <a:t>Definidas por el usuario</a:t>
                      </a: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mtClean="0"/>
                        <a:t>32-255</a:t>
                      </a:r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323528" y="476672"/>
            <a:ext cx="7704856" cy="63408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anchor="b">
            <a:normAutofit/>
          </a:bodyPr>
          <a:lstStyle/>
          <a:p>
            <a:pPr lvl="0" algn="ctr" fontAlgn="auto">
              <a:spcAft>
                <a:spcPts val="0"/>
              </a:spcAft>
            </a:pPr>
            <a:r>
              <a:rPr lang="es-MX" sz="3200" smtClean="0">
                <a:latin typeface="Calibri" pitchFamily="34" charset="0"/>
              </a:rPr>
              <a:t>Modo  Real</a:t>
            </a:r>
            <a:endParaRPr kumimoji="0" lang="es-ES" sz="3000" b="0" i="0" u="none" strike="noStrike" kern="1200" cap="small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Calibri" pitchFamily="34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7090243-662A-4CDE-A223-AB532FD44248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2131</TotalTime>
  <Words>291</Words>
  <Application>Microsoft Office PowerPoint</Application>
  <PresentationFormat>On-screen Show (4:3)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Century Schoolbook</vt:lpstr>
      <vt:lpstr>Tahoma</vt:lpstr>
      <vt:lpstr>Times New Roman</vt:lpstr>
      <vt:lpstr>Wingdings</vt:lpstr>
      <vt:lpstr>Wingdings 2</vt:lpstr>
      <vt:lpstr>Mirador</vt:lpstr>
      <vt:lpstr>PowerPoint Presentation</vt:lpstr>
      <vt:lpstr>PowerPoint Presentation</vt:lpstr>
      <vt:lpstr>Interrupciones Externas</vt:lpstr>
      <vt:lpstr>Interrupciones Externas</vt:lpstr>
      <vt:lpstr>PowerPoint Presentation</vt:lpstr>
      <vt:lpstr>PowerPoint Presentation</vt:lpstr>
      <vt:lpstr>PowerPoint Presentation</vt:lpstr>
      <vt:lpstr>PowerPoint Presentation</vt:lpstr>
    </vt:vector>
  </TitlesOfParts>
  <Company>NAVAS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Interrupciones</dc:title>
  <dc:creator>ALE</dc:creator>
  <cp:lastModifiedBy>Bill Cipher</cp:lastModifiedBy>
  <cp:revision>140</cp:revision>
  <cp:lastPrinted>1601-01-01T00:00:00Z</cp:lastPrinted>
  <dcterms:created xsi:type="dcterms:W3CDTF">2005-10-01T19:25:08Z</dcterms:created>
  <dcterms:modified xsi:type="dcterms:W3CDTF">2017-05-24T05:28:49Z</dcterms:modified>
</cp:coreProperties>
</file>