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6aa9f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6aa9f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6aa9fb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6aa9fb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6aa9fb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6aa9fb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6aa9fb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6aa9fb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aa9fb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6aa9fb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6aa9fb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6aa9fb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0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PARA LAS CLASES VIRTUALES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4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8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85800"/>
            <a:ext cx="9144000" cy="685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16025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8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