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6aa9fb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6aa9f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6aa9fb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6aa9fb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6aa9fb8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6aa9fb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6aa9fb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6aa9fb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6aa9fb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6aa9fb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6aa9fb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6aa9fb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20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REGLAS PARA LAS CLASES VIRTUALES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4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82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85800"/>
            <a:ext cx="9144000" cy="6858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16025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82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