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 name="Shape 23"/>
        <p:cNvGrpSpPr/>
        <p:nvPr/>
      </p:nvGrpSpPr>
      <p:grpSpPr>
        <a:xfrm>
          <a:off x="0" y="0"/>
          <a:ext cx="0" cy="0"/>
          <a:chOff x="0" y="0"/>
          <a:chExt cx="0" cy="0"/>
        </a:xfrm>
      </p:grpSpPr>
      <p:sp>
        <p:nvSpPr>
          <p:cNvPr id="24" name="Shape 24"/>
          <p:cNvSpPr/>
          <p:nvPr>
            <p:ph idx="2" type="sldImg"/>
          </p:nvPr>
        </p:nvSpPr>
        <p:spPr>
          <a:xfrm>
            <a:off x="1143225" y="685800"/>
            <a:ext cx="4572225" cy="3429000"/>
          </a:xfrm>
          <a:custGeom>
            <a:pathLst>
              <a:path extrusionOk="0" h="120000" w="120000">
                <a:moveTo>
                  <a:pt x="0" y="0"/>
                </a:moveTo>
                <a:lnTo>
                  <a:pt x="120000" y="0"/>
                </a:lnTo>
                <a:lnTo>
                  <a:pt x="120000" y="120000"/>
                </a:lnTo>
                <a:lnTo>
                  <a:pt x="0" y="120000"/>
                </a:lnTo>
                <a:close/>
              </a:path>
            </a:pathLst>
          </a:custGeom>
        </p:spPr>
      </p:sp>
      <p:sp>
        <p:nvSpPr>
          <p:cNvPr id="25" name="Shape 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3" name="Shape 143"/>
        <p:cNvGrpSpPr/>
        <p:nvPr/>
      </p:nvGrpSpPr>
      <p:grpSpPr>
        <a:xfrm>
          <a:off x="0" y="0"/>
          <a:ext cx="0" cy="0"/>
          <a:chOff x="0" y="0"/>
          <a:chExt cx="0" cy="0"/>
        </a:xfrm>
      </p:grpSpPr>
      <p:sp>
        <p:nvSpPr>
          <p:cNvPr id="144" name="Shape 14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45" name="Shape 14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9" name="Shape 149"/>
        <p:cNvGrpSpPr/>
        <p:nvPr/>
      </p:nvGrpSpPr>
      <p:grpSpPr>
        <a:xfrm>
          <a:off x="0" y="0"/>
          <a:ext cx="0" cy="0"/>
          <a:chOff x="0" y="0"/>
          <a:chExt cx="0" cy="0"/>
        </a:xfrm>
      </p:grpSpPr>
      <p:sp>
        <p:nvSpPr>
          <p:cNvPr id="150" name="Shape 15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51" name="Shape 15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8" name="Shape 178"/>
        <p:cNvGrpSpPr/>
        <p:nvPr/>
      </p:nvGrpSpPr>
      <p:grpSpPr>
        <a:xfrm>
          <a:off x="0" y="0"/>
          <a:ext cx="0" cy="0"/>
          <a:chOff x="0" y="0"/>
          <a:chExt cx="0" cy="0"/>
        </a:xfrm>
      </p:grpSpPr>
      <p:sp>
        <p:nvSpPr>
          <p:cNvPr id="179" name="Shape 17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0" name="Shape 18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4" name="Shape 184"/>
        <p:cNvGrpSpPr/>
        <p:nvPr/>
      </p:nvGrpSpPr>
      <p:grpSpPr>
        <a:xfrm>
          <a:off x="0" y="0"/>
          <a:ext cx="0" cy="0"/>
          <a:chOff x="0" y="0"/>
          <a:chExt cx="0" cy="0"/>
        </a:xfrm>
      </p:grpSpPr>
      <p:sp>
        <p:nvSpPr>
          <p:cNvPr id="185" name="Shape 18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86" name="Shape 18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3" name="Shape 223"/>
        <p:cNvGrpSpPr/>
        <p:nvPr/>
      </p:nvGrpSpPr>
      <p:grpSpPr>
        <a:xfrm>
          <a:off x="0" y="0"/>
          <a:ext cx="0" cy="0"/>
          <a:chOff x="0" y="0"/>
          <a:chExt cx="0" cy="0"/>
        </a:xfrm>
      </p:grpSpPr>
      <p:sp>
        <p:nvSpPr>
          <p:cNvPr id="224" name="Shape 22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25" name="Shape 22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1" name="Shape 261"/>
        <p:cNvGrpSpPr/>
        <p:nvPr/>
      </p:nvGrpSpPr>
      <p:grpSpPr>
        <a:xfrm>
          <a:off x="0" y="0"/>
          <a:ext cx="0" cy="0"/>
          <a:chOff x="0" y="0"/>
          <a:chExt cx="0" cy="0"/>
        </a:xfrm>
      </p:grpSpPr>
      <p:sp>
        <p:nvSpPr>
          <p:cNvPr id="262" name="Shape 26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3" name="Shape 26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7" name="Shape 267"/>
        <p:cNvGrpSpPr/>
        <p:nvPr/>
      </p:nvGrpSpPr>
      <p:grpSpPr>
        <a:xfrm>
          <a:off x="0" y="0"/>
          <a:ext cx="0" cy="0"/>
          <a:chOff x="0" y="0"/>
          <a:chExt cx="0" cy="0"/>
        </a:xfrm>
      </p:grpSpPr>
      <p:sp>
        <p:nvSpPr>
          <p:cNvPr id="268" name="Shape 26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269" name="Shape 26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9" name="Shape 309"/>
        <p:cNvGrpSpPr/>
        <p:nvPr/>
      </p:nvGrpSpPr>
      <p:grpSpPr>
        <a:xfrm>
          <a:off x="0" y="0"/>
          <a:ext cx="0" cy="0"/>
          <a:chOff x="0" y="0"/>
          <a:chExt cx="0" cy="0"/>
        </a:xfrm>
      </p:grpSpPr>
      <p:sp>
        <p:nvSpPr>
          <p:cNvPr id="310" name="Shape 31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1" name="Shape 31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 name="Shape 31"/>
        <p:cNvGrpSpPr/>
        <p:nvPr/>
      </p:nvGrpSpPr>
      <p:grpSpPr>
        <a:xfrm>
          <a:off x="0" y="0"/>
          <a:ext cx="0" cy="0"/>
          <a:chOff x="0" y="0"/>
          <a:chExt cx="0" cy="0"/>
        </a:xfrm>
      </p:grpSpPr>
      <p:sp>
        <p:nvSpPr>
          <p:cNvPr id="32" name="Shape 3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 name="Shape 3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6" name="Shape 316"/>
        <p:cNvGrpSpPr/>
        <p:nvPr/>
      </p:nvGrpSpPr>
      <p:grpSpPr>
        <a:xfrm>
          <a:off x="0" y="0"/>
          <a:ext cx="0" cy="0"/>
          <a:chOff x="0" y="0"/>
          <a:chExt cx="0" cy="0"/>
        </a:xfrm>
      </p:grpSpPr>
      <p:sp>
        <p:nvSpPr>
          <p:cNvPr id="317" name="Shape 31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18" name="Shape 31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2" name="Shape 322"/>
        <p:cNvGrpSpPr/>
        <p:nvPr/>
      </p:nvGrpSpPr>
      <p:grpSpPr>
        <a:xfrm>
          <a:off x="0" y="0"/>
          <a:ext cx="0" cy="0"/>
          <a:chOff x="0" y="0"/>
          <a:chExt cx="0" cy="0"/>
        </a:xfrm>
      </p:grpSpPr>
      <p:sp>
        <p:nvSpPr>
          <p:cNvPr id="323" name="Shape 3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4" name="Shape 3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7" name="Shape 327"/>
        <p:cNvGrpSpPr/>
        <p:nvPr/>
      </p:nvGrpSpPr>
      <p:grpSpPr>
        <a:xfrm>
          <a:off x="0" y="0"/>
          <a:ext cx="0" cy="0"/>
          <a:chOff x="0" y="0"/>
          <a:chExt cx="0" cy="0"/>
        </a:xfrm>
      </p:grpSpPr>
      <p:sp>
        <p:nvSpPr>
          <p:cNvPr id="328" name="Shape 32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29" name="Shape 32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9" name="Shape 39"/>
        <p:cNvGrpSpPr/>
        <p:nvPr/>
      </p:nvGrpSpPr>
      <p:grpSpPr>
        <a:xfrm>
          <a:off x="0" y="0"/>
          <a:ext cx="0" cy="0"/>
          <a:chOff x="0" y="0"/>
          <a:chExt cx="0" cy="0"/>
        </a:xfrm>
      </p:grpSpPr>
      <p:sp>
        <p:nvSpPr>
          <p:cNvPr id="40" name="Shape 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1" name="Shape 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4" name="Shape 54"/>
        <p:cNvGrpSpPr/>
        <p:nvPr/>
      </p:nvGrpSpPr>
      <p:grpSpPr>
        <a:xfrm>
          <a:off x="0" y="0"/>
          <a:ext cx="0" cy="0"/>
          <a:chOff x="0" y="0"/>
          <a:chExt cx="0" cy="0"/>
        </a:xfrm>
      </p:grpSpPr>
      <p:sp>
        <p:nvSpPr>
          <p:cNvPr id="55" name="Shape 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56" name="Shape 5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a:spcBef>
                <a:spcPts val="0"/>
              </a:spcBef>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2" name="Shape 82"/>
        <p:cNvGrpSpPr/>
        <p:nvPr/>
      </p:nvGrpSpPr>
      <p:grpSpPr>
        <a:xfrm>
          <a:off x="0" y="0"/>
          <a:ext cx="0" cy="0"/>
          <a:chOff x="0" y="0"/>
          <a:chExt cx="0" cy="0"/>
        </a:xfrm>
      </p:grpSpPr>
      <p:sp>
        <p:nvSpPr>
          <p:cNvPr id="83" name="Shape 8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84" name="Shape 8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0" name="Shape 110"/>
        <p:cNvGrpSpPr/>
        <p:nvPr/>
      </p:nvGrpSpPr>
      <p:grpSpPr>
        <a:xfrm>
          <a:off x="0" y="0"/>
          <a:ext cx="0" cy="0"/>
          <a:chOff x="0" y="0"/>
          <a:chExt cx="0" cy="0"/>
        </a:xfrm>
      </p:grpSpPr>
      <p:sp>
        <p:nvSpPr>
          <p:cNvPr id="111" name="Shape 11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p:spPr>
      </p:sp>
      <p:sp>
        <p:nvSpPr>
          <p:cNvPr id="112" name="Shape 11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txBox="1"/>
          <p:nvPr>
            <p:ph idx="1" type="subTitle"/>
          </p:nvPr>
        </p:nvSpPr>
        <p:spPr>
          <a:xfrm>
            <a:off x="685800" y="3786737"/>
            <a:ext cx="7772400" cy="1046400"/>
          </a:xfrm>
          <a:prstGeom prst="rect">
            <a:avLst/>
          </a:prstGeom>
        </p:spPr>
        <p:txBody>
          <a:bodyPr anchorCtr="0" anchor="t" bIns="91425" lIns="91425" rIns="91425" tIns="91425"/>
          <a:lstStyle>
            <a:lvl1pPr lvl="0" algn="ctr">
              <a:spcBef>
                <a:spcPts val="0"/>
              </a:spcBef>
              <a:buClr>
                <a:schemeClr val="lt2"/>
              </a:buClr>
              <a:buNone/>
              <a:defRPr>
                <a:solidFill>
                  <a:schemeClr val="lt2"/>
                </a:solidFill>
              </a:defRPr>
            </a:lvl1pPr>
            <a:lvl2pPr lvl="1" algn="ctr">
              <a:spcBef>
                <a:spcPts val="0"/>
              </a:spcBef>
              <a:buClr>
                <a:schemeClr val="lt2"/>
              </a:buClr>
              <a:buSzPct val="100000"/>
              <a:buNone/>
              <a:defRPr sz="3000">
                <a:solidFill>
                  <a:schemeClr val="lt2"/>
                </a:solidFill>
              </a:defRPr>
            </a:lvl2pPr>
            <a:lvl3pPr lvl="2" algn="ctr">
              <a:spcBef>
                <a:spcPts val="0"/>
              </a:spcBef>
              <a:buClr>
                <a:schemeClr val="lt2"/>
              </a:buClr>
              <a:buSzPct val="100000"/>
              <a:buNone/>
              <a:defRPr sz="3000">
                <a:solidFill>
                  <a:schemeClr val="lt2"/>
                </a:solidFill>
              </a:defRPr>
            </a:lvl3pPr>
            <a:lvl4pPr lvl="3" algn="ctr">
              <a:spcBef>
                <a:spcPts val="0"/>
              </a:spcBef>
              <a:buClr>
                <a:schemeClr val="lt2"/>
              </a:buClr>
              <a:buSzPct val="100000"/>
              <a:buNone/>
              <a:defRPr sz="3000">
                <a:solidFill>
                  <a:schemeClr val="lt2"/>
                </a:solidFill>
              </a:defRPr>
            </a:lvl4pPr>
            <a:lvl5pPr lvl="4" algn="ctr">
              <a:spcBef>
                <a:spcPts val="0"/>
              </a:spcBef>
              <a:buClr>
                <a:schemeClr val="lt2"/>
              </a:buClr>
              <a:buSzPct val="100000"/>
              <a:buNone/>
              <a:defRPr sz="3000">
                <a:solidFill>
                  <a:schemeClr val="lt2"/>
                </a:solidFill>
              </a:defRPr>
            </a:lvl5pPr>
            <a:lvl6pPr lvl="5" algn="ctr">
              <a:spcBef>
                <a:spcPts val="0"/>
              </a:spcBef>
              <a:buClr>
                <a:schemeClr val="lt2"/>
              </a:buClr>
              <a:buSzPct val="100000"/>
              <a:buNone/>
              <a:defRPr sz="3000">
                <a:solidFill>
                  <a:schemeClr val="lt2"/>
                </a:solidFill>
              </a:defRPr>
            </a:lvl6pPr>
            <a:lvl7pPr lvl="6" algn="ctr">
              <a:spcBef>
                <a:spcPts val="0"/>
              </a:spcBef>
              <a:buClr>
                <a:schemeClr val="lt2"/>
              </a:buClr>
              <a:buSzPct val="100000"/>
              <a:buNone/>
              <a:defRPr sz="3000">
                <a:solidFill>
                  <a:schemeClr val="lt2"/>
                </a:solidFill>
              </a:defRPr>
            </a:lvl7pPr>
            <a:lvl8pPr lvl="7" algn="ctr">
              <a:spcBef>
                <a:spcPts val="0"/>
              </a:spcBef>
              <a:buClr>
                <a:schemeClr val="lt2"/>
              </a:buClr>
              <a:buSzPct val="100000"/>
              <a:buNone/>
              <a:defRPr sz="3000">
                <a:solidFill>
                  <a:schemeClr val="lt2"/>
                </a:solidFill>
              </a:defRPr>
            </a:lvl8pPr>
            <a:lvl9pPr lvl="8" algn="ctr">
              <a:spcBef>
                <a:spcPts val="0"/>
              </a:spcBef>
              <a:buClr>
                <a:schemeClr val="lt2"/>
              </a:buClr>
              <a:buSzPct val="100000"/>
              <a:buNone/>
              <a:defRPr sz="3000">
                <a:solidFill>
                  <a:schemeClr val="lt2"/>
                </a:solidFill>
              </a:defRPr>
            </a:lvl9pPr>
          </a:lstStyle>
          <a:p/>
        </p:txBody>
      </p:sp>
      <p:sp>
        <p:nvSpPr>
          <p:cNvPr id="10" name="Shape 10"/>
          <p:cNvSpPr txBox="1"/>
          <p:nvPr>
            <p:ph type="ctrTitle"/>
          </p:nvPr>
        </p:nvSpPr>
        <p:spPr>
          <a:xfrm>
            <a:off x="685800" y="2111123"/>
            <a:ext cx="7772400" cy="1546500"/>
          </a:xfrm>
          <a:prstGeom prst="rect">
            <a:avLst/>
          </a:prstGeom>
        </p:spPr>
        <p:txBody>
          <a:bodyPr anchorCtr="0" anchor="b" bIns="91425" lIns="91425" rIns="91425" tIns="91425"/>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1" name="Shape 11"/>
        <p:cNvGrpSpPr/>
        <p:nvPr/>
      </p:nvGrpSpPr>
      <p:grpSpPr>
        <a:xfrm>
          <a:off x="0" y="0"/>
          <a:ext cx="0" cy="0"/>
          <a:chOff x="0" y="0"/>
          <a:chExt cx="0" cy="0"/>
        </a:xfrm>
      </p:grpSpPr>
      <p:sp>
        <p:nvSpPr>
          <p:cNvPr id="12" name="Shape 12"/>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3" name="Shape 13"/>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14" name="Shape 14"/>
        <p:cNvGrpSpPr/>
        <p:nvPr/>
      </p:nvGrpSpPr>
      <p:grpSpPr>
        <a:xfrm>
          <a:off x="0" y="0"/>
          <a:ext cx="0" cy="0"/>
          <a:chOff x="0" y="0"/>
          <a:chExt cx="0" cy="0"/>
        </a:xfrm>
      </p:grpSpPr>
      <p:sp>
        <p:nvSpPr>
          <p:cNvPr id="15" name="Shape 15"/>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6" name="Shape 16"/>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7" name="Shape 17"/>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18" name="Shape 18"/>
        <p:cNvGrpSpPr/>
        <p:nvPr/>
      </p:nvGrpSpPr>
      <p:grpSpPr>
        <a:xfrm>
          <a:off x="0" y="0"/>
          <a:ext cx="0" cy="0"/>
          <a:chOff x="0" y="0"/>
          <a:chExt cx="0" cy="0"/>
        </a:xfrm>
      </p:grpSpPr>
      <p:sp>
        <p:nvSpPr>
          <p:cNvPr id="19" name="Shape 19"/>
          <p:cNvSpPr txBox="1"/>
          <p:nvPr>
            <p:ph type="title"/>
          </p:nvPr>
        </p:nvSpPr>
        <p:spPr>
          <a:xfrm>
            <a:off x="457200" y="274637"/>
            <a:ext cx="8229600" cy="1143000"/>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20" name="Shape 20"/>
        <p:cNvGrpSpPr/>
        <p:nvPr/>
      </p:nvGrpSpPr>
      <p:grpSpPr>
        <a:xfrm>
          <a:off x="0" y="0"/>
          <a:ext cx="0" cy="0"/>
          <a:chOff x="0" y="0"/>
          <a:chExt cx="0" cy="0"/>
        </a:xfrm>
      </p:grpSpPr>
      <p:sp>
        <p:nvSpPr>
          <p:cNvPr id="21" name="Shape 21"/>
          <p:cNvSpPr txBox="1"/>
          <p:nvPr>
            <p:ph idx="1" type="body"/>
          </p:nvPr>
        </p:nvSpPr>
        <p:spPr>
          <a:xfrm>
            <a:off x="457200" y="5875078"/>
            <a:ext cx="8229600" cy="692700"/>
          </a:xfrm>
          <a:prstGeom prst="rect">
            <a:avLst/>
          </a:prstGeom>
        </p:spPr>
        <p:txBody>
          <a:bodyPr anchorCtr="0" anchor="t" bIns="91425" lIns="91425" rIns="91425" tIns="91425"/>
          <a:lstStyle>
            <a:lvl1pPr lvl="0" algn="ctr">
              <a:spcBef>
                <a:spcPts val="0"/>
              </a:spcBef>
              <a:buSzPct val="100000"/>
              <a:buNone/>
              <a:defRPr sz="1800"/>
            </a:lvl1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gradFill>
          <a:gsLst>
            <a:gs pos="0">
              <a:schemeClr val="dk2"/>
            </a:gs>
            <a:gs pos="100000">
              <a:schemeClr val="dk1"/>
            </a:gs>
          </a:gsLst>
          <a:path path="circle">
            <a:fillToRect b="50%" l="50%" r="50%" t="50%"/>
          </a:path>
          <a:tileRect/>
        </a:gra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000"/>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lt1"/>
              </a:buClr>
              <a:buSzPct val="100000"/>
              <a:defRPr sz="3000">
                <a:solidFill>
                  <a:schemeClr val="lt1"/>
                </a:solidFill>
              </a:defRPr>
            </a:lvl1pPr>
            <a:lvl2pPr lvl="1">
              <a:spcBef>
                <a:spcPts val="480"/>
              </a:spcBef>
              <a:buClr>
                <a:schemeClr val="lt1"/>
              </a:buClr>
              <a:buSzPct val="100000"/>
              <a:defRPr sz="2400">
                <a:solidFill>
                  <a:schemeClr val="lt1"/>
                </a:solidFill>
              </a:defRPr>
            </a:lvl2pPr>
            <a:lvl3pPr lvl="2">
              <a:spcBef>
                <a:spcPts val="480"/>
              </a:spcBef>
              <a:buClr>
                <a:schemeClr val="lt1"/>
              </a:buClr>
              <a:buSzPct val="100000"/>
              <a:defRPr sz="2400">
                <a:solidFill>
                  <a:schemeClr val="lt1"/>
                </a:solidFill>
              </a:defRPr>
            </a:lvl3pPr>
            <a:lvl4pPr lvl="3">
              <a:spcBef>
                <a:spcPts val="360"/>
              </a:spcBef>
              <a:buClr>
                <a:schemeClr val="lt1"/>
              </a:buClr>
              <a:buSzPct val="100000"/>
              <a:defRPr sz="1800">
                <a:solidFill>
                  <a:schemeClr val="lt1"/>
                </a:solidFill>
              </a:defRPr>
            </a:lvl4pPr>
            <a:lvl5pPr lvl="4">
              <a:spcBef>
                <a:spcPts val="360"/>
              </a:spcBef>
              <a:buClr>
                <a:schemeClr val="lt1"/>
              </a:buClr>
              <a:buSzPct val="100000"/>
              <a:defRPr sz="1800">
                <a:solidFill>
                  <a:schemeClr val="lt1"/>
                </a:solidFill>
              </a:defRPr>
            </a:lvl5pPr>
            <a:lvl6pPr lvl="5">
              <a:spcBef>
                <a:spcPts val="360"/>
              </a:spcBef>
              <a:buClr>
                <a:schemeClr val="lt1"/>
              </a:buClr>
              <a:buSzPct val="100000"/>
              <a:defRPr sz="1800">
                <a:solidFill>
                  <a:schemeClr val="lt1"/>
                </a:solidFill>
              </a:defRPr>
            </a:lvl6pPr>
            <a:lvl7pPr lvl="6">
              <a:spcBef>
                <a:spcPts val="360"/>
              </a:spcBef>
              <a:buClr>
                <a:schemeClr val="lt1"/>
              </a:buClr>
              <a:buSzPct val="100000"/>
              <a:defRPr sz="1800">
                <a:solidFill>
                  <a:schemeClr val="lt1"/>
                </a:solidFill>
              </a:defRPr>
            </a:lvl7pPr>
            <a:lvl8pPr lvl="7">
              <a:spcBef>
                <a:spcPts val="360"/>
              </a:spcBef>
              <a:buClr>
                <a:schemeClr val="lt1"/>
              </a:buClr>
              <a:buSzPct val="100000"/>
              <a:defRPr sz="1800">
                <a:solidFill>
                  <a:schemeClr val="lt1"/>
                </a:solidFill>
              </a:defRPr>
            </a:lvl8pPr>
            <a:lvl9pPr lvl="8">
              <a:spcBef>
                <a:spcPts val="360"/>
              </a:spcBef>
              <a:buClr>
                <a:schemeClr val="lt1"/>
              </a:buClr>
              <a:buSzPct val="100000"/>
              <a:defRPr sz="1800">
                <a:solidFill>
                  <a:schemeClr val="lt1"/>
                </a:solidFil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0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04.png"/><Relationship Id="rId4" Type="http://schemas.openxmlformats.org/officeDocument/2006/relationships/image" Target="../media/image02.png"/><Relationship Id="rId9" Type="http://schemas.openxmlformats.org/officeDocument/2006/relationships/image" Target="../media/image07.png"/><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04.png"/><Relationship Id="rId4" Type="http://schemas.openxmlformats.org/officeDocument/2006/relationships/image" Target="../media/image02.png"/><Relationship Id="rId10" Type="http://schemas.openxmlformats.org/officeDocument/2006/relationships/image" Target="../media/image09.png"/><Relationship Id="rId9" Type="http://schemas.openxmlformats.org/officeDocument/2006/relationships/image" Target="../media/image07.png"/><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04.png"/><Relationship Id="rId4" Type="http://schemas.openxmlformats.org/officeDocument/2006/relationships/image" Target="../media/image02.png"/><Relationship Id="rId10" Type="http://schemas.openxmlformats.org/officeDocument/2006/relationships/image" Target="../media/image07.png"/><Relationship Id="rId9" Type="http://schemas.openxmlformats.org/officeDocument/2006/relationships/image" Target="../media/image09.png"/><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hyperlink" Target="https://docs.google.com/presentation/d/1TslRCSF_HLcopZW-nbgoc7Y8HiqGMcaHrxt8mEYUR14/edit" TargetMode="External"/><Relationship Id="rId4" Type="http://schemas.openxmlformats.org/officeDocument/2006/relationships/hyperlink" Target="http://youtu.be/8O4LFYPY-Ww" TargetMode="External"/><Relationship Id="rId10" Type="http://schemas.openxmlformats.org/officeDocument/2006/relationships/hyperlink" Target="http://git.io/aprender" TargetMode="External"/><Relationship Id="rId9" Type="http://schemas.openxmlformats.org/officeDocument/2006/relationships/hyperlink" Target="http://git-scm.com/docs/everyday" TargetMode="External"/><Relationship Id="rId5" Type="http://schemas.openxmlformats.org/officeDocument/2006/relationships/hyperlink" Target="http://youtu.be/s-r_-o8nxDw" TargetMode="External"/><Relationship Id="rId6" Type="http://schemas.openxmlformats.org/officeDocument/2006/relationships/hyperlink" Target="http://try.github.io" TargetMode="External"/><Relationship Id="rId7" Type="http://schemas.openxmlformats.org/officeDocument/2006/relationships/hyperlink" Target="http://git-scm.com/book" TargetMode="External"/><Relationship Id="rId8" Type="http://schemas.openxmlformats.org/officeDocument/2006/relationships/hyperlink" Target="http://think-like-a-git.n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0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04.png"/><Relationship Id="rId4" Type="http://schemas.openxmlformats.org/officeDocument/2006/relationships/image" Target="../media/image02.png"/><Relationship Id="rId5" Type="http://schemas.openxmlformats.org/officeDocument/2006/relationships/image" Target="../media/image01.png"/><Relationship Id="rId6" Type="http://schemas.openxmlformats.org/officeDocument/2006/relationships/image" Target="../media/image00.png"/><Relationship Id="rId7" Type="http://schemas.openxmlformats.org/officeDocument/2006/relationships/image" Target="../media/image08.png"/><Relationship Id="rId8" Type="http://schemas.openxmlformats.org/officeDocument/2006/relationships/image" Target="../media/image0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 name="Shape 26"/>
        <p:cNvGrpSpPr/>
        <p:nvPr/>
      </p:nvGrpSpPr>
      <p:grpSpPr>
        <a:xfrm>
          <a:off x="0" y="0"/>
          <a:ext cx="0" cy="0"/>
          <a:chOff x="0" y="0"/>
          <a:chExt cx="0" cy="0"/>
        </a:xfrm>
      </p:grpSpPr>
      <p:sp>
        <p:nvSpPr>
          <p:cNvPr id="27" name="Shape 27"/>
          <p:cNvSpPr txBox="1"/>
          <p:nvPr>
            <p:ph type="ctrTitle"/>
          </p:nvPr>
        </p:nvSpPr>
        <p:spPr>
          <a:xfrm>
            <a:off x="685800" y="2111123"/>
            <a:ext cx="7772400" cy="1546500"/>
          </a:xfrm>
          <a:prstGeom prst="rect">
            <a:avLst/>
          </a:prstGeom>
        </p:spPr>
        <p:txBody>
          <a:bodyPr anchorCtr="0" anchor="b" bIns="91425" lIns="91425" rIns="91425" tIns="91425">
            <a:noAutofit/>
          </a:bodyPr>
          <a:lstStyle/>
          <a:p>
            <a:pPr lvl="0">
              <a:spcBef>
                <a:spcPts val="0"/>
              </a:spcBef>
              <a:buNone/>
            </a:pPr>
            <a:r>
              <a:rPr lang="en">
                <a:latin typeface="Courier New"/>
                <a:ea typeface="Courier New"/>
                <a:cs typeface="Courier New"/>
                <a:sym typeface="Courier New"/>
              </a:rPr>
              <a:t>   </a:t>
            </a:r>
            <a:r>
              <a:rPr lang="en"/>
              <a:t> para el TP de Operativos</a:t>
            </a:r>
          </a:p>
        </p:txBody>
      </p:sp>
      <p:sp>
        <p:nvSpPr>
          <p:cNvPr id="28" name="Shape 28"/>
          <p:cNvSpPr txBox="1"/>
          <p:nvPr>
            <p:ph idx="1" type="subTitle"/>
          </p:nvPr>
        </p:nvSpPr>
        <p:spPr>
          <a:xfrm>
            <a:off x="685800" y="3786737"/>
            <a:ext cx="7772400" cy="1046400"/>
          </a:xfrm>
          <a:prstGeom prst="rect">
            <a:avLst/>
          </a:prstGeom>
        </p:spPr>
        <p:txBody>
          <a:bodyPr anchorCtr="0" anchor="t" bIns="91425" lIns="91425" rIns="91425" tIns="91425">
            <a:noAutofit/>
          </a:bodyPr>
          <a:lstStyle/>
          <a:p>
            <a:pPr lvl="0">
              <a:spcBef>
                <a:spcPts val="0"/>
              </a:spcBef>
              <a:buNone/>
            </a:pPr>
            <a:r>
              <a:rPr lang="en"/>
              <a:t>a.k.a., "Yo sólo quiero aprobar el TP"</a:t>
            </a:r>
          </a:p>
        </p:txBody>
      </p:sp>
      <p:sp>
        <p:nvSpPr>
          <p:cNvPr id="29" name="Shape 29"/>
          <p:cNvSpPr txBox="1"/>
          <p:nvPr>
            <p:ph idx="1" type="subTitle"/>
          </p:nvPr>
        </p:nvSpPr>
        <p:spPr>
          <a:xfrm>
            <a:off x="685800" y="5539337"/>
            <a:ext cx="7772400" cy="1046400"/>
          </a:xfrm>
          <a:prstGeom prst="rect">
            <a:avLst/>
          </a:prstGeom>
        </p:spPr>
        <p:txBody>
          <a:bodyPr anchorCtr="0" anchor="t" bIns="91425" lIns="91425" rIns="91425" tIns="91425">
            <a:noAutofit/>
          </a:bodyPr>
          <a:lstStyle/>
          <a:p>
            <a:pPr lvl="0" rtl="0">
              <a:spcBef>
                <a:spcPts val="0"/>
              </a:spcBef>
              <a:buNone/>
            </a:pPr>
            <a:r>
              <a:rPr lang="en"/>
              <a:t>http://faq.utn.so</a:t>
            </a:r>
            <a:r>
              <a:rPr b="1" lang="en" sz="3600"/>
              <a:t>/git</a:t>
            </a:r>
          </a:p>
        </p:txBody>
      </p:sp>
      <p:pic>
        <p:nvPicPr>
          <p:cNvPr id="30" name="Shape 30"/>
          <p:cNvPicPr preferRelativeResize="0"/>
          <p:nvPr/>
        </p:nvPicPr>
        <p:blipFill>
          <a:blip r:embed="rId3">
            <a:alphaModFix/>
          </a:blip>
          <a:stretch>
            <a:fillRect/>
          </a:stretch>
        </p:blipFill>
        <p:spPr>
          <a:xfrm>
            <a:off x="1225150" y="2187325"/>
            <a:ext cx="1905000" cy="79549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p:nvPr/>
        </p:nvSpPr>
        <p:spPr>
          <a:xfrm>
            <a:off x="4605000" y="3552900"/>
            <a:ext cx="4081799" cy="2684700"/>
          </a:xfrm>
          <a:prstGeom prst="wedgeRectCallout">
            <a:avLst>
              <a:gd fmla="val -21874" name="adj1"/>
              <a:gd fmla="val -5920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1" name="Shape 1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Modificamos el directorio de trabajo</a:t>
            </a:r>
          </a:p>
        </p:txBody>
      </p:sp>
      <p:cxnSp>
        <p:nvCxnSpPr>
          <p:cNvPr id="122" name="Shape 122"/>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none"/>
            <a:tailEnd len="lg" w="lg" type="none"/>
          </a:ln>
        </p:spPr>
      </p:cxnSp>
      <p:pic>
        <p:nvPicPr>
          <p:cNvPr id="123" name="Shape 123"/>
          <p:cNvPicPr preferRelativeResize="0"/>
          <p:nvPr/>
        </p:nvPicPr>
        <p:blipFill>
          <a:blip r:embed="rId3">
            <a:alphaModFix/>
          </a:blip>
          <a:stretch>
            <a:fillRect/>
          </a:stretch>
        </p:blipFill>
        <p:spPr>
          <a:xfrm>
            <a:off x="903279" y="2058125"/>
            <a:ext cx="1549370" cy="1549370"/>
          </a:xfrm>
          <a:prstGeom prst="rect">
            <a:avLst/>
          </a:prstGeom>
          <a:noFill/>
          <a:ln>
            <a:noFill/>
          </a:ln>
        </p:spPr>
      </p:pic>
      <p:pic>
        <p:nvPicPr>
          <p:cNvPr id="124" name="Shape 124"/>
          <p:cNvPicPr preferRelativeResize="0"/>
          <p:nvPr/>
        </p:nvPicPr>
        <p:blipFill>
          <a:blip r:embed="rId4">
            <a:alphaModFix/>
          </a:blip>
          <a:stretch>
            <a:fillRect/>
          </a:stretch>
        </p:blipFill>
        <p:spPr>
          <a:xfrm>
            <a:off x="304800" y="1537250"/>
            <a:ext cx="1219200" cy="1009650"/>
          </a:xfrm>
          <a:prstGeom prst="rect">
            <a:avLst/>
          </a:prstGeom>
          <a:noFill/>
          <a:ln>
            <a:noFill/>
          </a:ln>
        </p:spPr>
      </p:pic>
      <p:pic>
        <p:nvPicPr>
          <p:cNvPr id="125" name="Shape 125"/>
          <p:cNvPicPr preferRelativeResize="0"/>
          <p:nvPr/>
        </p:nvPicPr>
        <p:blipFill>
          <a:blip r:embed="rId5">
            <a:alphaModFix/>
          </a:blip>
          <a:stretch>
            <a:fillRect/>
          </a:stretch>
        </p:blipFill>
        <p:spPr>
          <a:xfrm>
            <a:off x="2659250" y="2115700"/>
            <a:ext cx="1390151" cy="1385889"/>
          </a:xfrm>
          <a:prstGeom prst="rect">
            <a:avLst/>
          </a:prstGeom>
          <a:noFill/>
          <a:ln>
            <a:noFill/>
          </a:ln>
        </p:spPr>
      </p:pic>
      <p:pic>
        <p:nvPicPr>
          <p:cNvPr id="126" name="Shape 126"/>
          <p:cNvPicPr preferRelativeResize="0"/>
          <p:nvPr/>
        </p:nvPicPr>
        <p:blipFill>
          <a:blip r:embed="rId6">
            <a:alphaModFix/>
          </a:blip>
          <a:stretch>
            <a:fillRect/>
          </a:stretch>
        </p:blipFill>
        <p:spPr>
          <a:xfrm>
            <a:off x="4812475" y="2002061"/>
            <a:ext cx="1201027" cy="1201027"/>
          </a:xfrm>
          <a:prstGeom prst="rect">
            <a:avLst/>
          </a:prstGeom>
          <a:noFill/>
          <a:ln>
            <a:noFill/>
          </a:ln>
        </p:spPr>
      </p:pic>
      <p:sp>
        <p:nvSpPr>
          <p:cNvPr id="127" name="Shape 127"/>
          <p:cNvSpPr/>
          <p:nvPr/>
        </p:nvSpPr>
        <p:spPr>
          <a:xfrm>
            <a:off x="1497625" y="32831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8" name="Shape 128"/>
          <p:cNvSpPr/>
          <p:nvPr/>
        </p:nvSpPr>
        <p:spPr>
          <a:xfrm>
            <a:off x="1497625" y="29150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29" name="Shape 129"/>
          <p:cNvSpPr/>
          <p:nvPr/>
        </p:nvSpPr>
        <p:spPr>
          <a:xfrm>
            <a:off x="1497625" y="25469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0" name="Shape 130"/>
          <p:cNvCxnSpPr>
            <a:stCxn id="127" idx="0"/>
            <a:endCxn id="128" idx="4"/>
          </p:cNvCxnSpPr>
          <p:nvPr/>
        </p:nvCxnSpPr>
        <p:spPr>
          <a:xfrm rot="10800000">
            <a:off x="1588974" y="3097725"/>
            <a:ext cx="0" cy="185400"/>
          </a:xfrm>
          <a:prstGeom prst="straightConnector1">
            <a:avLst/>
          </a:prstGeom>
          <a:noFill/>
          <a:ln cap="flat" cmpd="sng" w="19050">
            <a:solidFill>
              <a:schemeClr val="dk2"/>
            </a:solidFill>
            <a:prstDash val="solid"/>
            <a:round/>
            <a:headEnd len="lg" w="lg" type="none"/>
            <a:tailEnd len="lg" w="lg" type="none"/>
          </a:ln>
        </p:spPr>
      </p:cxnSp>
      <p:cxnSp>
        <p:nvCxnSpPr>
          <p:cNvPr id="131" name="Shape 131"/>
          <p:cNvCxnSpPr>
            <a:stCxn id="129" idx="4"/>
            <a:endCxn id="128" idx="0"/>
          </p:cNvCxnSpPr>
          <p:nvPr/>
        </p:nvCxnSpPr>
        <p:spPr>
          <a:xfrm>
            <a:off x="1588974" y="2729599"/>
            <a:ext cx="0" cy="185400"/>
          </a:xfrm>
          <a:prstGeom prst="straightConnector1">
            <a:avLst/>
          </a:prstGeom>
          <a:noFill/>
          <a:ln cap="flat" cmpd="sng" w="19050">
            <a:solidFill>
              <a:schemeClr val="dk2"/>
            </a:solidFill>
            <a:prstDash val="solid"/>
            <a:round/>
            <a:headEnd len="lg" w="lg" type="none"/>
            <a:tailEnd len="lg" w="lg" type="none"/>
          </a:ln>
        </p:spPr>
      </p:cxnSp>
      <p:pic>
        <p:nvPicPr>
          <p:cNvPr id="132" name="Shape 132"/>
          <p:cNvPicPr preferRelativeResize="0"/>
          <p:nvPr/>
        </p:nvPicPr>
        <p:blipFill>
          <a:blip r:embed="rId3">
            <a:alphaModFix/>
          </a:blip>
          <a:stretch>
            <a:fillRect/>
          </a:stretch>
        </p:blipFill>
        <p:spPr>
          <a:xfrm>
            <a:off x="6671832" y="3668500"/>
            <a:ext cx="1549370" cy="1549370"/>
          </a:xfrm>
          <a:prstGeom prst="rect">
            <a:avLst/>
          </a:prstGeom>
          <a:noFill/>
          <a:ln>
            <a:noFill/>
          </a:ln>
        </p:spPr>
      </p:pic>
      <p:sp>
        <p:nvSpPr>
          <p:cNvPr id="133" name="Shape 133"/>
          <p:cNvSpPr/>
          <p:nvPr/>
        </p:nvSpPr>
        <p:spPr>
          <a:xfrm>
            <a:off x="7266177" y="48935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4" name="Shape 134"/>
          <p:cNvSpPr/>
          <p:nvPr/>
        </p:nvSpPr>
        <p:spPr>
          <a:xfrm>
            <a:off x="7266177" y="45254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35" name="Shape 135"/>
          <p:cNvSpPr/>
          <p:nvPr/>
        </p:nvSpPr>
        <p:spPr>
          <a:xfrm>
            <a:off x="7266177" y="415727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36" name="Shape 136"/>
          <p:cNvCxnSpPr>
            <a:stCxn id="133" idx="0"/>
            <a:endCxn id="134" idx="4"/>
          </p:cNvCxnSpPr>
          <p:nvPr/>
        </p:nvCxnSpPr>
        <p:spPr>
          <a:xfrm rot="10800000">
            <a:off x="7357527" y="4708100"/>
            <a:ext cx="0" cy="185400"/>
          </a:xfrm>
          <a:prstGeom prst="straightConnector1">
            <a:avLst/>
          </a:prstGeom>
          <a:noFill/>
          <a:ln cap="flat" cmpd="sng" w="19050">
            <a:solidFill>
              <a:schemeClr val="dk2"/>
            </a:solidFill>
            <a:prstDash val="solid"/>
            <a:round/>
            <a:headEnd len="lg" w="lg" type="none"/>
            <a:tailEnd len="lg" w="lg" type="none"/>
          </a:ln>
        </p:spPr>
      </p:cxnSp>
      <p:cxnSp>
        <p:nvCxnSpPr>
          <p:cNvPr id="137" name="Shape 137"/>
          <p:cNvCxnSpPr>
            <a:stCxn id="135" idx="4"/>
            <a:endCxn id="134" idx="0"/>
          </p:cNvCxnSpPr>
          <p:nvPr/>
        </p:nvCxnSpPr>
        <p:spPr>
          <a:xfrm>
            <a:off x="7357527" y="4339974"/>
            <a:ext cx="0" cy="185400"/>
          </a:xfrm>
          <a:prstGeom prst="straightConnector1">
            <a:avLst/>
          </a:prstGeom>
          <a:noFill/>
          <a:ln cap="flat" cmpd="sng" w="19050">
            <a:solidFill>
              <a:schemeClr val="dk2"/>
            </a:solidFill>
            <a:prstDash val="solid"/>
            <a:round/>
            <a:headEnd len="lg" w="lg" type="none"/>
            <a:tailEnd len="lg" w="lg" type="none"/>
          </a:ln>
        </p:spPr>
      </p:cxnSp>
      <p:pic>
        <p:nvPicPr>
          <p:cNvPr id="138" name="Shape 138"/>
          <p:cNvPicPr preferRelativeResize="0"/>
          <p:nvPr/>
        </p:nvPicPr>
        <p:blipFill>
          <a:blip r:embed="rId7">
            <a:alphaModFix/>
          </a:blip>
          <a:stretch>
            <a:fillRect/>
          </a:stretch>
        </p:blipFill>
        <p:spPr>
          <a:xfrm>
            <a:off x="4751004" y="3625924"/>
            <a:ext cx="1621091" cy="1621091"/>
          </a:xfrm>
          <a:prstGeom prst="rect">
            <a:avLst/>
          </a:prstGeom>
          <a:noFill/>
          <a:ln>
            <a:noFill/>
          </a:ln>
        </p:spPr>
      </p:pic>
      <p:pic>
        <p:nvPicPr>
          <p:cNvPr id="139" name="Shape 139"/>
          <p:cNvPicPr preferRelativeResize="0"/>
          <p:nvPr/>
        </p:nvPicPr>
        <p:blipFill>
          <a:blip r:embed="rId8">
            <a:alphaModFix/>
          </a:blip>
          <a:stretch>
            <a:fillRect/>
          </a:stretch>
        </p:blipFill>
        <p:spPr>
          <a:xfrm>
            <a:off x="4921725" y="4133250"/>
            <a:ext cx="457200" cy="457200"/>
          </a:xfrm>
          <a:prstGeom prst="rect">
            <a:avLst/>
          </a:prstGeom>
          <a:noFill/>
          <a:ln>
            <a:noFill/>
          </a:ln>
        </p:spPr>
      </p:pic>
      <p:pic>
        <p:nvPicPr>
          <p:cNvPr id="140" name="Shape 140"/>
          <p:cNvPicPr preferRelativeResize="0"/>
          <p:nvPr/>
        </p:nvPicPr>
        <p:blipFill>
          <a:blip r:embed="rId8">
            <a:alphaModFix/>
          </a:blip>
          <a:stretch>
            <a:fillRect/>
          </a:stretch>
        </p:blipFill>
        <p:spPr>
          <a:xfrm>
            <a:off x="5334375" y="4143760"/>
            <a:ext cx="457200" cy="457200"/>
          </a:xfrm>
          <a:prstGeom prst="rect">
            <a:avLst/>
          </a:prstGeom>
          <a:noFill/>
          <a:ln>
            <a:noFill/>
          </a:ln>
        </p:spPr>
      </p:pic>
      <p:sp>
        <p:nvSpPr>
          <p:cNvPr id="141" name="Shape 141"/>
          <p:cNvSpPr/>
          <p:nvPr/>
        </p:nvSpPr>
        <p:spPr>
          <a:xfrm>
            <a:off x="5302725" y="4115250"/>
            <a:ext cx="520500" cy="4931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42" name="Shape 142"/>
          <p:cNvPicPr preferRelativeResize="0"/>
          <p:nvPr/>
        </p:nvPicPr>
        <p:blipFill>
          <a:blip r:embed="rId9">
            <a:alphaModFix/>
          </a:blip>
          <a:stretch>
            <a:fillRect/>
          </a:stretch>
        </p:blipFill>
        <p:spPr>
          <a:xfrm>
            <a:off x="5752750" y="4133250"/>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par>
                                <p:cTn fill="hold" nodeType="withEffect" presetClass="entr" presetID="10" presetSubtype="0">
                                  <p:stCondLst>
                                    <p:cond delay="0"/>
                                  </p:stCondLst>
                                  <p:childTnLst>
                                    <p:set>
                                      <p:cBhvr>
                                        <p:cTn dur="1" fill="hold">
                                          <p:stCondLst>
                                            <p:cond delay="0"/>
                                          </p:stCondLst>
                                        </p:cTn>
                                        <p:tgtEl>
                                          <p:spTgt spid="142"/>
                                        </p:tgtEl>
                                        <p:attrNameLst>
                                          <p:attrName>style.visibility</p:attrName>
                                        </p:attrNameLst>
                                      </p:cBhvr>
                                      <p:to>
                                        <p:strVal val="visible"/>
                                      </p:to>
                                    </p:set>
                                    <p:animEffect filter="fade" transition="in">
                                      <p:cBhvr>
                                        <p:cTn dur="1000"/>
                                        <p:tgtEl>
                                          <p:spTgt spid="1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6" name="Shape 146"/>
        <p:cNvGrpSpPr/>
        <p:nvPr/>
      </p:nvGrpSpPr>
      <p:grpSpPr>
        <a:xfrm>
          <a:off x="0" y="0"/>
          <a:ext cx="0" cy="0"/>
          <a:chOff x="0" y="0"/>
          <a:chExt cx="0" cy="0"/>
        </a:xfrm>
      </p:grpSpPr>
      <p:sp>
        <p:nvSpPr>
          <p:cNvPr id="147" name="Shape 14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buChar char="●"/>
            </a:pPr>
            <a:r>
              <a:rPr lang="en"/>
              <a:t>Agregamos al Índice los cambios que entrarán en el próximo commit</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Podemos elegir indexar archivos completos, o solo partes</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El Repositorio sigue intacto</a:t>
            </a:r>
          </a:p>
        </p:txBody>
      </p:sp>
      <p:sp>
        <p:nvSpPr>
          <p:cNvPr id="148" name="Shape 14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Stageamos/Indexamos cambios</a:t>
            </a: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2" name="Shape 152"/>
        <p:cNvGrpSpPr/>
        <p:nvPr/>
      </p:nvGrpSpPr>
      <p:grpSpPr>
        <a:xfrm>
          <a:off x="0" y="0"/>
          <a:ext cx="0" cy="0"/>
          <a:chOff x="0" y="0"/>
          <a:chExt cx="0" cy="0"/>
        </a:xfrm>
      </p:grpSpPr>
      <p:sp>
        <p:nvSpPr>
          <p:cNvPr id="153" name="Shape 153"/>
          <p:cNvSpPr/>
          <p:nvPr/>
        </p:nvSpPr>
        <p:spPr>
          <a:xfrm>
            <a:off x="4605000" y="3552900"/>
            <a:ext cx="4081799" cy="2684700"/>
          </a:xfrm>
          <a:prstGeom prst="wedgeRectCallout">
            <a:avLst>
              <a:gd fmla="val -21874" name="adj1"/>
              <a:gd fmla="val -5920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54" name="Shape 1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Stageamos/Indexamos cambios</a:t>
            </a:r>
          </a:p>
        </p:txBody>
      </p:sp>
      <p:cxnSp>
        <p:nvCxnSpPr>
          <p:cNvPr id="155" name="Shape 155"/>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none"/>
            <a:tailEnd len="lg" w="lg" type="none"/>
          </a:ln>
        </p:spPr>
      </p:cxnSp>
      <p:pic>
        <p:nvPicPr>
          <p:cNvPr id="156" name="Shape 156"/>
          <p:cNvPicPr preferRelativeResize="0"/>
          <p:nvPr/>
        </p:nvPicPr>
        <p:blipFill>
          <a:blip r:embed="rId3">
            <a:alphaModFix/>
          </a:blip>
          <a:stretch>
            <a:fillRect/>
          </a:stretch>
        </p:blipFill>
        <p:spPr>
          <a:xfrm>
            <a:off x="903279" y="2058125"/>
            <a:ext cx="1549370" cy="1549370"/>
          </a:xfrm>
          <a:prstGeom prst="rect">
            <a:avLst/>
          </a:prstGeom>
          <a:noFill/>
          <a:ln>
            <a:noFill/>
          </a:ln>
        </p:spPr>
      </p:pic>
      <p:pic>
        <p:nvPicPr>
          <p:cNvPr id="157" name="Shape 157"/>
          <p:cNvPicPr preferRelativeResize="0"/>
          <p:nvPr/>
        </p:nvPicPr>
        <p:blipFill>
          <a:blip r:embed="rId4">
            <a:alphaModFix/>
          </a:blip>
          <a:stretch>
            <a:fillRect/>
          </a:stretch>
        </p:blipFill>
        <p:spPr>
          <a:xfrm>
            <a:off x="304800" y="1537250"/>
            <a:ext cx="1219200" cy="1009650"/>
          </a:xfrm>
          <a:prstGeom prst="rect">
            <a:avLst/>
          </a:prstGeom>
          <a:noFill/>
          <a:ln>
            <a:noFill/>
          </a:ln>
        </p:spPr>
      </p:pic>
      <p:pic>
        <p:nvPicPr>
          <p:cNvPr id="158" name="Shape 158"/>
          <p:cNvPicPr preferRelativeResize="0"/>
          <p:nvPr/>
        </p:nvPicPr>
        <p:blipFill>
          <a:blip r:embed="rId5">
            <a:alphaModFix/>
          </a:blip>
          <a:stretch>
            <a:fillRect/>
          </a:stretch>
        </p:blipFill>
        <p:spPr>
          <a:xfrm>
            <a:off x="2659250" y="2115700"/>
            <a:ext cx="1390151" cy="1385889"/>
          </a:xfrm>
          <a:prstGeom prst="rect">
            <a:avLst/>
          </a:prstGeom>
          <a:noFill/>
          <a:ln>
            <a:noFill/>
          </a:ln>
        </p:spPr>
      </p:pic>
      <p:pic>
        <p:nvPicPr>
          <p:cNvPr id="159" name="Shape 159"/>
          <p:cNvPicPr preferRelativeResize="0"/>
          <p:nvPr/>
        </p:nvPicPr>
        <p:blipFill>
          <a:blip r:embed="rId6">
            <a:alphaModFix/>
          </a:blip>
          <a:stretch>
            <a:fillRect/>
          </a:stretch>
        </p:blipFill>
        <p:spPr>
          <a:xfrm>
            <a:off x="4812475" y="2002061"/>
            <a:ext cx="1201027" cy="1201027"/>
          </a:xfrm>
          <a:prstGeom prst="rect">
            <a:avLst/>
          </a:prstGeom>
          <a:noFill/>
          <a:ln>
            <a:noFill/>
          </a:ln>
        </p:spPr>
      </p:pic>
      <p:sp>
        <p:nvSpPr>
          <p:cNvPr id="160" name="Shape 160"/>
          <p:cNvSpPr/>
          <p:nvPr/>
        </p:nvSpPr>
        <p:spPr>
          <a:xfrm>
            <a:off x="1497625" y="32831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1" name="Shape 161"/>
          <p:cNvSpPr/>
          <p:nvPr/>
        </p:nvSpPr>
        <p:spPr>
          <a:xfrm>
            <a:off x="1497625" y="29150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2" name="Shape 162"/>
          <p:cNvSpPr/>
          <p:nvPr/>
        </p:nvSpPr>
        <p:spPr>
          <a:xfrm>
            <a:off x="1497625" y="25469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3" name="Shape 163"/>
          <p:cNvCxnSpPr>
            <a:stCxn id="160" idx="0"/>
            <a:endCxn id="161" idx="4"/>
          </p:cNvCxnSpPr>
          <p:nvPr/>
        </p:nvCxnSpPr>
        <p:spPr>
          <a:xfrm rot="10800000">
            <a:off x="1588974" y="3097725"/>
            <a:ext cx="0" cy="185400"/>
          </a:xfrm>
          <a:prstGeom prst="straightConnector1">
            <a:avLst/>
          </a:prstGeom>
          <a:noFill/>
          <a:ln cap="flat" cmpd="sng" w="19050">
            <a:solidFill>
              <a:schemeClr val="dk2"/>
            </a:solidFill>
            <a:prstDash val="solid"/>
            <a:round/>
            <a:headEnd len="lg" w="lg" type="none"/>
            <a:tailEnd len="lg" w="lg" type="none"/>
          </a:ln>
        </p:spPr>
      </p:cxnSp>
      <p:cxnSp>
        <p:nvCxnSpPr>
          <p:cNvPr id="164" name="Shape 164"/>
          <p:cNvCxnSpPr>
            <a:stCxn id="162" idx="4"/>
            <a:endCxn id="161" idx="0"/>
          </p:cNvCxnSpPr>
          <p:nvPr/>
        </p:nvCxnSpPr>
        <p:spPr>
          <a:xfrm>
            <a:off x="1588974" y="2729599"/>
            <a:ext cx="0" cy="185400"/>
          </a:xfrm>
          <a:prstGeom prst="straightConnector1">
            <a:avLst/>
          </a:prstGeom>
          <a:noFill/>
          <a:ln cap="flat" cmpd="sng" w="19050">
            <a:solidFill>
              <a:schemeClr val="dk2"/>
            </a:solidFill>
            <a:prstDash val="solid"/>
            <a:round/>
            <a:headEnd len="lg" w="lg" type="none"/>
            <a:tailEnd len="lg" w="lg" type="none"/>
          </a:ln>
        </p:spPr>
      </p:cxnSp>
      <p:pic>
        <p:nvPicPr>
          <p:cNvPr id="165" name="Shape 165"/>
          <p:cNvPicPr preferRelativeResize="0"/>
          <p:nvPr/>
        </p:nvPicPr>
        <p:blipFill>
          <a:blip r:embed="rId3">
            <a:alphaModFix/>
          </a:blip>
          <a:stretch>
            <a:fillRect/>
          </a:stretch>
        </p:blipFill>
        <p:spPr>
          <a:xfrm>
            <a:off x="6671832" y="3668500"/>
            <a:ext cx="1549370" cy="1549370"/>
          </a:xfrm>
          <a:prstGeom prst="rect">
            <a:avLst/>
          </a:prstGeom>
          <a:noFill/>
          <a:ln>
            <a:noFill/>
          </a:ln>
        </p:spPr>
      </p:pic>
      <p:sp>
        <p:nvSpPr>
          <p:cNvPr id="166" name="Shape 166"/>
          <p:cNvSpPr/>
          <p:nvPr/>
        </p:nvSpPr>
        <p:spPr>
          <a:xfrm>
            <a:off x="7266177" y="48935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7" name="Shape 167"/>
          <p:cNvSpPr/>
          <p:nvPr/>
        </p:nvSpPr>
        <p:spPr>
          <a:xfrm>
            <a:off x="7266177" y="45254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68" name="Shape 168"/>
          <p:cNvSpPr/>
          <p:nvPr/>
        </p:nvSpPr>
        <p:spPr>
          <a:xfrm>
            <a:off x="7266177" y="415727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69" name="Shape 169"/>
          <p:cNvCxnSpPr>
            <a:stCxn id="166" idx="0"/>
            <a:endCxn id="167" idx="4"/>
          </p:cNvCxnSpPr>
          <p:nvPr/>
        </p:nvCxnSpPr>
        <p:spPr>
          <a:xfrm rot="10800000">
            <a:off x="7357527" y="4708100"/>
            <a:ext cx="0" cy="185400"/>
          </a:xfrm>
          <a:prstGeom prst="straightConnector1">
            <a:avLst/>
          </a:prstGeom>
          <a:noFill/>
          <a:ln cap="flat" cmpd="sng" w="19050">
            <a:solidFill>
              <a:schemeClr val="dk2"/>
            </a:solidFill>
            <a:prstDash val="solid"/>
            <a:round/>
            <a:headEnd len="lg" w="lg" type="none"/>
            <a:tailEnd len="lg" w="lg" type="none"/>
          </a:ln>
        </p:spPr>
      </p:cxnSp>
      <p:cxnSp>
        <p:nvCxnSpPr>
          <p:cNvPr id="170" name="Shape 170"/>
          <p:cNvCxnSpPr>
            <a:stCxn id="168" idx="4"/>
            <a:endCxn id="167" idx="0"/>
          </p:cNvCxnSpPr>
          <p:nvPr/>
        </p:nvCxnSpPr>
        <p:spPr>
          <a:xfrm>
            <a:off x="7357527" y="4339974"/>
            <a:ext cx="0" cy="185400"/>
          </a:xfrm>
          <a:prstGeom prst="straightConnector1">
            <a:avLst/>
          </a:prstGeom>
          <a:noFill/>
          <a:ln cap="flat" cmpd="sng" w="19050">
            <a:solidFill>
              <a:schemeClr val="dk2"/>
            </a:solidFill>
            <a:prstDash val="solid"/>
            <a:round/>
            <a:headEnd len="lg" w="lg" type="none"/>
            <a:tailEnd len="lg" w="lg" type="none"/>
          </a:ln>
        </p:spPr>
      </p:cxnSp>
      <p:pic>
        <p:nvPicPr>
          <p:cNvPr id="171" name="Shape 171"/>
          <p:cNvPicPr preferRelativeResize="0"/>
          <p:nvPr/>
        </p:nvPicPr>
        <p:blipFill>
          <a:blip r:embed="rId7">
            <a:alphaModFix/>
          </a:blip>
          <a:stretch>
            <a:fillRect/>
          </a:stretch>
        </p:blipFill>
        <p:spPr>
          <a:xfrm>
            <a:off x="4751004" y="3625924"/>
            <a:ext cx="1621091" cy="1621091"/>
          </a:xfrm>
          <a:prstGeom prst="rect">
            <a:avLst/>
          </a:prstGeom>
          <a:noFill/>
          <a:ln>
            <a:noFill/>
          </a:ln>
        </p:spPr>
      </p:pic>
      <p:pic>
        <p:nvPicPr>
          <p:cNvPr id="172" name="Shape 172"/>
          <p:cNvPicPr preferRelativeResize="0"/>
          <p:nvPr/>
        </p:nvPicPr>
        <p:blipFill>
          <a:blip r:embed="rId8">
            <a:alphaModFix/>
          </a:blip>
          <a:stretch>
            <a:fillRect/>
          </a:stretch>
        </p:blipFill>
        <p:spPr>
          <a:xfrm>
            <a:off x="4921725" y="4133250"/>
            <a:ext cx="457200" cy="457200"/>
          </a:xfrm>
          <a:prstGeom prst="rect">
            <a:avLst/>
          </a:prstGeom>
          <a:noFill/>
          <a:ln>
            <a:noFill/>
          </a:ln>
        </p:spPr>
      </p:pic>
      <p:pic>
        <p:nvPicPr>
          <p:cNvPr id="173" name="Shape 173"/>
          <p:cNvPicPr preferRelativeResize="0"/>
          <p:nvPr/>
        </p:nvPicPr>
        <p:blipFill>
          <a:blip r:embed="rId8">
            <a:alphaModFix/>
          </a:blip>
          <a:stretch>
            <a:fillRect/>
          </a:stretch>
        </p:blipFill>
        <p:spPr>
          <a:xfrm>
            <a:off x="5334375" y="4143760"/>
            <a:ext cx="457200" cy="457200"/>
          </a:xfrm>
          <a:prstGeom prst="rect">
            <a:avLst/>
          </a:prstGeom>
          <a:noFill/>
          <a:ln>
            <a:noFill/>
          </a:ln>
        </p:spPr>
      </p:pic>
      <p:sp>
        <p:nvSpPr>
          <p:cNvPr id="174" name="Shape 174"/>
          <p:cNvSpPr/>
          <p:nvPr/>
        </p:nvSpPr>
        <p:spPr>
          <a:xfrm>
            <a:off x="5302725" y="4115250"/>
            <a:ext cx="520500" cy="4931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175" name="Shape 175"/>
          <p:cNvPicPr preferRelativeResize="0"/>
          <p:nvPr/>
        </p:nvPicPr>
        <p:blipFill>
          <a:blip r:embed="rId9">
            <a:alphaModFix/>
          </a:blip>
          <a:stretch>
            <a:fillRect/>
          </a:stretch>
        </p:blipFill>
        <p:spPr>
          <a:xfrm>
            <a:off x="5752750" y="4133250"/>
            <a:ext cx="457200" cy="457200"/>
          </a:xfrm>
          <a:prstGeom prst="rect">
            <a:avLst/>
          </a:prstGeom>
          <a:noFill/>
          <a:ln>
            <a:noFill/>
          </a:ln>
        </p:spPr>
      </p:pic>
      <p:pic>
        <p:nvPicPr>
          <p:cNvPr id="176" name="Shape 176"/>
          <p:cNvPicPr preferRelativeResize="0"/>
          <p:nvPr/>
        </p:nvPicPr>
        <p:blipFill>
          <a:blip r:embed="rId10">
            <a:alphaModFix/>
          </a:blip>
          <a:stretch>
            <a:fillRect/>
          </a:stretch>
        </p:blipFill>
        <p:spPr>
          <a:xfrm>
            <a:off x="5072950" y="5298700"/>
            <a:ext cx="809790" cy="812845"/>
          </a:xfrm>
          <a:prstGeom prst="rect">
            <a:avLst/>
          </a:prstGeom>
          <a:noFill/>
          <a:ln>
            <a:noFill/>
          </a:ln>
        </p:spPr>
      </p:pic>
      <p:sp>
        <p:nvSpPr>
          <p:cNvPr id="177" name="Shape 177"/>
          <p:cNvSpPr txBox="1"/>
          <p:nvPr/>
        </p:nvSpPr>
        <p:spPr>
          <a:xfrm>
            <a:off x="5861098" y="5524450"/>
            <a:ext cx="1200899" cy="457200"/>
          </a:xfrm>
          <a:prstGeom prst="rect">
            <a:avLst/>
          </a:prstGeom>
          <a:noFill/>
          <a:ln>
            <a:noFill/>
          </a:ln>
        </p:spPr>
        <p:txBody>
          <a:bodyPr anchorCtr="0" anchor="ctr" bIns="91425" lIns="91425" rIns="91425" tIns="91425">
            <a:noAutofit/>
          </a:bodyPr>
          <a:lstStyle/>
          <a:p>
            <a:pPr lvl="0" rtl="0">
              <a:spcBef>
                <a:spcPts val="0"/>
              </a:spcBef>
              <a:buNone/>
            </a:pPr>
            <a:r>
              <a:rPr lang="en" sz="2400"/>
              <a:t>Índice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1000"/>
                                        <p:tgtEl>
                                          <p:spTgt spid="176"/>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1" name="Shape 181"/>
        <p:cNvGrpSpPr/>
        <p:nvPr/>
      </p:nvGrpSpPr>
      <p:grpSpPr>
        <a:xfrm>
          <a:off x="0" y="0"/>
          <a:ext cx="0" cy="0"/>
          <a:chOff x="0" y="0"/>
          <a:chExt cx="0" cy="0"/>
        </a:xfrm>
      </p:grpSpPr>
      <p:sp>
        <p:nvSpPr>
          <p:cNvPr id="182" name="Shape 18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buChar char="●"/>
            </a:pPr>
            <a:r>
              <a:rPr lang="en"/>
              <a:t>Registramos los cambios indexados con un mensaje, autor, fecha y commit[s] antecesor[es]</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El commit se crea en nuestro repositorio</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El Index se vacía</a:t>
            </a:r>
          </a:p>
        </p:txBody>
      </p:sp>
      <p:sp>
        <p:nvSpPr>
          <p:cNvPr id="183" name="Shape 18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commit</a:t>
            </a:r>
            <a:r>
              <a:rPr lang="en"/>
              <a:t>eamos</a:t>
            </a: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7" name="Shape 187"/>
        <p:cNvGrpSpPr/>
        <p:nvPr/>
      </p:nvGrpSpPr>
      <p:grpSpPr>
        <a:xfrm>
          <a:off x="0" y="0"/>
          <a:ext cx="0" cy="0"/>
          <a:chOff x="0" y="0"/>
          <a:chExt cx="0" cy="0"/>
        </a:xfrm>
      </p:grpSpPr>
      <p:sp>
        <p:nvSpPr>
          <p:cNvPr id="188" name="Shape 188"/>
          <p:cNvSpPr/>
          <p:nvPr/>
        </p:nvSpPr>
        <p:spPr>
          <a:xfrm>
            <a:off x="4605000" y="3552900"/>
            <a:ext cx="4081799" cy="2684700"/>
          </a:xfrm>
          <a:prstGeom prst="wedgeRectCallout">
            <a:avLst>
              <a:gd fmla="val -21874" name="adj1"/>
              <a:gd fmla="val -5920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89" name="Shape 1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commit</a:t>
            </a:r>
            <a:r>
              <a:rPr lang="en"/>
              <a:t>eamos</a:t>
            </a:r>
          </a:p>
        </p:txBody>
      </p:sp>
      <p:cxnSp>
        <p:nvCxnSpPr>
          <p:cNvPr id="190" name="Shape 190"/>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none"/>
            <a:tailEnd len="lg" w="lg" type="none"/>
          </a:ln>
        </p:spPr>
      </p:cxnSp>
      <p:pic>
        <p:nvPicPr>
          <p:cNvPr id="191" name="Shape 191"/>
          <p:cNvPicPr preferRelativeResize="0"/>
          <p:nvPr/>
        </p:nvPicPr>
        <p:blipFill>
          <a:blip r:embed="rId3">
            <a:alphaModFix/>
          </a:blip>
          <a:stretch>
            <a:fillRect/>
          </a:stretch>
        </p:blipFill>
        <p:spPr>
          <a:xfrm>
            <a:off x="903279" y="2058125"/>
            <a:ext cx="1549370" cy="1549370"/>
          </a:xfrm>
          <a:prstGeom prst="rect">
            <a:avLst/>
          </a:prstGeom>
          <a:noFill/>
          <a:ln>
            <a:noFill/>
          </a:ln>
        </p:spPr>
      </p:pic>
      <p:pic>
        <p:nvPicPr>
          <p:cNvPr id="192" name="Shape 192"/>
          <p:cNvPicPr preferRelativeResize="0"/>
          <p:nvPr/>
        </p:nvPicPr>
        <p:blipFill>
          <a:blip r:embed="rId4">
            <a:alphaModFix/>
          </a:blip>
          <a:stretch>
            <a:fillRect/>
          </a:stretch>
        </p:blipFill>
        <p:spPr>
          <a:xfrm>
            <a:off x="304800" y="1537250"/>
            <a:ext cx="1219200" cy="1009650"/>
          </a:xfrm>
          <a:prstGeom prst="rect">
            <a:avLst/>
          </a:prstGeom>
          <a:noFill/>
          <a:ln>
            <a:noFill/>
          </a:ln>
        </p:spPr>
      </p:pic>
      <p:pic>
        <p:nvPicPr>
          <p:cNvPr id="193" name="Shape 193"/>
          <p:cNvPicPr preferRelativeResize="0"/>
          <p:nvPr/>
        </p:nvPicPr>
        <p:blipFill>
          <a:blip r:embed="rId5">
            <a:alphaModFix/>
          </a:blip>
          <a:stretch>
            <a:fillRect/>
          </a:stretch>
        </p:blipFill>
        <p:spPr>
          <a:xfrm>
            <a:off x="2659250" y="2115700"/>
            <a:ext cx="1390151" cy="1385889"/>
          </a:xfrm>
          <a:prstGeom prst="rect">
            <a:avLst/>
          </a:prstGeom>
          <a:noFill/>
          <a:ln>
            <a:noFill/>
          </a:ln>
        </p:spPr>
      </p:pic>
      <p:pic>
        <p:nvPicPr>
          <p:cNvPr id="194" name="Shape 194"/>
          <p:cNvPicPr preferRelativeResize="0"/>
          <p:nvPr/>
        </p:nvPicPr>
        <p:blipFill>
          <a:blip r:embed="rId6">
            <a:alphaModFix/>
          </a:blip>
          <a:stretch>
            <a:fillRect/>
          </a:stretch>
        </p:blipFill>
        <p:spPr>
          <a:xfrm>
            <a:off x="4812475" y="2002061"/>
            <a:ext cx="1201027" cy="1201027"/>
          </a:xfrm>
          <a:prstGeom prst="rect">
            <a:avLst/>
          </a:prstGeom>
          <a:noFill/>
          <a:ln>
            <a:noFill/>
          </a:ln>
        </p:spPr>
      </p:pic>
      <p:sp>
        <p:nvSpPr>
          <p:cNvPr id="195" name="Shape 195"/>
          <p:cNvSpPr/>
          <p:nvPr/>
        </p:nvSpPr>
        <p:spPr>
          <a:xfrm>
            <a:off x="1497625" y="32831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6" name="Shape 196"/>
          <p:cNvSpPr/>
          <p:nvPr/>
        </p:nvSpPr>
        <p:spPr>
          <a:xfrm>
            <a:off x="1497625" y="29150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97" name="Shape 197"/>
          <p:cNvSpPr/>
          <p:nvPr/>
        </p:nvSpPr>
        <p:spPr>
          <a:xfrm>
            <a:off x="1497625" y="25469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98" name="Shape 198"/>
          <p:cNvCxnSpPr>
            <a:stCxn id="195" idx="0"/>
            <a:endCxn id="196" idx="4"/>
          </p:cNvCxnSpPr>
          <p:nvPr/>
        </p:nvCxnSpPr>
        <p:spPr>
          <a:xfrm rot="10800000">
            <a:off x="1588974" y="3097725"/>
            <a:ext cx="0" cy="185400"/>
          </a:xfrm>
          <a:prstGeom prst="straightConnector1">
            <a:avLst/>
          </a:prstGeom>
          <a:noFill/>
          <a:ln cap="flat" cmpd="sng" w="19050">
            <a:solidFill>
              <a:schemeClr val="dk2"/>
            </a:solidFill>
            <a:prstDash val="solid"/>
            <a:round/>
            <a:headEnd len="lg" w="lg" type="none"/>
            <a:tailEnd len="lg" w="lg" type="none"/>
          </a:ln>
        </p:spPr>
      </p:cxnSp>
      <p:cxnSp>
        <p:nvCxnSpPr>
          <p:cNvPr id="199" name="Shape 199"/>
          <p:cNvCxnSpPr>
            <a:stCxn id="197" idx="4"/>
            <a:endCxn id="196" idx="0"/>
          </p:cNvCxnSpPr>
          <p:nvPr/>
        </p:nvCxnSpPr>
        <p:spPr>
          <a:xfrm>
            <a:off x="1588974" y="2729599"/>
            <a:ext cx="0" cy="185400"/>
          </a:xfrm>
          <a:prstGeom prst="straightConnector1">
            <a:avLst/>
          </a:prstGeom>
          <a:noFill/>
          <a:ln cap="flat" cmpd="sng" w="19050">
            <a:solidFill>
              <a:schemeClr val="dk2"/>
            </a:solidFill>
            <a:prstDash val="solid"/>
            <a:round/>
            <a:headEnd len="lg" w="lg" type="none"/>
            <a:tailEnd len="lg" w="lg" type="none"/>
          </a:ln>
        </p:spPr>
      </p:cxnSp>
      <p:pic>
        <p:nvPicPr>
          <p:cNvPr id="200" name="Shape 200"/>
          <p:cNvPicPr preferRelativeResize="0"/>
          <p:nvPr/>
        </p:nvPicPr>
        <p:blipFill>
          <a:blip r:embed="rId3">
            <a:alphaModFix/>
          </a:blip>
          <a:stretch>
            <a:fillRect/>
          </a:stretch>
        </p:blipFill>
        <p:spPr>
          <a:xfrm>
            <a:off x="6671832" y="3668500"/>
            <a:ext cx="1549370" cy="1549370"/>
          </a:xfrm>
          <a:prstGeom prst="rect">
            <a:avLst/>
          </a:prstGeom>
          <a:noFill/>
          <a:ln>
            <a:noFill/>
          </a:ln>
        </p:spPr>
      </p:pic>
      <p:sp>
        <p:nvSpPr>
          <p:cNvPr id="201" name="Shape 201"/>
          <p:cNvSpPr/>
          <p:nvPr/>
        </p:nvSpPr>
        <p:spPr>
          <a:xfrm>
            <a:off x="7266177" y="48935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2" name="Shape 202"/>
          <p:cNvSpPr/>
          <p:nvPr/>
        </p:nvSpPr>
        <p:spPr>
          <a:xfrm>
            <a:off x="7266177" y="45254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03" name="Shape 203"/>
          <p:cNvSpPr/>
          <p:nvPr/>
        </p:nvSpPr>
        <p:spPr>
          <a:xfrm>
            <a:off x="7266177" y="415727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04" name="Shape 204"/>
          <p:cNvCxnSpPr>
            <a:stCxn id="201" idx="0"/>
            <a:endCxn id="202" idx="4"/>
          </p:cNvCxnSpPr>
          <p:nvPr/>
        </p:nvCxnSpPr>
        <p:spPr>
          <a:xfrm rot="10800000">
            <a:off x="7357527" y="4708100"/>
            <a:ext cx="0" cy="185400"/>
          </a:xfrm>
          <a:prstGeom prst="straightConnector1">
            <a:avLst/>
          </a:prstGeom>
          <a:noFill/>
          <a:ln cap="flat" cmpd="sng" w="19050">
            <a:solidFill>
              <a:schemeClr val="dk2"/>
            </a:solidFill>
            <a:prstDash val="solid"/>
            <a:round/>
            <a:headEnd len="lg" w="lg" type="none"/>
            <a:tailEnd len="lg" w="lg" type="none"/>
          </a:ln>
        </p:spPr>
      </p:cxnSp>
      <p:cxnSp>
        <p:nvCxnSpPr>
          <p:cNvPr id="205" name="Shape 205"/>
          <p:cNvCxnSpPr>
            <a:stCxn id="203" idx="4"/>
            <a:endCxn id="202" idx="0"/>
          </p:cNvCxnSpPr>
          <p:nvPr/>
        </p:nvCxnSpPr>
        <p:spPr>
          <a:xfrm>
            <a:off x="7357527" y="4339974"/>
            <a:ext cx="0" cy="185400"/>
          </a:xfrm>
          <a:prstGeom prst="straightConnector1">
            <a:avLst/>
          </a:prstGeom>
          <a:noFill/>
          <a:ln cap="flat" cmpd="sng" w="19050">
            <a:solidFill>
              <a:schemeClr val="dk2"/>
            </a:solidFill>
            <a:prstDash val="solid"/>
            <a:round/>
            <a:headEnd len="lg" w="lg" type="none"/>
            <a:tailEnd len="lg" w="lg" type="none"/>
          </a:ln>
        </p:spPr>
      </p:cxnSp>
      <p:pic>
        <p:nvPicPr>
          <p:cNvPr id="206" name="Shape 206"/>
          <p:cNvPicPr preferRelativeResize="0"/>
          <p:nvPr/>
        </p:nvPicPr>
        <p:blipFill>
          <a:blip r:embed="rId7">
            <a:alphaModFix/>
          </a:blip>
          <a:stretch>
            <a:fillRect/>
          </a:stretch>
        </p:blipFill>
        <p:spPr>
          <a:xfrm>
            <a:off x="4751004" y="3625924"/>
            <a:ext cx="1621091" cy="1621091"/>
          </a:xfrm>
          <a:prstGeom prst="rect">
            <a:avLst/>
          </a:prstGeom>
          <a:noFill/>
          <a:ln>
            <a:noFill/>
          </a:ln>
        </p:spPr>
      </p:pic>
      <p:pic>
        <p:nvPicPr>
          <p:cNvPr id="207" name="Shape 207"/>
          <p:cNvPicPr preferRelativeResize="0"/>
          <p:nvPr/>
        </p:nvPicPr>
        <p:blipFill>
          <a:blip r:embed="rId8">
            <a:alphaModFix/>
          </a:blip>
          <a:stretch>
            <a:fillRect/>
          </a:stretch>
        </p:blipFill>
        <p:spPr>
          <a:xfrm>
            <a:off x="4921725" y="4133250"/>
            <a:ext cx="457200" cy="457200"/>
          </a:xfrm>
          <a:prstGeom prst="rect">
            <a:avLst/>
          </a:prstGeom>
          <a:noFill/>
          <a:ln>
            <a:noFill/>
          </a:ln>
        </p:spPr>
      </p:pic>
      <p:pic>
        <p:nvPicPr>
          <p:cNvPr id="208" name="Shape 208"/>
          <p:cNvPicPr preferRelativeResize="0"/>
          <p:nvPr/>
        </p:nvPicPr>
        <p:blipFill>
          <a:blip r:embed="rId8">
            <a:alphaModFix/>
          </a:blip>
          <a:stretch>
            <a:fillRect/>
          </a:stretch>
        </p:blipFill>
        <p:spPr>
          <a:xfrm>
            <a:off x="5334375" y="4143760"/>
            <a:ext cx="457200" cy="457200"/>
          </a:xfrm>
          <a:prstGeom prst="rect">
            <a:avLst/>
          </a:prstGeom>
          <a:noFill/>
          <a:ln>
            <a:noFill/>
          </a:ln>
        </p:spPr>
      </p:pic>
      <p:pic>
        <p:nvPicPr>
          <p:cNvPr id="209" name="Shape 209"/>
          <p:cNvPicPr preferRelativeResize="0"/>
          <p:nvPr/>
        </p:nvPicPr>
        <p:blipFill>
          <a:blip r:embed="rId9">
            <a:alphaModFix/>
          </a:blip>
          <a:stretch>
            <a:fillRect/>
          </a:stretch>
        </p:blipFill>
        <p:spPr>
          <a:xfrm>
            <a:off x="5072950" y="5298700"/>
            <a:ext cx="809790" cy="812845"/>
          </a:xfrm>
          <a:prstGeom prst="rect">
            <a:avLst/>
          </a:prstGeom>
          <a:noFill/>
          <a:ln>
            <a:noFill/>
          </a:ln>
        </p:spPr>
      </p:pic>
      <p:pic>
        <p:nvPicPr>
          <p:cNvPr id="210" name="Shape 210"/>
          <p:cNvPicPr preferRelativeResize="0"/>
          <p:nvPr/>
        </p:nvPicPr>
        <p:blipFill>
          <a:blip r:embed="rId8">
            <a:alphaModFix/>
          </a:blip>
          <a:stretch>
            <a:fillRect/>
          </a:stretch>
        </p:blipFill>
        <p:spPr>
          <a:xfrm>
            <a:off x="5715375" y="4133250"/>
            <a:ext cx="457200" cy="457200"/>
          </a:xfrm>
          <a:prstGeom prst="rect">
            <a:avLst/>
          </a:prstGeom>
          <a:noFill/>
          <a:ln>
            <a:noFill/>
          </a:ln>
        </p:spPr>
      </p:pic>
      <p:sp>
        <p:nvSpPr>
          <p:cNvPr id="211" name="Shape 211"/>
          <p:cNvSpPr/>
          <p:nvPr/>
        </p:nvSpPr>
        <p:spPr>
          <a:xfrm>
            <a:off x="4903800" y="5369525"/>
            <a:ext cx="1159799" cy="6758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12" name="Shape 212"/>
          <p:cNvSpPr/>
          <p:nvPr/>
        </p:nvSpPr>
        <p:spPr>
          <a:xfrm>
            <a:off x="7266177" y="3871350"/>
            <a:ext cx="182699" cy="182699"/>
          </a:xfrm>
          <a:prstGeom prst="ellipse">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13" name="Shape 213"/>
          <p:cNvCxnSpPr>
            <a:stCxn id="212" idx="4"/>
            <a:endCxn id="203" idx="0"/>
          </p:cNvCxnSpPr>
          <p:nvPr/>
        </p:nvCxnSpPr>
        <p:spPr>
          <a:xfrm>
            <a:off x="7357527" y="4054049"/>
            <a:ext cx="0" cy="103200"/>
          </a:xfrm>
          <a:prstGeom prst="straightConnector1">
            <a:avLst/>
          </a:prstGeom>
          <a:noFill/>
          <a:ln cap="flat" cmpd="sng" w="19050">
            <a:solidFill>
              <a:schemeClr val="dk2"/>
            </a:solidFill>
            <a:prstDash val="solid"/>
            <a:round/>
            <a:headEnd len="lg" w="lg" type="none"/>
            <a:tailEnd len="lg" w="lg" type="none"/>
          </a:ln>
        </p:spPr>
      </p:cxnSp>
      <p:cxnSp>
        <p:nvCxnSpPr>
          <p:cNvPr id="214" name="Shape 214"/>
          <p:cNvCxnSpPr>
            <a:stCxn id="211" idx="1"/>
            <a:endCxn id="212" idx="2"/>
          </p:cNvCxnSpPr>
          <p:nvPr/>
        </p:nvCxnSpPr>
        <p:spPr>
          <a:xfrm flipH="1" rot="10800000">
            <a:off x="5785045" y="3962559"/>
            <a:ext cx="1481100" cy="1569300"/>
          </a:xfrm>
          <a:prstGeom prst="straightConnector1">
            <a:avLst/>
          </a:prstGeom>
          <a:noFill/>
          <a:ln cap="flat" cmpd="sng" w="19050">
            <a:solidFill>
              <a:schemeClr val="dk2"/>
            </a:solidFill>
            <a:prstDash val="lgDash"/>
            <a:round/>
            <a:headEnd len="lg" w="lg" type="none"/>
            <a:tailEnd len="lg" w="lg" type="triangle"/>
          </a:ln>
        </p:spPr>
      </p:cxnSp>
      <p:sp>
        <p:nvSpPr>
          <p:cNvPr id="215" name="Shape 215"/>
          <p:cNvSpPr/>
          <p:nvPr/>
        </p:nvSpPr>
        <p:spPr>
          <a:xfrm>
            <a:off x="5302725" y="4115250"/>
            <a:ext cx="520500" cy="493199"/>
          </a:xfrm>
          <a:prstGeom prst="mathMultiply">
            <a:avLst>
              <a:gd fmla="val 23520" name="adj1"/>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pic>
        <p:nvPicPr>
          <p:cNvPr id="216" name="Shape 216"/>
          <p:cNvPicPr preferRelativeResize="0"/>
          <p:nvPr/>
        </p:nvPicPr>
        <p:blipFill>
          <a:blip r:embed="rId10">
            <a:alphaModFix/>
          </a:blip>
          <a:stretch>
            <a:fillRect/>
          </a:stretch>
        </p:blipFill>
        <p:spPr>
          <a:xfrm>
            <a:off x="5752750" y="4133250"/>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1"/>
                                        </p:tgtEl>
                                        <p:attrNameLst>
                                          <p:attrName>style.visibility</p:attrName>
                                        </p:attrNameLst>
                                      </p:cBhvr>
                                      <p:to>
                                        <p:strVal val="visible"/>
                                      </p:to>
                                    </p:set>
                                    <p:animEffect filter="fade" transition="in">
                                      <p:cBhvr>
                                        <p:cTn dur="1000"/>
                                        <p:tgtEl>
                                          <p:spTgt spid="211"/>
                                        </p:tgtEl>
                                      </p:cBhvr>
                                    </p:animEffect>
                                  </p:childTnLst>
                                </p:cTn>
                              </p:par>
                              <p:par>
                                <p:cTn fill="hold" nodeType="withEffect" presetClass="entr" presetID="10" presetSubtype="0">
                                  <p:stCondLst>
                                    <p:cond delay="0"/>
                                  </p:stCondLst>
                                  <p:childTnLst>
                                    <p:set>
                                      <p:cBhvr>
                                        <p:cTn dur="1" fill="hold">
                                          <p:stCondLst>
                                            <p:cond delay="0"/>
                                          </p:stCondLst>
                                        </p:cTn>
                                        <p:tgtEl>
                                          <p:spTgt spid="212"/>
                                        </p:tgtEl>
                                        <p:attrNameLst>
                                          <p:attrName>style.visibility</p:attrName>
                                        </p:attrNameLst>
                                      </p:cBhvr>
                                      <p:to>
                                        <p:strVal val="visible"/>
                                      </p:to>
                                    </p:set>
                                    <p:animEffect filter="fade" transition="in">
                                      <p:cBhvr>
                                        <p:cTn dur="1000"/>
                                        <p:tgtEl>
                                          <p:spTgt spid="212"/>
                                        </p:tgtEl>
                                      </p:cBhvr>
                                    </p:animEffect>
                                  </p:childTnLst>
                                </p:cTn>
                              </p:par>
                              <p:par>
                                <p:cTn fill="hold" nodeType="with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1000"/>
                                        <p:tgtEl>
                                          <p:spTgt spid="214"/>
                                        </p:tgtEl>
                                      </p:cBhvr>
                                    </p:animEffect>
                                  </p:childTnLst>
                                </p:cTn>
                              </p:par>
                              <p:par>
                                <p:cTn fill="hold" nodeType="with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1000"/>
                                        <p:tgtEl>
                                          <p:spTgt spid="213"/>
                                        </p:tgtEl>
                                      </p:cBhvr>
                                    </p:animEffect>
                                  </p:childTnLst>
                                </p:cTn>
                              </p:par>
                              <p:par>
                                <p:cTn fill="hold" nodeType="withEffect" presetClass="exit" presetID="10" presetSubtype="0">
                                  <p:stCondLst>
                                    <p:cond delay="0"/>
                                  </p:stCondLst>
                                  <p:childTnLst>
                                    <p:animEffect filter="fade" transition="out">
                                      <p:cBhvr>
                                        <p:cTn dur="1000"/>
                                        <p:tgtEl>
                                          <p:spTgt spid="215"/>
                                        </p:tgtEl>
                                      </p:cBhvr>
                                    </p:animEffect>
                                    <p:set>
                                      <p:cBhvr>
                                        <p:cTn dur="1" fill="hold">
                                          <p:stCondLst>
                                            <p:cond delay="1000"/>
                                          </p:stCondLst>
                                        </p:cTn>
                                        <p:tgtEl>
                                          <p:spTgt spid="21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6"/>
                                        </p:tgtEl>
                                      </p:cBhvr>
                                    </p:animEffect>
                                    <p:set>
                                      <p:cBhvr>
                                        <p:cTn dur="1" fill="hold">
                                          <p:stCondLst>
                                            <p:cond delay="1000"/>
                                          </p:stCondLst>
                                        </p:cTn>
                                        <p:tgtEl>
                                          <p:spTgt spid="21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0" name="Shape 220"/>
        <p:cNvGrpSpPr/>
        <p:nvPr/>
      </p:nvGrpSpPr>
      <p:grpSpPr>
        <a:xfrm>
          <a:off x="0" y="0"/>
          <a:ext cx="0" cy="0"/>
          <a:chOff x="0" y="0"/>
          <a:chExt cx="0" cy="0"/>
        </a:xfrm>
      </p:grpSpPr>
      <p:sp>
        <p:nvSpPr>
          <p:cNvPr id="221" name="Shape 22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buChar char="●"/>
            </a:pPr>
            <a:r>
              <a:rPr lang="en"/>
              <a:t>Copiamos al repositorio local los nuevos commits del remoto</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Si teníamos nuevos commits nuestros, </a:t>
            </a:r>
            <a:r>
              <a:rPr b="1" lang="en">
                <a:latin typeface="Courier New"/>
                <a:ea typeface="Courier New"/>
                <a:cs typeface="Courier New"/>
                <a:sym typeface="Courier New"/>
              </a:rPr>
              <a:t>git</a:t>
            </a:r>
            <a:r>
              <a:rPr lang="en"/>
              <a:t> intenta </a:t>
            </a:r>
            <a:r>
              <a:rPr b="1" lang="en">
                <a:latin typeface="Courier New"/>
                <a:ea typeface="Courier New"/>
                <a:cs typeface="Courier New"/>
                <a:sym typeface="Courier New"/>
              </a:rPr>
              <a:t>merge</a:t>
            </a:r>
            <a:r>
              <a:rPr lang="en"/>
              <a:t>arlos en un nuevo commit</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Si hay conflictos (modificaciones superpuestas), editamos a mano los archivos y confirmamos el commit de merge</a:t>
            </a:r>
          </a:p>
        </p:txBody>
      </p:sp>
      <p:sp>
        <p:nvSpPr>
          <p:cNvPr id="222" name="Shape 22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pull</a:t>
            </a:r>
            <a:r>
              <a:rPr lang="en"/>
              <a:t>eamos commits del remoto</a:t>
            </a: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6" name="Shape 226"/>
        <p:cNvGrpSpPr/>
        <p:nvPr/>
      </p:nvGrpSpPr>
      <p:grpSpPr>
        <a:xfrm>
          <a:off x="0" y="0"/>
          <a:ext cx="0" cy="0"/>
          <a:chOff x="0" y="0"/>
          <a:chExt cx="0" cy="0"/>
        </a:xfrm>
      </p:grpSpPr>
      <p:sp>
        <p:nvSpPr>
          <p:cNvPr id="227" name="Shape 227"/>
          <p:cNvSpPr/>
          <p:nvPr/>
        </p:nvSpPr>
        <p:spPr>
          <a:xfrm>
            <a:off x="4605000" y="3552900"/>
            <a:ext cx="4081799" cy="2684700"/>
          </a:xfrm>
          <a:prstGeom prst="wedgeRectCallout">
            <a:avLst>
              <a:gd fmla="val -21874" name="adj1"/>
              <a:gd fmla="val -5920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28" name="Shape 228"/>
          <p:cNvCxnSpPr/>
          <p:nvPr/>
        </p:nvCxnSpPr>
        <p:spPr>
          <a:xfrm>
            <a:off x="3753175" y="2602575"/>
            <a:ext cx="1059300" cy="0"/>
          </a:xfrm>
          <a:prstGeom prst="straightConnector1">
            <a:avLst/>
          </a:prstGeom>
          <a:noFill/>
          <a:ln cap="flat" cmpd="sng" w="76200">
            <a:solidFill>
              <a:srgbClr val="FFFFFF"/>
            </a:solidFill>
            <a:prstDash val="solid"/>
            <a:round/>
            <a:headEnd len="lg" w="lg" type="none"/>
            <a:tailEnd len="lg" w="lg" type="stealth"/>
          </a:ln>
        </p:spPr>
      </p:cxnSp>
      <p:sp>
        <p:nvSpPr>
          <p:cNvPr id="229" name="Shape 22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pull</a:t>
            </a:r>
            <a:r>
              <a:rPr lang="en"/>
              <a:t>eamos commits del remoto</a:t>
            </a:r>
          </a:p>
        </p:txBody>
      </p:sp>
      <p:cxnSp>
        <p:nvCxnSpPr>
          <p:cNvPr id="230" name="Shape 230"/>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none"/>
            <a:tailEnd len="lg" w="lg" type="none"/>
          </a:ln>
        </p:spPr>
      </p:cxnSp>
      <p:pic>
        <p:nvPicPr>
          <p:cNvPr id="231" name="Shape 231"/>
          <p:cNvPicPr preferRelativeResize="0"/>
          <p:nvPr/>
        </p:nvPicPr>
        <p:blipFill>
          <a:blip r:embed="rId3">
            <a:alphaModFix/>
          </a:blip>
          <a:stretch>
            <a:fillRect/>
          </a:stretch>
        </p:blipFill>
        <p:spPr>
          <a:xfrm>
            <a:off x="903279" y="2058125"/>
            <a:ext cx="1549370" cy="1549370"/>
          </a:xfrm>
          <a:prstGeom prst="rect">
            <a:avLst/>
          </a:prstGeom>
          <a:noFill/>
          <a:ln>
            <a:noFill/>
          </a:ln>
        </p:spPr>
      </p:pic>
      <p:pic>
        <p:nvPicPr>
          <p:cNvPr id="232" name="Shape 232"/>
          <p:cNvPicPr preferRelativeResize="0"/>
          <p:nvPr/>
        </p:nvPicPr>
        <p:blipFill>
          <a:blip r:embed="rId4">
            <a:alphaModFix/>
          </a:blip>
          <a:stretch>
            <a:fillRect/>
          </a:stretch>
        </p:blipFill>
        <p:spPr>
          <a:xfrm>
            <a:off x="304800" y="1537250"/>
            <a:ext cx="1219200" cy="1009650"/>
          </a:xfrm>
          <a:prstGeom prst="rect">
            <a:avLst/>
          </a:prstGeom>
          <a:noFill/>
          <a:ln>
            <a:noFill/>
          </a:ln>
        </p:spPr>
      </p:pic>
      <p:pic>
        <p:nvPicPr>
          <p:cNvPr id="233" name="Shape 233"/>
          <p:cNvPicPr preferRelativeResize="0"/>
          <p:nvPr/>
        </p:nvPicPr>
        <p:blipFill>
          <a:blip r:embed="rId5">
            <a:alphaModFix/>
          </a:blip>
          <a:stretch>
            <a:fillRect/>
          </a:stretch>
        </p:blipFill>
        <p:spPr>
          <a:xfrm>
            <a:off x="2659250" y="2115700"/>
            <a:ext cx="1390151" cy="1385889"/>
          </a:xfrm>
          <a:prstGeom prst="rect">
            <a:avLst/>
          </a:prstGeom>
          <a:noFill/>
          <a:ln>
            <a:noFill/>
          </a:ln>
        </p:spPr>
      </p:pic>
      <p:pic>
        <p:nvPicPr>
          <p:cNvPr id="234" name="Shape 234"/>
          <p:cNvPicPr preferRelativeResize="0"/>
          <p:nvPr/>
        </p:nvPicPr>
        <p:blipFill>
          <a:blip r:embed="rId6">
            <a:alphaModFix/>
          </a:blip>
          <a:stretch>
            <a:fillRect/>
          </a:stretch>
        </p:blipFill>
        <p:spPr>
          <a:xfrm>
            <a:off x="4812475" y="2002061"/>
            <a:ext cx="1201027" cy="1201027"/>
          </a:xfrm>
          <a:prstGeom prst="rect">
            <a:avLst/>
          </a:prstGeom>
          <a:noFill/>
          <a:ln>
            <a:noFill/>
          </a:ln>
        </p:spPr>
      </p:pic>
      <p:sp>
        <p:nvSpPr>
          <p:cNvPr id="235" name="Shape 235"/>
          <p:cNvSpPr/>
          <p:nvPr/>
        </p:nvSpPr>
        <p:spPr>
          <a:xfrm>
            <a:off x="1497625" y="32831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6" name="Shape 236"/>
          <p:cNvSpPr/>
          <p:nvPr/>
        </p:nvSpPr>
        <p:spPr>
          <a:xfrm>
            <a:off x="1497625" y="29150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37" name="Shape 237"/>
          <p:cNvSpPr/>
          <p:nvPr/>
        </p:nvSpPr>
        <p:spPr>
          <a:xfrm>
            <a:off x="1497625" y="25469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38" name="Shape 238"/>
          <p:cNvCxnSpPr>
            <a:stCxn id="235" idx="0"/>
            <a:endCxn id="236" idx="4"/>
          </p:cNvCxnSpPr>
          <p:nvPr/>
        </p:nvCxnSpPr>
        <p:spPr>
          <a:xfrm rot="10800000">
            <a:off x="1588974" y="3097725"/>
            <a:ext cx="0" cy="185400"/>
          </a:xfrm>
          <a:prstGeom prst="straightConnector1">
            <a:avLst/>
          </a:prstGeom>
          <a:noFill/>
          <a:ln cap="flat" cmpd="sng" w="19050">
            <a:solidFill>
              <a:schemeClr val="dk2"/>
            </a:solidFill>
            <a:prstDash val="solid"/>
            <a:round/>
            <a:headEnd len="lg" w="lg" type="none"/>
            <a:tailEnd len="lg" w="lg" type="none"/>
          </a:ln>
        </p:spPr>
      </p:cxnSp>
      <p:cxnSp>
        <p:nvCxnSpPr>
          <p:cNvPr id="239" name="Shape 239"/>
          <p:cNvCxnSpPr>
            <a:stCxn id="237" idx="4"/>
            <a:endCxn id="236" idx="0"/>
          </p:cNvCxnSpPr>
          <p:nvPr/>
        </p:nvCxnSpPr>
        <p:spPr>
          <a:xfrm>
            <a:off x="1588974" y="2729599"/>
            <a:ext cx="0" cy="185400"/>
          </a:xfrm>
          <a:prstGeom prst="straightConnector1">
            <a:avLst/>
          </a:prstGeom>
          <a:noFill/>
          <a:ln cap="flat" cmpd="sng" w="19050">
            <a:solidFill>
              <a:schemeClr val="dk2"/>
            </a:solidFill>
            <a:prstDash val="solid"/>
            <a:round/>
            <a:headEnd len="lg" w="lg" type="none"/>
            <a:tailEnd len="lg" w="lg" type="none"/>
          </a:ln>
        </p:spPr>
      </p:cxnSp>
      <p:pic>
        <p:nvPicPr>
          <p:cNvPr id="240" name="Shape 240"/>
          <p:cNvPicPr preferRelativeResize="0"/>
          <p:nvPr/>
        </p:nvPicPr>
        <p:blipFill>
          <a:blip r:embed="rId3">
            <a:alphaModFix/>
          </a:blip>
          <a:stretch>
            <a:fillRect/>
          </a:stretch>
        </p:blipFill>
        <p:spPr>
          <a:xfrm>
            <a:off x="6671832" y="3668500"/>
            <a:ext cx="1549370" cy="1549370"/>
          </a:xfrm>
          <a:prstGeom prst="rect">
            <a:avLst/>
          </a:prstGeom>
          <a:noFill/>
          <a:ln>
            <a:noFill/>
          </a:ln>
        </p:spPr>
      </p:pic>
      <p:sp>
        <p:nvSpPr>
          <p:cNvPr id="241" name="Shape 241"/>
          <p:cNvSpPr/>
          <p:nvPr/>
        </p:nvSpPr>
        <p:spPr>
          <a:xfrm>
            <a:off x="7266177" y="48935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2" name="Shape 242"/>
          <p:cNvSpPr/>
          <p:nvPr/>
        </p:nvSpPr>
        <p:spPr>
          <a:xfrm>
            <a:off x="7266177" y="45254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43" name="Shape 243"/>
          <p:cNvSpPr/>
          <p:nvPr/>
        </p:nvSpPr>
        <p:spPr>
          <a:xfrm>
            <a:off x="7266177" y="415727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44" name="Shape 244"/>
          <p:cNvCxnSpPr>
            <a:stCxn id="241" idx="0"/>
            <a:endCxn id="242" idx="4"/>
          </p:cNvCxnSpPr>
          <p:nvPr/>
        </p:nvCxnSpPr>
        <p:spPr>
          <a:xfrm rot="10800000">
            <a:off x="7357527" y="4708100"/>
            <a:ext cx="0" cy="185400"/>
          </a:xfrm>
          <a:prstGeom prst="straightConnector1">
            <a:avLst/>
          </a:prstGeom>
          <a:noFill/>
          <a:ln cap="flat" cmpd="sng" w="19050">
            <a:solidFill>
              <a:schemeClr val="dk2"/>
            </a:solidFill>
            <a:prstDash val="solid"/>
            <a:round/>
            <a:headEnd len="lg" w="lg" type="none"/>
            <a:tailEnd len="lg" w="lg" type="none"/>
          </a:ln>
        </p:spPr>
      </p:cxnSp>
      <p:cxnSp>
        <p:nvCxnSpPr>
          <p:cNvPr id="245" name="Shape 245"/>
          <p:cNvCxnSpPr>
            <a:stCxn id="243" idx="4"/>
            <a:endCxn id="242" idx="0"/>
          </p:cNvCxnSpPr>
          <p:nvPr/>
        </p:nvCxnSpPr>
        <p:spPr>
          <a:xfrm>
            <a:off x="7357527" y="4339974"/>
            <a:ext cx="0" cy="185400"/>
          </a:xfrm>
          <a:prstGeom prst="straightConnector1">
            <a:avLst/>
          </a:prstGeom>
          <a:noFill/>
          <a:ln cap="flat" cmpd="sng" w="19050">
            <a:solidFill>
              <a:schemeClr val="dk2"/>
            </a:solidFill>
            <a:prstDash val="solid"/>
            <a:round/>
            <a:headEnd len="lg" w="lg" type="none"/>
            <a:tailEnd len="lg" w="lg" type="none"/>
          </a:ln>
        </p:spPr>
      </p:cxnSp>
      <p:pic>
        <p:nvPicPr>
          <p:cNvPr id="246" name="Shape 246"/>
          <p:cNvPicPr preferRelativeResize="0"/>
          <p:nvPr/>
        </p:nvPicPr>
        <p:blipFill>
          <a:blip r:embed="rId7">
            <a:alphaModFix/>
          </a:blip>
          <a:stretch>
            <a:fillRect/>
          </a:stretch>
        </p:blipFill>
        <p:spPr>
          <a:xfrm>
            <a:off x="4751004" y="3625924"/>
            <a:ext cx="1621091" cy="1621091"/>
          </a:xfrm>
          <a:prstGeom prst="rect">
            <a:avLst/>
          </a:prstGeom>
          <a:noFill/>
          <a:ln>
            <a:noFill/>
          </a:ln>
        </p:spPr>
      </p:pic>
      <p:pic>
        <p:nvPicPr>
          <p:cNvPr id="247" name="Shape 247"/>
          <p:cNvPicPr preferRelativeResize="0"/>
          <p:nvPr/>
        </p:nvPicPr>
        <p:blipFill>
          <a:blip r:embed="rId8">
            <a:alphaModFix/>
          </a:blip>
          <a:stretch>
            <a:fillRect/>
          </a:stretch>
        </p:blipFill>
        <p:spPr>
          <a:xfrm>
            <a:off x="4921725" y="4133250"/>
            <a:ext cx="457200" cy="457200"/>
          </a:xfrm>
          <a:prstGeom prst="rect">
            <a:avLst/>
          </a:prstGeom>
          <a:noFill/>
          <a:ln>
            <a:noFill/>
          </a:ln>
        </p:spPr>
      </p:pic>
      <p:pic>
        <p:nvPicPr>
          <p:cNvPr id="248" name="Shape 248"/>
          <p:cNvPicPr preferRelativeResize="0"/>
          <p:nvPr/>
        </p:nvPicPr>
        <p:blipFill>
          <a:blip r:embed="rId8">
            <a:alphaModFix/>
          </a:blip>
          <a:stretch>
            <a:fillRect/>
          </a:stretch>
        </p:blipFill>
        <p:spPr>
          <a:xfrm>
            <a:off x="5334375" y="4143760"/>
            <a:ext cx="457200" cy="457200"/>
          </a:xfrm>
          <a:prstGeom prst="rect">
            <a:avLst/>
          </a:prstGeom>
          <a:noFill/>
          <a:ln>
            <a:noFill/>
          </a:ln>
        </p:spPr>
      </p:pic>
      <p:pic>
        <p:nvPicPr>
          <p:cNvPr id="249" name="Shape 249"/>
          <p:cNvPicPr preferRelativeResize="0"/>
          <p:nvPr/>
        </p:nvPicPr>
        <p:blipFill>
          <a:blip r:embed="rId8">
            <a:alphaModFix/>
          </a:blip>
          <a:stretch>
            <a:fillRect/>
          </a:stretch>
        </p:blipFill>
        <p:spPr>
          <a:xfrm>
            <a:off x="5715375" y="4133250"/>
            <a:ext cx="457200" cy="457200"/>
          </a:xfrm>
          <a:prstGeom prst="rect">
            <a:avLst/>
          </a:prstGeom>
          <a:noFill/>
          <a:ln>
            <a:noFill/>
          </a:ln>
        </p:spPr>
      </p:pic>
      <p:sp>
        <p:nvSpPr>
          <p:cNvPr id="250" name="Shape 250"/>
          <p:cNvSpPr/>
          <p:nvPr/>
        </p:nvSpPr>
        <p:spPr>
          <a:xfrm>
            <a:off x="7266177" y="3871350"/>
            <a:ext cx="182699" cy="182699"/>
          </a:xfrm>
          <a:prstGeom prst="ellipse">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1" name="Shape 251"/>
          <p:cNvCxnSpPr>
            <a:stCxn id="250" idx="4"/>
            <a:endCxn id="243" idx="0"/>
          </p:cNvCxnSpPr>
          <p:nvPr/>
        </p:nvCxnSpPr>
        <p:spPr>
          <a:xfrm>
            <a:off x="7357527" y="4054049"/>
            <a:ext cx="0" cy="103200"/>
          </a:xfrm>
          <a:prstGeom prst="straightConnector1">
            <a:avLst/>
          </a:prstGeom>
          <a:noFill/>
          <a:ln cap="flat" cmpd="sng" w="19050">
            <a:solidFill>
              <a:schemeClr val="dk2"/>
            </a:solidFill>
            <a:prstDash val="solid"/>
            <a:round/>
            <a:headEnd len="lg" w="lg" type="none"/>
            <a:tailEnd len="lg" w="lg" type="none"/>
          </a:ln>
        </p:spPr>
      </p:cxnSp>
      <p:sp>
        <p:nvSpPr>
          <p:cNvPr id="252" name="Shape 252"/>
          <p:cNvSpPr/>
          <p:nvPr/>
        </p:nvSpPr>
        <p:spPr>
          <a:xfrm>
            <a:off x="1497625" y="2251825"/>
            <a:ext cx="182699" cy="182699"/>
          </a:xfrm>
          <a:prstGeom prst="ellipse">
            <a:avLst/>
          </a:prstGeom>
          <a:solidFill>
            <a:srgbClr val="F1C23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3" name="Shape 253"/>
          <p:cNvCxnSpPr>
            <a:stCxn id="252" idx="4"/>
            <a:endCxn id="237" idx="0"/>
          </p:cNvCxnSpPr>
          <p:nvPr/>
        </p:nvCxnSpPr>
        <p:spPr>
          <a:xfrm>
            <a:off x="1588974" y="2434524"/>
            <a:ext cx="0" cy="112500"/>
          </a:xfrm>
          <a:prstGeom prst="straightConnector1">
            <a:avLst/>
          </a:prstGeom>
          <a:noFill/>
          <a:ln cap="flat" cmpd="sng" w="19050">
            <a:solidFill>
              <a:schemeClr val="dk2"/>
            </a:solidFill>
            <a:prstDash val="solid"/>
            <a:round/>
            <a:headEnd len="lg" w="lg" type="none"/>
            <a:tailEnd len="lg" w="lg" type="none"/>
          </a:ln>
        </p:spPr>
      </p:cxnSp>
      <p:sp>
        <p:nvSpPr>
          <p:cNvPr id="254" name="Shape 254"/>
          <p:cNvSpPr/>
          <p:nvPr/>
        </p:nvSpPr>
        <p:spPr>
          <a:xfrm>
            <a:off x="6983025" y="3871350"/>
            <a:ext cx="182699" cy="182699"/>
          </a:xfrm>
          <a:prstGeom prst="ellipse">
            <a:avLst/>
          </a:prstGeom>
          <a:solidFill>
            <a:srgbClr val="F1C23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5" name="Shape 255"/>
          <p:cNvCxnSpPr>
            <a:stCxn id="254" idx="5"/>
            <a:endCxn id="243" idx="1"/>
          </p:cNvCxnSpPr>
          <p:nvPr/>
        </p:nvCxnSpPr>
        <p:spPr>
          <a:xfrm>
            <a:off x="7138969" y="4027294"/>
            <a:ext cx="153900" cy="156600"/>
          </a:xfrm>
          <a:prstGeom prst="straightConnector1">
            <a:avLst/>
          </a:prstGeom>
          <a:noFill/>
          <a:ln cap="flat" cmpd="sng" w="19050">
            <a:solidFill>
              <a:schemeClr val="dk2"/>
            </a:solidFill>
            <a:prstDash val="solid"/>
            <a:round/>
            <a:headEnd len="lg" w="lg" type="none"/>
            <a:tailEnd len="lg" w="lg" type="none"/>
          </a:ln>
        </p:spPr>
      </p:cxnSp>
      <p:sp>
        <p:nvSpPr>
          <p:cNvPr id="256" name="Shape 256"/>
          <p:cNvSpPr/>
          <p:nvPr/>
        </p:nvSpPr>
        <p:spPr>
          <a:xfrm>
            <a:off x="7124600" y="3607495"/>
            <a:ext cx="182699" cy="182699"/>
          </a:xfrm>
          <a:prstGeom prst="ellipse">
            <a:avLst/>
          </a:prstGeom>
          <a:solidFill>
            <a:srgbClr val="8E7CC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7" name="Shape 257"/>
          <p:cNvCxnSpPr>
            <a:stCxn id="256" idx="3"/>
            <a:endCxn id="254" idx="0"/>
          </p:cNvCxnSpPr>
          <p:nvPr/>
        </p:nvCxnSpPr>
        <p:spPr>
          <a:xfrm flipH="1">
            <a:off x="7074256" y="3763439"/>
            <a:ext cx="77100" cy="108000"/>
          </a:xfrm>
          <a:prstGeom prst="straightConnector1">
            <a:avLst/>
          </a:prstGeom>
          <a:noFill/>
          <a:ln cap="flat" cmpd="sng" w="19050">
            <a:solidFill>
              <a:schemeClr val="dk2"/>
            </a:solidFill>
            <a:prstDash val="solid"/>
            <a:round/>
            <a:headEnd len="lg" w="lg" type="none"/>
            <a:tailEnd len="lg" w="lg" type="none"/>
          </a:ln>
        </p:spPr>
      </p:cxnSp>
      <p:cxnSp>
        <p:nvCxnSpPr>
          <p:cNvPr id="258" name="Shape 258"/>
          <p:cNvCxnSpPr>
            <a:stCxn id="256" idx="5"/>
            <a:endCxn id="250" idx="0"/>
          </p:cNvCxnSpPr>
          <p:nvPr/>
        </p:nvCxnSpPr>
        <p:spPr>
          <a:xfrm>
            <a:off x="7280544" y="3763439"/>
            <a:ext cx="77100" cy="108000"/>
          </a:xfrm>
          <a:prstGeom prst="straightConnector1">
            <a:avLst/>
          </a:prstGeom>
          <a:noFill/>
          <a:ln cap="flat" cmpd="sng" w="19050">
            <a:solidFill>
              <a:schemeClr val="dk2"/>
            </a:solidFill>
            <a:prstDash val="solid"/>
            <a:round/>
            <a:headEnd len="lg" w="lg" type="none"/>
            <a:tailEnd len="lg" w="lg" type="none"/>
          </a:ln>
        </p:spPr>
      </p:cxnSp>
      <p:cxnSp>
        <p:nvCxnSpPr>
          <p:cNvPr id="259" name="Shape 259"/>
          <p:cNvCxnSpPr>
            <a:endCxn id="256" idx="0"/>
          </p:cNvCxnSpPr>
          <p:nvPr/>
        </p:nvCxnSpPr>
        <p:spPr>
          <a:xfrm flipH="1">
            <a:off x="7215950" y="2894695"/>
            <a:ext cx="299400" cy="712799"/>
          </a:xfrm>
          <a:prstGeom prst="straightConnector1">
            <a:avLst/>
          </a:prstGeom>
          <a:noFill/>
          <a:ln cap="flat" cmpd="sng" w="19050">
            <a:solidFill>
              <a:srgbClr val="F3F3F3"/>
            </a:solidFill>
            <a:prstDash val="lgDash"/>
            <a:round/>
            <a:headEnd len="lg" w="lg" type="none"/>
            <a:tailEnd len="lg" w="lg" type="triangle"/>
          </a:ln>
        </p:spPr>
      </p:cxnSp>
      <p:sp>
        <p:nvSpPr>
          <p:cNvPr id="260" name="Shape 260"/>
          <p:cNvSpPr txBox="1"/>
          <p:nvPr/>
        </p:nvSpPr>
        <p:spPr>
          <a:xfrm>
            <a:off x="6632750" y="1943100"/>
            <a:ext cx="1549499" cy="905999"/>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FFFFFF"/>
                </a:solidFill>
              </a:rPr>
              <a:t>Commit de merge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par>
                                <p:cTn fill="hold" nodeType="with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par>
                                <p:cTn fill="hold" nodeType="with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par>
                                <p:cTn fill="hold" nodeType="with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64" name="Shape 264"/>
        <p:cNvGrpSpPr/>
        <p:nvPr/>
      </p:nvGrpSpPr>
      <p:grpSpPr>
        <a:xfrm>
          <a:off x="0" y="0"/>
          <a:ext cx="0" cy="0"/>
          <a:chOff x="0" y="0"/>
          <a:chExt cx="0" cy="0"/>
        </a:xfrm>
      </p:grpSpPr>
      <p:sp>
        <p:nvSpPr>
          <p:cNvPr id="265" name="Shape 2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buChar char="●"/>
            </a:pPr>
            <a:r>
              <a:rPr lang="en"/>
              <a:t>Enviamos al repositorio remoto nuestros nuevos commits</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El Repositorio local, Index y Copia de Trabajo quedan intactos</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El resto de colaboradores del repositorio pueden ver nuestros commits :)</a:t>
            </a:r>
          </a:p>
        </p:txBody>
      </p:sp>
      <p:sp>
        <p:nvSpPr>
          <p:cNvPr id="266" name="Shape 2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push</a:t>
            </a:r>
            <a:r>
              <a:rPr lang="en"/>
              <a:t>eamos commits al remoto</a:t>
            </a: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0" name="Shape 270"/>
        <p:cNvGrpSpPr/>
        <p:nvPr/>
      </p:nvGrpSpPr>
      <p:grpSpPr>
        <a:xfrm>
          <a:off x="0" y="0"/>
          <a:ext cx="0" cy="0"/>
          <a:chOff x="0" y="0"/>
          <a:chExt cx="0" cy="0"/>
        </a:xfrm>
      </p:grpSpPr>
      <p:cxnSp>
        <p:nvCxnSpPr>
          <p:cNvPr id="271" name="Shape 271"/>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stealth"/>
            <a:tailEnd len="lg" w="lg" type="none"/>
          </a:ln>
        </p:spPr>
      </p:cxnSp>
      <p:cxnSp>
        <p:nvCxnSpPr>
          <p:cNvPr id="272" name="Shape 272"/>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none"/>
            <a:tailEnd len="lg" w="lg" type="none"/>
          </a:ln>
        </p:spPr>
      </p:cxnSp>
      <p:sp>
        <p:nvSpPr>
          <p:cNvPr id="273" name="Shape 273"/>
          <p:cNvSpPr/>
          <p:nvPr/>
        </p:nvSpPr>
        <p:spPr>
          <a:xfrm>
            <a:off x="4605000" y="3552900"/>
            <a:ext cx="4081799" cy="2684700"/>
          </a:xfrm>
          <a:prstGeom prst="wedgeRectCallout">
            <a:avLst>
              <a:gd fmla="val -21874" name="adj1"/>
              <a:gd fmla="val -5920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74" name="Shape 274"/>
          <p:cNvCxnSpPr/>
          <p:nvPr/>
        </p:nvCxnSpPr>
        <p:spPr>
          <a:xfrm>
            <a:off x="3753175" y="2602575"/>
            <a:ext cx="1059300" cy="0"/>
          </a:xfrm>
          <a:prstGeom prst="straightConnector1">
            <a:avLst/>
          </a:prstGeom>
          <a:noFill/>
          <a:ln cap="flat" cmpd="sng" w="76200">
            <a:solidFill>
              <a:srgbClr val="FFFFFF"/>
            </a:solidFill>
            <a:prstDash val="solid"/>
            <a:round/>
            <a:headEnd len="lg" w="lg" type="none"/>
            <a:tailEnd len="lg" w="lg" type="none"/>
          </a:ln>
        </p:spPr>
      </p:cxnSp>
      <p:sp>
        <p:nvSpPr>
          <p:cNvPr id="275" name="Shape 27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latin typeface="Courier New"/>
                <a:ea typeface="Courier New"/>
                <a:cs typeface="Courier New"/>
                <a:sym typeface="Courier New"/>
              </a:rPr>
              <a:t>push</a:t>
            </a:r>
            <a:r>
              <a:rPr lang="en"/>
              <a:t>eamos commits al remoto</a:t>
            </a:r>
          </a:p>
        </p:txBody>
      </p:sp>
      <p:pic>
        <p:nvPicPr>
          <p:cNvPr id="276" name="Shape 276"/>
          <p:cNvPicPr preferRelativeResize="0"/>
          <p:nvPr/>
        </p:nvPicPr>
        <p:blipFill>
          <a:blip r:embed="rId3">
            <a:alphaModFix/>
          </a:blip>
          <a:stretch>
            <a:fillRect/>
          </a:stretch>
        </p:blipFill>
        <p:spPr>
          <a:xfrm>
            <a:off x="903279" y="2058125"/>
            <a:ext cx="1549370" cy="1549370"/>
          </a:xfrm>
          <a:prstGeom prst="rect">
            <a:avLst/>
          </a:prstGeom>
          <a:noFill/>
          <a:ln>
            <a:noFill/>
          </a:ln>
        </p:spPr>
      </p:pic>
      <p:pic>
        <p:nvPicPr>
          <p:cNvPr id="277" name="Shape 277"/>
          <p:cNvPicPr preferRelativeResize="0"/>
          <p:nvPr/>
        </p:nvPicPr>
        <p:blipFill>
          <a:blip r:embed="rId4">
            <a:alphaModFix/>
          </a:blip>
          <a:stretch>
            <a:fillRect/>
          </a:stretch>
        </p:blipFill>
        <p:spPr>
          <a:xfrm>
            <a:off x="304800" y="1537250"/>
            <a:ext cx="1219200" cy="1009650"/>
          </a:xfrm>
          <a:prstGeom prst="rect">
            <a:avLst/>
          </a:prstGeom>
          <a:noFill/>
          <a:ln>
            <a:noFill/>
          </a:ln>
        </p:spPr>
      </p:pic>
      <p:pic>
        <p:nvPicPr>
          <p:cNvPr id="278" name="Shape 278"/>
          <p:cNvPicPr preferRelativeResize="0"/>
          <p:nvPr/>
        </p:nvPicPr>
        <p:blipFill>
          <a:blip r:embed="rId5">
            <a:alphaModFix/>
          </a:blip>
          <a:stretch>
            <a:fillRect/>
          </a:stretch>
        </p:blipFill>
        <p:spPr>
          <a:xfrm>
            <a:off x="2964050" y="2115700"/>
            <a:ext cx="1390151" cy="1385889"/>
          </a:xfrm>
          <a:prstGeom prst="rect">
            <a:avLst/>
          </a:prstGeom>
          <a:noFill/>
          <a:ln>
            <a:noFill/>
          </a:ln>
        </p:spPr>
      </p:pic>
      <p:pic>
        <p:nvPicPr>
          <p:cNvPr id="279" name="Shape 279"/>
          <p:cNvPicPr preferRelativeResize="0"/>
          <p:nvPr/>
        </p:nvPicPr>
        <p:blipFill>
          <a:blip r:embed="rId6">
            <a:alphaModFix/>
          </a:blip>
          <a:stretch>
            <a:fillRect/>
          </a:stretch>
        </p:blipFill>
        <p:spPr>
          <a:xfrm>
            <a:off x="4812475" y="2002061"/>
            <a:ext cx="1201027" cy="1201027"/>
          </a:xfrm>
          <a:prstGeom prst="rect">
            <a:avLst/>
          </a:prstGeom>
          <a:noFill/>
          <a:ln>
            <a:noFill/>
          </a:ln>
        </p:spPr>
      </p:pic>
      <p:sp>
        <p:nvSpPr>
          <p:cNvPr id="280" name="Shape 280"/>
          <p:cNvSpPr/>
          <p:nvPr/>
        </p:nvSpPr>
        <p:spPr>
          <a:xfrm>
            <a:off x="1497625" y="32831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1" name="Shape 281"/>
          <p:cNvSpPr/>
          <p:nvPr/>
        </p:nvSpPr>
        <p:spPr>
          <a:xfrm>
            <a:off x="1497625" y="29150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2" name="Shape 282"/>
          <p:cNvSpPr/>
          <p:nvPr/>
        </p:nvSpPr>
        <p:spPr>
          <a:xfrm>
            <a:off x="1497625" y="25469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3" name="Shape 283"/>
          <p:cNvCxnSpPr>
            <a:stCxn id="280" idx="0"/>
            <a:endCxn id="281" idx="4"/>
          </p:cNvCxnSpPr>
          <p:nvPr/>
        </p:nvCxnSpPr>
        <p:spPr>
          <a:xfrm rot="10800000">
            <a:off x="1588974" y="3097725"/>
            <a:ext cx="0" cy="185400"/>
          </a:xfrm>
          <a:prstGeom prst="straightConnector1">
            <a:avLst/>
          </a:prstGeom>
          <a:noFill/>
          <a:ln cap="flat" cmpd="sng" w="19050">
            <a:solidFill>
              <a:schemeClr val="dk2"/>
            </a:solidFill>
            <a:prstDash val="solid"/>
            <a:round/>
            <a:headEnd len="lg" w="lg" type="none"/>
            <a:tailEnd len="lg" w="lg" type="none"/>
          </a:ln>
        </p:spPr>
      </p:cxnSp>
      <p:cxnSp>
        <p:nvCxnSpPr>
          <p:cNvPr id="284" name="Shape 284"/>
          <p:cNvCxnSpPr>
            <a:stCxn id="282" idx="4"/>
            <a:endCxn id="281" idx="0"/>
          </p:cNvCxnSpPr>
          <p:nvPr/>
        </p:nvCxnSpPr>
        <p:spPr>
          <a:xfrm>
            <a:off x="1588974" y="2729599"/>
            <a:ext cx="0" cy="185400"/>
          </a:xfrm>
          <a:prstGeom prst="straightConnector1">
            <a:avLst/>
          </a:prstGeom>
          <a:noFill/>
          <a:ln cap="flat" cmpd="sng" w="19050">
            <a:solidFill>
              <a:schemeClr val="dk2"/>
            </a:solidFill>
            <a:prstDash val="solid"/>
            <a:round/>
            <a:headEnd len="lg" w="lg" type="none"/>
            <a:tailEnd len="lg" w="lg" type="none"/>
          </a:ln>
        </p:spPr>
      </p:cxnSp>
      <p:pic>
        <p:nvPicPr>
          <p:cNvPr id="285" name="Shape 285"/>
          <p:cNvPicPr preferRelativeResize="0"/>
          <p:nvPr/>
        </p:nvPicPr>
        <p:blipFill>
          <a:blip r:embed="rId3">
            <a:alphaModFix/>
          </a:blip>
          <a:stretch>
            <a:fillRect/>
          </a:stretch>
        </p:blipFill>
        <p:spPr>
          <a:xfrm>
            <a:off x="6671832" y="3668500"/>
            <a:ext cx="1549370" cy="1549370"/>
          </a:xfrm>
          <a:prstGeom prst="rect">
            <a:avLst/>
          </a:prstGeom>
          <a:noFill/>
          <a:ln>
            <a:noFill/>
          </a:ln>
        </p:spPr>
      </p:pic>
      <p:sp>
        <p:nvSpPr>
          <p:cNvPr id="286" name="Shape 286"/>
          <p:cNvSpPr/>
          <p:nvPr/>
        </p:nvSpPr>
        <p:spPr>
          <a:xfrm>
            <a:off x="7266177" y="48935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7" name="Shape 287"/>
          <p:cNvSpPr/>
          <p:nvPr/>
        </p:nvSpPr>
        <p:spPr>
          <a:xfrm>
            <a:off x="7266177" y="45254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288" name="Shape 288"/>
          <p:cNvSpPr/>
          <p:nvPr/>
        </p:nvSpPr>
        <p:spPr>
          <a:xfrm>
            <a:off x="7266177" y="415727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89" name="Shape 289"/>
          <p:cNvCxnSpPr>
            <a:stCxn id="286" idx="0"/>
            <a:endCxn id="287" idx="4"/>
          </p:cNvCxnSpPr>
          <p:nvPr/>
        </p:nvCxnSpPr>
        <p:spPr>
          <a:xfrm rot="10800000">
            <a:off x="7357527" y="4708100"/>
            <a:ext cx="0" cy="185400"/>
          </a:xfrm>
          <a:prstGeom prst="straightConnector1">
            <a:avLst/>
          </a:prstGeom>
          <a:noFill/>
          <a:ln cap="flat" cmpd="sng" w="19050">
            <a:solidFill>
              <a:schemeClr val="dk2"/>
            </a:solidFill>
            <a:prstDash val="solid"/>
            <a:round/>
            <a:headEnd len="lg" w="lg" type="none"/>
            <a:tailEnd len="lg" w="lg" type="none"/>
          </a:ln>
        </p:spPr>
      </p:cxnSp>
      <p:cxnSp>
        <p:nvCxnSpPr>
          <p:cNvPr id="290" name="Shape 290"/>
          <p:cNvCxnSpPr>
            <a:stCxn id="288" idx="4"/>
            <a:endCxn id="287" idx="0"/>
          </p:cNvCxnSpPr>
          <p:nvPr/>
        </p:nvCxnSpPr>
        <p:spPr>
          <a:xfrm>
            <a:off x="7357527" y="4339974"/>
            <a:ext cx="0" cy="185400"/>
          </a:xfrm>
          <a:prstGeom prst="straightConnector1">
            <a:avLst/>
          </a:prstGeom>
          <a:noFill/>
          <a:ln cap="flat" cmpd="sng" w="19050">
            <a:solidFill>
              <a:schemeClr val="dk2"/>
            </a:solidFill>
            <a:prstDash val="solid"/>
            <a:round/>
            <a:headEnd len="lg" w="lg" type="none"/>
            <a:tailEnd len="lg" w="lg" type="none"/>
          </a:ln>
        </p:spPr>
      </p:cxnSp>
      <p:pic>
        <p:nvPicPr>
          <p:cNvPr id="291" name="Shape 291"/>
          <p:cNvPicPr preferRelativeResize="0"/>
          <p:nvPr/>
        </p:nvPicPr>
        <p:blipFill>
          <a:blip r:embed="rId7">
            <a:alphaModFix/>
          </a:blip>
          <a:stretch>
            <a:fillRect/>
          </a:stretch>
        </p:blipFill>
        <p:spPr>
          <a:xfrm>
            <a:off x="4751004" y="3625924"/>
            <a:ext cx="1621091" cy="1621091"/>
          </a:xfrm>
          <a:prstGeom prst="rect">
            <a:avLst/>
          </a:prstGeom>
          <a:noFill/>
          <a:ln>
            <a:noFill/>
          </a:ln>
        </p:spPr>
      </p:pic>
      <p:pic>
        <p:nvPicPr>
          <p:cNvPr id="292" name="Shape 292"/>
          <p:cNvPicPr preferRelativeResize="0"/>
          <p:nvPr/>
        </p:nvPicPr>
        <p:blipFill>
          <a:blip r:embed="rId8">
            <a:alphaModFix/>
          </a:blip>
          <a:stretch>
            <a:fillRect/>
          </a:stretch>
        </p:blipFill>
        <p:spPr>
          <a:xfrm>
            <a:off x="4921725" y="4133250"/>
            <a:ext cx="457200" cy="457200"/>
          </a:xfrm>
          <a:prstGeom prst="rect">
            <a:avLst/>
          </a:prstGeom>
          <a:noFill/>
          <a:ln>
            <a:noFill/>
          </a:ln>
        </p:spPr>
      </p:pic>
      <p:pic>
        <p:nvPicPr>
          <p:cNvPr id="293" name="Shape 293"/>
          <p:cNvPicPr preferRelativeResize="0"/>
          <p:nvPr/>
        </p:nvPicPr>
        <p:blipFill>
          <a:blip r:embed="rId8">
            <a:alphaModFix/>
          </a:blip>
          <a:stretch>
            <a:fillRect/>
          </a:stretch>
        </p:blipFill>
        <p:spPr>
          <a:xfrm>
            <a:off x="5334375" y="4143760"/>
            <a:ext cx="457200" cy="457200"/>
          </a:xfrm>
          <a:prstGeom prst="rect">
            <a:avLst/>
          </a:prstGeom>
          <a:noFill/>
          <a:ln>
            <a:noFill/>
          </a:ln>
        </p:spPr>
      </p:pic>
      <p:pic>
        <p:nvPicPr>
          <p:cNvPr id="294" name="Shape 294"/>
          <p:cNvPicPr preferRelativeResize="0"/>
          <p:nvPr/>
        </p:nvPicPr>
        <p:blipFill>
          <a:blip r:embed="rId8">
            <a:alphaModFix/>
          </a:blip>
          <a:stretch>
            <a:fillRect/>
          </a:stretch>
        </p:blipFill>
        <p:spPr>
          <a:xfrm>
            <a:off x="5715375" y="4133250"/>
            <a:ext cx="457200" cy="457200"/>
          </a:xfrm>
          <a:prstGeom prst="rect">
            <a:avLst/>
          </a:prstGeom>
          <a:noFill/>
          <a:ln>
            <a:noFill/>
          </a:ln>
        </p:spPr>
      </p:pic>
      <p:sp>
        <p:nvSpPr>
          <p:cNvPr id="295" name="Shape 295"/>
          <p:cNvSpPr/>
          <p:nvPr/>
        </p:nvSpPr>
        <p:spPr>
          <a:xfrm>
            <a:off x="7266177" y="3871350"/>
            <a:ext cx="182699" cy="182699"/>
          </a:xfrm>
          <a:prstGeom prst="ellipse">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6" name="Shape 296"/>
          <p:cNvCxnSpPr>
            <a:stCxn id="295" idx="4"/>
            <a:endCxn id="288" idx="0"/>
          </p:cNvCxnSpPr>
          <p:nvPr/>
        </p:nvCxnSpPr>
        <p:spPr>
          <a:xfrm>
            <a:off x="7357527" y="4054049"/>
            <a:ext cx="0" cy="103200"/>
          </a:xfrm>
          <a:prstGeom prst="straightConnector1">
            <a:avLst/>
          </a:prstGeom>
          <a:noFill/>
          <a:ln cap="flat" cmpd="sng" w="19050">
            <a:solidFill>
              <a:schemeClr val="dk2"/>
            </a:solidFill>
            <a:prstDash val="solid"/>
            <a:round/>
            <a:headEnd len="lg" w="lg" type="none"/>
            <a:tailEnd len="lg" w="lg" type="none"/>
          </a:ln>
        </p:spPr>
      </p:cxnSp>
      <p:sp>
        <p:nvSpPr>
          <p:cNvPr id="297" name="Shape 297"/>
          <p:cNvSpPr/>
          <p:nvPr/>
        </p:nvSpPr>
        <p:spPr>
          <a:xfrm>
            <a:off x="1497625" y="2251825"/>
            <a:ext cx="182699" cy="182699"/>
          </a:xfrm>
          <a:prstGeom prst="ellipse">
            <a:avLst/>
          </a:prstGeom>
          <a:solidFill>
            <a:srgbClr val="F1C23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98" name="Shape 298"/>
          <p:cNvCxnSpPr>
            <a:stCxn id="297" idx="4"/>
            <a:endCxn id="282" idx="0"/>
          </p:cNvCxnSpPr>
          <p:nvPr/>
        </p:nvCxnSpPr>
        <p:spPr>
          <a:xfrm>
            <a:off x="1588974" y="2434524"/>
            <a:ext cx="0" cy="112500"/>
          </a:xfrm>
          <a:prstGeom prst="straightConnector1">
            <a:avLst/>
          </a:prstGeom>
          <a:noFill/>
          <a:ln cap="flat" cmpd="sng" w="19050">
            <a:solidFill>
              <a:schemeClr val="dk2"/>
            </a:solidFill>
            <a:prstDash val="solid"/>
            <a:round/>
            <a:headEnd len="lg" w="lg" type="none"/>
            <a:tailEnd len="lg" w="lg" type="none"/>
          </a:ln>
        </p:spPr>
      </p:cxnSp>
      <p:sp>
        <p:nvSpPr>
          <p:cNvPr id="299" name="Shape 299"/>
          <p:cNvSpPr/>
          <p:nvPr/>
        </p:nvSpPr>
        <p:spPr>
          <a:xfrm>
            <a:off x="6983025" y="3871350"/>
            <a:ext cx="182699" cy="182699"/>
          </a:xfrm>
          <a:prstGeom prst="ellipse">
            <a:avLst/>
          </a:prstGeom>
          <a:solidFill>
            <a:srgbClr val="F1C232"/>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0" name="Shape 300"/>
          <p:cNvCxnSpPr>
            <a:stCxn id="299" idx="5"/>
            <a:endCxn id="288" idx="1"/>
          </p:cNvCxnSpPr>
          <p:nvPr/>
        </p:nvCxnSpPr>
        <p:spPr>
          <a:xfrm>
            <a:off x="7138969" y="4027294"/>
            <a:ext cx="153900" cy="156600"/>
          </a:xfrm>
          <a:prstGeom prst="straightConnector1">
            <a:avLst/>
          </a:prstGeom>
          <a:noFill/>
          <a:ln cap="flat" cmpd="sng" w="19050">
            <a:solidFill>
              <a:schemeClr val="dk2"/>
            </a:solidFill>
            <a:prstDash val="solid"/>
            <a:round/>
            <a:headEnd len="lg" w="lg" type="none"/>
            <a:tailEnd len="lg" w="lg" type="none"/>
          </a:ln>
        </p:spPr>
      </p:cxnSp>
      <p:sp>
        <p:nvSpPr>
          <p:cNvPr id="301" name="Shape 301"/>
          <p:cNvSpPr/>
          <p:nvPr/>
        </p:nvSpPr>
        <p:spPr>
          <a:xfrm>
            <a:off x="7124600" y="3607495"/>
            <a:ext cx="182699" cy="182699"/>
          </a:xfrm>
          <a:prstGeom prst="ellipse">
            <a:avLst/>
          </a:prstGeom>
          <a:solidFill>
            <a:srgbClr val="8E7CC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2" name="Shape 302"/>
          <p:cNvCxnSpPr>
            <a:stCxn id="301" idx="3"/>
            <a:endCxn id="299" idx="0"/>
          </p:cNvCxnSpPr>
          <p:nvPr/>
        </p:nvCxnSpPr>
        <p:spPr>
          <a:xfrm flipH="1">
            <a:off x="7074256" y="3763439"/>
            <a:ext cx="77100" cy="108000"/>
          </a:xfrm>
          <a:prstGeom prst="straightConnector1">
            <a:avLst/>
          </a:prstGeom>
          <a:noFill/>
          <a:ln cap="flat" cmpd="sng" w="19050">
            <a:solidFill>
              <a:schemeClr val="dk2"/>
            </a:solidFill>
            <a:prstDash val="solid"/>
            <a:round/>
            <a:headEnd len="lg" w="lg" type="none"/>
            <a:tailEnd len="lg" w="lg" type="none"/>
          </a:ln>
        </p:spPr>
      </p:cxnSp>
      <p:cxnSp>
        <p:nvCxnSpPr>
          <p:cNvPr id="303" name="Shape 303"/>
          <p:cNvCxnSpPr>
            <a:stCxn id="301" idx="5"/>
            <a:endCxn id="295" idx="0"/>
          </p:cNvCxnSpPr>
          <p:nvPr/>
        </p:nvCxnSpPr>
        <p:spPr>
          <a:xfrm>
            <a:off x="7280544" y="3763439"/>
            <a:ext cx="77100" cy="108000"/>
          </a:xfrm>
          <a:prstGeom prst="straightConnector1">
            <a:avLst/>
          </a:prstGeom>
          <a:noFill/>
          <a:ln cap="flat" cmpd="sng" w="19050">
            <a:solidFill>
              <a:schemeClr val="dk2"/>
            </a:solidFill>
            <a:prstDash val="solid"/>
            <a:round/>
            <a:headEnd len="lg" w="lg" type="none"/>
            <a:tailEnd len="lg" w="lg" type="none"/>
          </a:ln>
        </p:spPr>
      </p:cxnSp>
      <p:sp>
        <p:nvSpPr>
          <p:cNvPr id="304" name="Shape 304"/>
          <p:cNvSpPr/>
          <p:nvPr/>
        </p:nvSpPr>
        <p:spPr>
          <a:xfrm>
            <a:off x="1789635" y="2230204"/>
            <a:ext cx="182699" cy="182699"/>
          </a:xfrm>
          <a:prstGeom prst="ellipse">
            <a:avLst/>
          </a:prstGeom>
          <a:solidFill>
            <a:srgbClr val="6AA84F"/>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305" name="Shape 305"/>
          <p:cNvSpPr/>
          <p:nvPr/>
        </p:nvSpPr>
        <p:spPr>
          <a:xfrm>
            <a:off x="1648059" y="1966350"/>
            <a:ext cx="182699" cy="182699"/>
          </a:xfrm>
          <a:prstGeom prst="ellipse">
            <a:avLst/>
          </a:prstGeom>
          <a:solidFill>
            <a:srgbClr val="8E7CC3"/>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306" name="Shape 306"/>
          <p:cNvCxnSpPr>
            <a:stCxn id="305" idx="3"/>
          </p:cNvCxnSpPr>
          <p:nvPr/>
        </p:nvCxnSpPr>
        <p:spPr>
          <a:xfrm flipH="1">
            <a:off x="1597714" y="2122294"/>
            <a:ext cx="77100" cy="108000"/>
          </a:xfrm>
          <a:prstGeom prst="straightConnector1">
            <a:avLst/>
          </a:prstGeom>
          <a:noFill/>
          <a:ln cap="flat" cmpd="sng" w="19050">
            <a:solidFill>
              <a:schemeClr val="dk2"/>
            </a:solidFill>
            <a:prstDash val="solid"/>
            <a:round/>
            <a:headEnd len="lg" w="lg" type="none"/>
            <a:tailEnd len="lg" w="lg" type="none"/>
          </a:ln>
        </p:spPr>
      </p:cxnSp>
      <p:cxnSp>
        <p:nvCxnSpPr>
          <p:cNvPr id="307" name="Shape 307"/>
          <p:cNvCxnSpPr>
            <a:stCxn id="305" idx="5"/>
            <a:endCxn id="304" idx="0"/>
          </p:cNvCxnSpPr>
          <p:nvPr/>
        </p:nvCxnSpPr>
        <p:spPr>
          <a:xfrm>
            <a:off x="1804003" y="2122294"/>
            <a:ext cx="77100" cy="108000"/>
          </a:xfrm>
          <a:prstGeom prst="straightConnector1">
            <a:avLst/>
          </a:prstGeom>
          <a:noFill/>
          <a:ln cap="flat" cmpd="sng" w="19050">
            <a:solidFill>
              <a:schemeClr val="dk2"/>
            </a:solidFill>
            <a:prstDash val="solid"/>
            <a:round/>
            <a:headEnd len="lg" w="lg" type="none"/>
            <a:tailEnd len="lg" w="lg" type="none"/>
          </a:ln>
        </p:spPr>
      </p:cxnSp>
      <p:cxnSp>
        <p:nvCxnSpPr>
          <p:cNvPr id="308" name="Shape 308"/>
          <p:cNvCxnSpPr>
            <a:stCxn id="304" idx="4"/>
            <a:endCxn id="282" idx="7"/>
          </p:cNvCxnSpPr>
          <p:nvPr/>
        </p:nvCxnSpPr>
        <p:spPr>
          <a:xfrm flipH="1">
            <a:off x="1653585" y="2412904"/>
            <a:ext cx="227400" cy="1608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1"/>
                                        </p:tgtEl>
                                        <p:attrNameLst>
                                          <p:attrName>style.visibility</p:attrName>
                                        </p:attrNameLst>
                                      </p:cBhvr>
                                      <p:to>
                                        <p:strVal val="visible"/>
                                      </p:to>
                                    </p:set>
                                    <p:animEffect filter="fade" transition="in">
                                      <p:cBhvr>
                                        <p:cTn dur="1000"/>
                                        <p:tgtEl>
                                          <p:spTgt spid="271"/>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xit" presetID="10" presetSubtype="0">
                                  <p:stCondLst>
                                    <p:cond delay="0"/>
                                  </p:stCondLst>
                                  <p:childTnLst>
                                    <p:animEffect filter="fade" transition="out">
                                      <p:cBhvr>
                                        <p:cTn dur="1000"/>
                                        <p:tgtEl>
                                          <p:spTgt spid="272"/>
                                        </p:tgtEl>
                                      </p:cBhvr>
                                    </p:animEffect>
                                    <p:set>
                                      <p:cBhvr>
                                        <p:cTn dur="1" fill="hold">
                                          <p:stCondLst>
                                            <p:cond delay="1000"/>
                                          </p:stCondLst>
                                        </p:cTn>
                                        <p:tgtEl>
                                          <p:spTgt spid="272"/>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2" name="Shape 312"/>
        <p:cNvGrpSpPr/>
        <p:nvPr/>
      </p:nvGrpSpPr>
      <p:grpSpPr>
        <a:xfrm>
          <a:off x="0" y="0"/>
          <a:ext cx="0" cy="0"/>
          <a:chOff x="0" y="0"/>
          <a:chExt cx="0" cy="0"/>
        </a:xfrm>
      </p:grpSpPr>
      <p:sp>
        <p:nvSpPr>
          <p:cNvPr id="313" name="Shape 313"/>
          <p:cNvSpPr txBox="1"/>
          <p:nvPr>
            <p:ph idx="1" type="body"/>
          </p:nvPr>
        </p:nvSpPr>
        <p:spPr>
          <a:xfrm>
            <a:off x="457200" y="1828800"/>
            <a:ext cx="8229600" cy="4967700"/>
          </a:xfrm>
          <a:prstGeom prst="rect">
            <a:avLst/>
          </a:prstGeom>
        </p:spPr>
        <p:txBody>
          <a:bodyPr anchorCtr="0" anchor="t" bIns="91425" lIns="91425" rIns="91425" tIns="91425">
            <a:noAutofit/>
          </a:bodyPr>
          <a:lstStyle/>
          <a:p>
            <a:pPr lvl="0" rtl="0" algn="ctr">
              <a:lnSpc>
                <a:spcPct val="115000"/>
              </a:lnSpc>
              <a:spcBef>
                <a:spcPts val="0"/>
              </a:spcBef>
              <a:buNone/>
            </a:pPr>
            <a:r>
              <a:t/>
            </a:r>
            <a:endParaRPr sz="3600"/>
          </a:p>
          <a:p>
            <a:pPr lvl="0" rtl="0" algn="ctr">
              <a:lnSpc>
                <a:spcPct val="115000"/>
              </a:lnSpc>
              <a:spcBef>
                <a:spcPts val="0"/>
              </a:spcBef>
              <a:buNone/>
            </a:pPr>
            <a:r>
              <a:rPr lang="en" sz="9600"/>
              <a:t>¿Preguntas?</a:t>
            </a:r>
          </a:p>
        </p:txBody>
      </p:sp>
      <p:sp>
        <p:nvSpPr>
          <p:cNvPr id="314" name="Shape 314"/>
          <p:cNvSpPr txBox="1"/>
          <p:nvPr>
            <p:ph type="title"/>
          </p:nvPr>
        </p:nvSpPr>
        <p:spPr>
          <a:xfrm>
            <a:off x="754250" y="687937"/>
            <a:ext cx="8229600" cy="1143000"/>
          </a:xfrm>
          <a:prstGeom prst="rect">
            <a:avLst/>
          </a:prstGeom>
        </p:spPr>
        <p:txBody>
          <a:bodyPr anchorCtr="0" anchor="b" bIns="91425" lIns="91425" rIns="91425" tIns="91425">
            <a:noAutofit/>
          </a:bodyPr>
          <a:lstStyle/>
          <a:p>
            <a:pPr lvl="0" rtl="0">
              <a:spcBef>
                <a:spcPts val="0"/>
              </a:spcBef>
              <a:buNone/>
            </a:pPr>
            <a:r>
              <a:rPr lang="en"/>
              <a:t>¡Eso es tooodo, amigos!</a:t>
            </a:r>
          </a:p>
        </p:txBody>
      </p:sp>
      <p:pic>
        <p:nvPicPr>
          <p:cNvPr id="315" name="Shape 315"/>
          <p:cNvPicPr preferRelativeResize="0"/>
          <p:nvPr/>
        </p:nvPicPr>
        <p:blipFill>
          <a:blip r:embed="rId3">
            <a:alphaModFix/>
          </a:blip>
          <a:stretch>
            <a:fillRect/>
          </a:stretch>
        </p:blipFill>
        <p:spPr>
          <a:xfrm>
            <a:off x="88137" y="3992400"/>
            <a:ext cx="3914775" cy="2857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 name="Shape 34"/>
        <p:cNvGrpSpPr/>
        <p:nvPr/>
      </p:nvGrpSpPr>
      <p:grpSpPr>
        <a:xfrm>
          <a:off x="0" y="0"/>
          <a:ext cx="0" cy="0"/>
          <a:chOff x="0" y="0"/>
          <a:chExt cx="0" cy="0"/>
        </a:xfrm>
      </p:grpSpPr>
      <p:sp>
        <p:nvSpPr>
          <p:cNvPr id="35" name="Shape 3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ctr">
              <a:lnSpc>
                <a:spcPct val="115000"/>
              </a:lnSpc>
              <a:spcBef>
                <a:spcPts val="0"/>
              </a:spcBef>
              <a:buNone/>
            </a:pPr>
            <a:r>
              <a:rPr lang="en">
                <a:latin typeface="Courier New"/>
                <a:ea typeface="Courier New"/>
                <a:cs typeface="Courier New"/>
                <a:sym typeface="Courier New"/>
              </a:rPr>
              <a:t>git</a:t>
            </a:r>
            <a:r>
              <a:rPr lang="en"/>
              <a:t> es un sistema distribuído de control de versiones, orientado a la velocidad, con chequeo de integridad y ramas livianas, creado por Linus Torvalds en 2005 ante la revocación de la licencia de BitKeeper, el sistema de control de versiones propietario que se usaba en el desarrollo del kernel Linux, luego de que algunos desarrolladores hubieran aplicado ingeniería inversa al código de BitKeeper.</a:t>
            </a:r>
          </a:p>
        </p:txBody>
      </p:sp>
      <p:sp>
        <p:nvSpPr>
          <p:cNvPr id="36" name="Shape 36"/>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¿Qué es </a:t>
            </a:r>
            <a:r>
              <a:rPr lang="en">
                <a:latin typeface="Courier New"/>
                <a:ea typeface="Courier New"/>
                <a:cs typeface="Courier New"/>
                <a:sym typeface="Courier New"/>
              </a:rPr>
              <a:t>git</a:t>
            </a:r>
            <a:r>
              <a:rPr lang="en"/>
              <a:t>?</a:t>
            </a:r>
          </a:p>
        </p:txBody>
      </p:sp>
      <p:sp>
        <p:nvSpPr>
          <p:cNvPr id="37" name="Shape 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0" lvl="0" marL="0" rtl="0" algn="ctr">
              <a:lnSpc>
                <a:spcPct val="115000"/>
              </a:lnSpc>
              <a:spcBef>
                <a:spcPts val="0"/>
              </a:spcBef>
              <a:buNone/>
            </a:pPr>
            <a:r>
              <a:rPr lang="en">
                <a:solidFill>
                  <a:srgbClr val="CCCCCC"/>
                </a:solidFill>
                <a:latin typeface="Courier New"/>
                <a:ea typeface="Courier New"/>
                <a:cs typeface="Courier New"/>
                <a:sym typeface="Courier New"/>
              </a:rPr>
              <a:t>git</a:t>
            </a:r>
            <a:r>
              <a:rPr lang="en">
                <a:solidFill>
                  <a:srgbClr val="CCCCCC"/>
                </a:solidFill>
              </a:rPr>
              <a:t> es un sistema distribuído de control de versiones, orientado a la velocidad, con chequeo de integridad y ramas livianas, creado por Linus Torvalds en 2005 ante la revocación de la licencia de BitKeeper, el sistema de control de versiones propietario que se usaba en el desarrollo del kernel Linux, luego de que algunos desarrolladores hubieran aplicado ingeniería inversa al código de BitKeeper.</a:t>
            </a:r>
          </a:p>
        </p:txBody>
      </p:sp>
      <p:sp>
        <p:nvSpPr>
          <p:cNvPr id="38" name="Shape 38"/>
          <p:cNvSpPr txBox="1"/>
          <p:nvPr/>
        </p:nvSpPr>
        <p:spPr>
          <a:xfrm>
            <a:off x="690671" y="1942031"/>
            <a:ext cx="8012100" cy="4225200"/>
          </a:xfrm>
          <a:prstGeom prst="rect">
            <a:avLst/>
          </a:prstGeom>
          <a:noFill/>
          <a:ln>
            <a:noFill/>
          </a:ln>
        </p:spPr>
        <p:txBody>
          <a:bodyPr anchorCtr="0" anchor="t" bIns="91425" lIns="91425" rIns="91425" tIns="91425">
            <a:noAutofit/>
          </a:bodyPr>
          <a:lstStyle/>
          <a:p>
            <a:pPr lvl="0" rtl="0" algn="ctr">
              <a:spcBef>
                <a:spcPts val="0"/>
              </a:spcBef>
              <a:buNone/>
            </a:pPr>
            <a:r>
              <a:rPr b="1" lang="en" sz="7200">
                <a:solidFill>
                  <a:srgbClr val="FF0000"/>
                </a:solidFill>
              </a:rPr>
              <a:t>¡NO LE INTERESA A NADIE!</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35"/>
                                        </p:tgtEl>
                                      </p:cBhvr>
                                    </p:animEffect>
                                    <p:set>
                                      <p:cBhvr>
                                        <p:cTn dur="1" fill="hold">
                                          <p:stCondLst>
                                            <p:cond delay="1000"/>
                                          </p:stCondLst>
                                        </p:cTn>
                                        <p:tgtEl>
                                          <p:spTgt spid="3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37"/>
                                        </p:tgtEl>
                                        <p:attrNameLst>
                                          <p:attrName>style.visibility</p:attrName>
                                        </p:attrNameLst>
                                      </p:cBhvr>
                                      <p:to>
                                        <p:strVal val="visible"/>
                                      </p:to>
                                    </p:set>
                                    <p:animEffect filter="fade" transition="in">
                                      <p:cBhvr>
                                        <p:cTn dur="1000"/>
                                        <p:tgtEl>
                                          <p:spTgt spid="37"/>
                                        </p:tgtEl>
                                      </p:cBhvr>
                                    </p:animEffect>
                                  </p:childTnLst>
                                </p:cTn>
                              </p:par>
                              <p:par>
                                <p:cTn fill="hold" nodeType="withEffect" presetClass="entr" presetID="10" presetSubtype="0">
                                  <p:stCondLst>
                                    <p:cond delay="0"/>
                                  </p:stCondLst>
                                  <p:childTnLst>
                                    <p:set>
                                      <p:cBhvr>
                                        <p:cTn dur="1" fill="hold">
                                          <p:stCondLst>
                                            <p:cond delay="0"/>
                                          </p:stCondLst>
                                        </p:cTn>
                                        <p:tgtEl>
                                          <p:spTgt spid="38"/>
                                        </p:tgtEl>
                                        <p:attrNameLst>
                                          <p:attrName>style.visibility</p:attrName>
                                        </p:attrNameLst>
                                      </p:cBhvr>
                                      <p:to>
                                        <p:strVal val="visible"/>
                                      </p:to>
                                    </p:set>
                                    <p:animEffect filter="fade" transition="in">
                                      <p:cBhvr>
                                        <p:cTn dur="1000"/>
                                        <p:tgtEl>
                                          <p:spTgt spid="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9" name="Shape 319"/>
        <p:cNvGrpSpPr/>
        <p:nvPr/>
      </p:nvGrpSpPr>
      <p:grpSpPr>
        <a:xfrm>
          <a:off x="0" y="0"/>
          <a:ext cx="0" cy="0"/>
          <a:chOff x="0" y="0"/>
          <a:chExt cx="0" cy="0"/>
        </a:xfrm>
      </p:grpSpPr>
      <p:sp>
        <p:nvSpPr>
          <p:cNvPr id="320" name="Shape 32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gn="ctr">
              <a:lnSpc>
                <a:spcPct val="115000"/>
              </a:lnSpc>
              <a:spcBef>
                <a:spcPts val="0"/>
              </a:spcBef>
              <a:buNone/>
            </a:pPr>
            <a:r>
              <a:rPr b="1" lang="en" sz="3600"/>
              <a:t>P: ¿Por esto, nomás, hay tantos evangelizadores de </a:t>
            </a:r>
            <a:r>
              <a:rPr b="1" lang="en" sz="3600">
                <a:latin typeface="Courier New"/>
                <a:ea typeface="Courier New"/>
                <a:cs typeface="Courier New"/>
                <a:sym typeface="Courier New"/>
              </a:rPr>
              <a:t>git</a:t>
            </a:r>
            <a:r>
              <a:rPr b="1" lang="en" sz="3600"/>
              <a:t> y tutoriales y guías complicadas y gente diciendo que es mega groso?</a:t>
            </a:r>
          </a:p>
        </p:txBody>
      </p:sp>
      <p:sp>
        <p:nvSpPr>
          <p:cNvPr id="321" name="Shape 32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¡Yo, acá!</a:t>
            </a: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5" name="Shape 325"/>
        <p:cNvGrpSpPr/>
        <p:nvPr/>
      </p:nvGrpSpPr>
      <p:grpSpPr>
        <a:xfrm>
          <a:off x="0" y="0"/>
          <a:ext cx="0" cy="0"/>
          <a:chOff x="0" y="0"/>
          <a:chExt cx="0" cy="0"/>
        </a:xfrm>
      </p:grpSpPr>
      <p:sp>
        <p:nvSpPr>
          <p:cNvPr id="326" name="Shape 326"/>
          <p:cNvSpPr txBox="1"/>
          <p:nvPr>
            <p:ph idx="1" type="body"/>
          </p:nvPr>
        </p:nvSpPr>
        <p:spPr>
          <a:xfrm>
            <a:off x="457200" y="478742"/>
            <a:ext cx="8229600" cy="6008699"/>
          </a:xfrm>
          <a:prstGeom prst="rect">
            <a:avLst/>
          </a:prstGeom>
        </p:spPr>
        <p:txBody>
          <a:bodyPr anchorCtr="0" anchor="t" bIns="91425" lIns="91425" rIns="91425" tIns="91425">
            <a:noAutofit/>
          </a:bodyPr>
          <a:lstStyle/>
          <a:p>
            <a:pPr lvl="0" rtl="0" algn="ctr">
              <a:lnSpc>
                <a:spcPct val="115000"/>
              </a:lnSpc>
              <a:spcBef>
                <a:spcPts val="0"/>
              </a:spcBef>
              <a:buNone/>
            </a:pPr>
            <a:r>
              <a:rPr lang="en" sz="3600"/>
              <a:t>P: ¿Por esto, nomás, hay tantos evangelizadores de </a:t>
            </a:r>
            <a:r>
              <a:rPr lang="en" sz="3600">
                <a:latin typeface="Courier New"/>
                <a:ea typeface="Courier New"/>
                <a:cs typeface="Courier New"/>
                <a:sym typeface="Courier New"/>
              </a:rPr>
              <a:t>git</a:t>
            </a:r>
            <a:r>
              <a:rPr lang="en" sz="3600"/>
              <a:t> y tutoriales y guías complicadas y gente diciendo que es mega groso?</a:t>
            </a:r>
          </a:p>
          <a:p>
            <a:pPr lvl="0" rtl="0" algn="ctr">
              <a:lnSpc>
                <a:spcPct val="115000"/>
              </a:lnSpc>
              <a:spcBef>
                <a:spcPts val="0"/>
              </a:spcBef>
              <a:buNone/>
            </a:pPr>
            <a:r>
              <a:t/>
            </a:r>
            <a:endParaRPr b="1" sz="3600"/>
          </a:p>
          <a:p>
            <a:pPr lvl="0" rtl="0" algn="ctr">
              <a:lnSpc>
                <a:spcPct val="115000"/>
              </a:lnSpc>
              <a:spcBef>
                <a:spcPts val="0"/>
              </a:spcBef>
              <a:buNone/>
            </a:pPr>
            <a:r>
              <a:rPr b="1" lang="en" sz="3600"/>
              <a:t>R: Nops. Acá te contamos lo mínimo que tenés que saber para usar </a:t>
            </a:r>
            <a:r>
              <a:rPr b="1" lang="en" sz="3600">
                <a:latin typeface="Courier New"/>
                <a:ea typeface="Courier New"/>
                <a:cs typeface="Courier New"/>
                <a:sym typeface="Courier New"/>
              </a:rPr>
              <a:t>git</a:t>
            </a:r>
            <a:r>
              <a:rPr b="1" lang="en" sz="3600"/>
              <a:t> para el TP. </a:t>
            </a:r>
            <a:r>
              <a:rPr b="1" lang="en" sz="3600">
                <a:latin typeface="Courier New"/>
                <a:ea typeface="Courier New"/>
                <a:cs typeface="Courier New"/>
                <a:sym typeface="Courier New"/>
              </a:rPr>
              <a:t>git</a:t>
            </a:r>
            <a:r>
              <a:rPr b="1" lang="en" sz="3600"/>
              <a:t> es mucho más poderoso que esto.</a:t>
            </a: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0" name="Shape 330"/>
        <p:cNvGrpSpPr/>
        <p:nvPr/>
      </p:nvGrpSpPr>
      <p:grpSpPr>
        <a:xfrm>
          <a:off x="0" y="0"/>
          <a:ext cx="0" cy="0"/>
          <a:chOff x="0" y="0"/>
          <a:chExt cx="0" cy="0"/>
        </a:xfrm>
      </p:grpSpPr>
      <p:sp>
        <p:nvSpPr>
          <p:cNvPr id="331" name="Shape 331"/>
          <p:cNvSpPr txBox="1"/>
          <p:nvPr>
            <p:ph idx="1" type="body"/>
          </p:nvPr>
        </p:nvSpPr>
        <p:spPr>
          <a:xfrm>
            <a:off x="457200" y="334618"/>
            <a:ext cx="8229600" cy="6233400"/>
          </a:xfrm>
          <a:prstGeom prst="rect">
            <a:avLst/>
          </a:prstGeom>
        </p:spPr>
        <p:txBody>
          <a:bodyPr anchorCtr="0" anchor="ctr" bIns="91425" lIns="91425" rIns="91425" tIns="91425">
            <a:noAutofit/>
          </a:bodyPr>
          <a:lstStyle/>
          <a:p>
            <a:pPr lvl="0" rtl="0" algn="ctr">
              <a:lnSpc>
                <a:spcPct val="115000"/>
              </a:lnSpc>
              <a:spcBef>
                <a:spcPts val="0"/>
              </a:spcBef>
              <a:buNone/>
            </a:pPr>
            <a:r>
              <a:rPr b="1" lang="en" sz="3600"/>
              <a:t>P: ¿Y cómo aprendo</a:t>
            </a:r>
          </a:p>
          <a:p>
            <a:pPr lvl="0" rtl="0" algn="ctr">
              <a:lnSpc>
                <a:spcPct val="115000"/>
              </a:lnSpc>
              <a:spcBef>
                <a:spcPts val="0"/>
              </a:spcBef>
              <a:buNone/>
            </a:pPr>
            <a:r>
              <a:rPr b="1" lang="en" sz="3600"/>
              <a:t>todo eso que falta?</a:t>
            </a: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idx="1" type="body"/>
          </p:nvPr>
        </p:nvSpPr>
        <p:spPr>
          <a:xfrm>
            <a:off x="457200" y="478742"/>
            <a:ext cx="8229600" cy="6008699"/>
          </a:xfrm>
          <a:prstGeom prst="rect">
            <a:avLst/>
          </a:prstGeom>
        </p:spPr>
        <p:txBody>
          <a:bodyPr anchorCtr="0" anchor="t" bIns="91425" lIns="91425" rIns="91425" tIns="91425">
            <a:noAutofit/>
          </a:bodyPr>
          <a:lstStyle/>
          <a:p>
            <a:pPr lvl="0" rtl="0" algn="ctr">
              <a:lnSpc>
                <a:spcPct val="115000"/>
              </a:lnSpc>
              <a:spcBef>
                <a:spcPts val="0"/>
              </a:spcBef>
              <a:buNone/>
            </a:pPr>
            <a:r>
              <a:rPr b="1" lang="en" sz="3600"/>
              <a:t>R: Te debo una charla (¿próximo cuatrimestre?). Mientras, links:</a:t>
            </a:r>
          </a:p>
          <a:p>
            <a:pPr lvl="0" rtl="0" algn="l">
              <a:lnSpc>
                <a:spcPct val="115000"/>
              </a:lnSpc>
              <a:spcBef>
                <a:spcPts val="0"/>
              </a:spcBef>
              <a:buNone/>
            </a:pPr>
            <a:r>
              <a:t/>
            </a:r>
            <a:endParaRPr b="1" sz="1800"/>
          </a:p>
          <a:p>
            <a:pPr indent="-228600" lvl="0" marL="457200" rtl="0">
              <a:lnSpc>
                <a:spcPct val="150000"/>
              </a:lnSpc>
              <a:spcBef>
                <a:spcPts val="0"/>
              </a:spcBef>
              <a:buFont typeface="Arial"/>
              <a:buChar char="●"/>
            </a:pPr>
            <a:r>
              <a:rPr b="1" i="1" lang="en" sz="2400" u="sng">
                <a:solidFill>
                  <a:schemeClr val="hlink"/>
                </a:solidFill>
                <a:hlinkClick r:id="rId3"/>
              </a:rPr>
              <a:t>Otra presentación</a:t>
            </a:r>
            <a:r>
              <a:rPr b="1" i="1" lang="en" sz="2400"/>
              <a:t> y </a:t>
            </a:r>
            <a:r>
              <a:rPr b="1" i="1" lang="en" sz="2400" u="sng">
                <a:solidFill>
                  <a:schemeClr val="hlink"/>
                </a:solidFill>
                <a:hlinkClick r:id="rId4"/>
              </a:rPr>
              <a:t>dos</a:t>
            </a:r>
            <a:r>
              <a:rPr b="1" i="1" lang="en" sz="2400"/>
              <a:t> </a:t>
            </a:r>
            <a:r>
              <a:rPr b="1" i="1" lang="en" sz="2400" u="sng">
                <a:solidFill>
                  <a:schemeClr val="hlink"/>
                </a:solidFill>
                <a:hlinkClick r:id="rId5"/>
              </a:rPr>
              <a:t>videos</a:t>
            </a:r>
            <a:r>
              <a:rPr b="1" i="1" lang="en" sz="2400"/>
              <a:t> de la cátedra</a:t>
            </a:r>
          </a:p>
          <a:p>
            <a:pPr indent="-228600" lvl="0" marL="457200" rtl="0">
              <a:lnSpc>
                <a:spcPct val="150000"/>
              </a:lnSpc>
              <a:spcBef>
                <a:spcPts val="0"/>
              </a:spcBef>
              <a:buFont typeface="Arial"/>
              <a:buChar char="●"/>
            </a:pPr>
            <a:r>
              <a:rPr b="1" i="1" lang="en" sz="2400"/>
              <a:t>Try Git (</a:t>
            </a:r>
            <a:r>
              <a:rPr b="1" i="1" lang="en" sz="2400" u="sng">
                <a:solidFill>
                  <a:srgbClr val="227A78"/>
                </a:solidFill>
                <a:hlinkClick r:id="rId6"/>
              </a:rPr>
              <a:t>http://try.github.io</a:t>
            </a:r>
            <a:r>
              <a:rPr b="1" i="1" lang="en" sz="2400"/>
              <a:t>)</a:t>
            </a:r>
          </a:p>
          <a:p>
            <a:pPr indent="-228600" lvl="0" marL="457200" rtl="0">
              <a:lnSpc>
                <a:spcPct val="150000"/>
              </a:lnSpc>
              <a:spcBef>
                <a:spcPts val="0"/>
              </a:spcBef>
              <a:buFont typeface="Arial"/>
              <a:buChar char="●"/>
            </a:pPr>
            <a:r>
              <a:rPr b="1" i="1" lang="en" sz="2400"/>
              <a:t>ProGit (</a:t>
            </a:r>
            <a:r>
              <a:rPr b="1" lang="en" sz="2400" u="sng">
                <a:solidFill>
                  <a:srgbClr val="227A78"/>
                </a:solidFill>
                <a:hlinkClick r:id="rId7"/>
              </a:rPr>
              <a:t>http://git-scm.com/book</a:t>
            </a:r>
            <a:r>
              <a:rPr b="1" lang="en" sz="2400"/>
              <a:t>)</a:t>
            </a:r>
          </a:p>
          <a:p>
            <a:pPr indent="-228600" lvl="0" marL="457200" rtl="0">
              <a:lnSpc>
                <a:spcPct val="150000"/>
              </a:lnSpc>
              <a:spcBef>
                <a:spcPts val="0"/>
              </a:spcBef>
              <a:buFont typeface="Arial"/>
              <a:buChar char="●"/>
            </a:pPr>
            <a:r>
              <a:rPr b="1" i="1" lang="en" sz="2400"/>
              <a:t>Think Like (a) Git (</a:t>
            </a:r>
            <a:r>
              <a:rPr b="1" i="1" lang="en" sz="2400" u="sng">
                <a:solidFill>
                  <a:srgbClr val="227A78"/>
                </a:solidFill>
                <a:hlinkClick r:id="rId8"/>
              </a:rPr>
              <a:t>http://think-like-a-git.net</a:t>
            </a:r>
            <a:r>
              <a:rPr b="1" i="1" lang="en" sz="2400"/>
              <a:t>)</a:t>
            </a:r>
          </a:p>
          <a:p>
            <a:pPr indent="-228600" lvl="0" marL="457200" rtl="0">
              <a:lnSpc>
                <a:spcPct val="150000"/>
              </a:lnSpc>
              <a:spcBef>
                <a:spcPts val="0"/>
              </a:spcBef>
              <a:buFont typeface="Arial"/>
              <a:buChar char="●"/>
            </a:pPr>
            <a:r>
              <a:rPr b="1" i="1" lang="en" sz="2400"/>
              <a:t>Everyday Git (</a:t>
            </a:r>
            <a:r>
              <a:rPr b="1" i="1" lang="en" sz="2400" u="sng">
                <a:solidFill>
                  <a:srgbClr val="227A78"/>
                </a:solidFill>
                <a:hlinkClick r:id="rId9"/>
              </a:rPr>
              <a:t>http://git-scm.com/docs/everyday</a:t>
            </a:r>
            <a:r>
              <a:rPr b="1" i="1" lang="en" sz="2400"/>
              <a:t>)</a:t>
            </a:r>
          </a:p>
          <a:p>
            <a:pPr indent="-381000" lvl="0" marL="457200" rtl="0">
              <a:lnSpc>
                <a:spcPct val="150000"/>
              </a:lnSpc>
              <a:spcBef>
                <a:spcPts val="0"/>
              </a:spcBef>
              <a:buSzPct val="100000"/>
              <a:buFont typeface="Arial"/>
              <a:buChar char="●"/>
            </a:pPr>
            <a:r>
              <a:rPr b="1" i="1" lang="en" sz="2400"/>
              <a:t>Learn Git branching (</a:t>
            </a:r>
            <a:r>
              <a:rPr b="1" i="1" lang="en" sz="2400" u="sng">
                <a:solidFill>
                  <a:schemeClr val="hlink"/>
                </a:solidFill>
                <a:hlinkClick r:id="rId10"/>
              </a:rPr>
              <a:t>http://git.io/aprender</a:t>
            </a:r>
            <a:r>
              <a:rPr b="1" i="1" lang="en" sz="2400"/>
              <a:t>)</a:t>
            </a: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2" name="Shape 42"/>
        <p:cNvGrpSpPr/>
        <p:nvPr/>
      </p:nvGrpSpPr>
      <p:grpSpPr>
        <a:xfrm>
          <a:off x="0" y="0"/>
          <a:ext cx="0" cy="0"/>
          <a:chOff x="0" y="0"/>
          <a:chExt cx="0" cy="0"/>
        </a:xfrm>
      </p:grpSpPr>
      <p:sp>
        <p:nvSpPr>
          <p:cNvPr id="43" name="Shape 43"/>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Y entonces... ¿qué nos interesa?</a:t>
            </a:r>
          </a:p>
        </p:txBody>
      </p:sp>
      <p:sp>
        <p:nvSpPr>
          <p:cNvPr id="44" name="Shape 44"/>
          <p:cNvSpPr txBox="1"/>
          <p:nvPr/>
        </p:nvSpPr>
        <p:spPr>
          <a:xfrm>
            <a:off x="457200" y="3056500"/>
            <a:ext cx="4880999" cy="1421099"/>
          </a:xfrm>
          <a:prstGeom prst="rect">
            <a:avLst/>
          </a:prstGeom>
          <a:noFill/>
          <a:ln>
            <a:noFill/>
          </a:ln>
        </p:spPr>
        <p:txBody>
          <a:bodyPr anchorCtr="0" anchor="t" bIns="91425" lIns="91425" rIns="91425" tIns="91425">
            <a:noAutofit/>
          </a:bodyPr>
          <a:lstStyle/>
          <a:p>
            <a:pPr lvl="0" rtl="0">
              <a:spcBef>
                <a:spcPts val="0"/>
              </a:spcBef>
              <a:buNone/>
            </a:pPr>
            <a:r>
              <a:rPr b="1" lang="en" sz="6000">
                <a:solidFill>
                  <a:srgbClr val="6AA84F"/>
                </a:solidFill>
              </a:rPr>
              <a:t>APROBAR!!!</a:t>
            </a:r>
          </a:p>
        </p:txBody>
      </p:sp>
      <p:pic>
        <p:nvPicPr>
          <p:cNvPr id="45" name="Shape 45"/>
          <p:cNvPicPr preferRelativeResize="0"/>
          <p:nvPr/>
        </p:nvPicPr>
        <p:blipFill>
          <a:blip r:embed="rId3">
            <a:alphaModFix/>
          </a:blip>
          <a:stretch>
            <a:fillRect/>
          </a:stretch>
        </p:blipFill>
        <p:spPr>
          <a:xfrm>
            <a:off x="5316021" y="1947526"/>
            <a:ext cx="3145803" cy="4202447"/>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
                                        </p:tgtEl>
                                        <p:attrNameLst>
                                          <p:attrName>style.visibility</p:attrName>
                                        </p:attrNameLst>
                                      </p:cBhvr>
                                      <p:to>
                                        <p:strVal val="visible"/>
                                      </p:to>
                                    </p:set>
                                    <p:animEffect filter="fade" transition="in">
                                      <p:cBhvr>
                                        <p:cTn dur="2500"/>
                                        <p:tgtEl>
                                          <p:spTgt spid="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
                                        </p:tgtEl>
                                        <p:attrNameLst>
                                          <p:attrName>style.visibility</p:attrName>
                                        </p:attrNameLst>
                                      </p:cBhvr>
                                      <p:to>
                                        <p:strVal val="visible"/>
                                      </p:to>
                                    </p:set>
                                    <p:animEffect filter="fade" transition="in">
                                      <p:cBhvr>
                                        <p:cTn dur="200"/>
                                        <p:tgtEl>
                                          <p:spTgt spid="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¿Para qué nos sirve esto del </a:t>
            </a:r>
            <a:r>
              <a:rPr lang="en">
                <a:latin typeface="Courier New"/>
                <a:ea typeface="Courier New"/>
                <a:cs typeface="Courier New"/>
                <a:sym typeface="Courier New"/>
              </a:rPr>
              <a:t>git</a:t>
            </a:r>
            <a:r>
              <a:rPr lang="en"/>
              <a:t>?</a:t>
            </a:r>
          </a:p>
        </p:txBody>
      </p:sp>
      <p:sp>
        <p:nvSpPr>
          <p:cNvPr id="51" name="Shape 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Tener todos la última versión del código</a:t>
            </a:r>
          </a:p>
          <a:p>
            <a:pPr lvl="0" rtl="0">
              <a:spcBef>
                <a:spcPts val="0"/>
              </a:spcBef>
              <a:buNone/>
            </a:pPr>
            <a:r>
              <a:t/>
            </a:r>
            <a:endParaRPr/>
          </a:p>
          <a:p>
            <a:pPr indent="-228600" lvl="0" marL="457200" rtl="0">
              <a:spcBef>
                <a:spcPts val="0"/>
              </a:spcBef>
              <a:buFont typeface="Arial"/>
              <a:buChar char="●"/>
            </a:pPr>
            <a:r>
              <a:rPr lang="en"/>
              <a:t>No tener infinitos .zip y no saber cuál es el que tiene el código que anda</a:t>
            </a:r>
          </a:p>
          <a:p>
            <a:pPr lvl="0" rtl="0">
              <a:spcBef>
                <a:spcPts val="0"/>
              </a:spcBef>
              <a:buNone/>
            </a:pPr>
            <a:r>
              <a:t/>
            </a:r>
            <a:endParaRPr/>
          </a:p>
          <a:p>
            <a:pPr indent="-228600" lvl="0" marL="457200" rtl="0">
              <a:spcBef>
                <a:spcPts val="0"/>
              </a:spcBef>
              <a:buFont typeface="Arial"/>
              <a:buChar char="●"/>
            </a:pPr>
            <a:r>
              <a:rPr lang="en"/>
              <a:t>Poder ver los cambios que fuimos haciendo a lo largo del cuatrimestre</a:t>
            </a:r>
          </a:p>
        </p:txBody>
      </p:sp>
      <p:sp>
        <p:nvSpPr>
          <p:cNvPr id="52" name="Shape 52"/>
          <p:cNvSpPr/>
          <p:nvPr/>
        </p:nvSpPr>
        <p:spPr>
          <a:xfrm>
            <a:off x="6646725" y="243775"/>
            <a:ext cx="2437800" cy="14463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53" name="Shape 53"/>
          <p:cNvSpPr txBox="1"/>
          <p:nvPr/>
        </p:nvSpPr>
        <p:spPr>
          <a:xfrm>
            <a:off x="6691338" y="390025"/>
            <a:ext cx="2429699" cy="1218900"/>
          </a:xfrm>
          <a:prstGeom prst="rect">
            <a:avLst/>
          </a:prstGeom>
          <a:noFill/>
          <a:ln>
            <a:noFill/>
          </a:ln>
        </p:spPr>
        <p:txBody>
          <a:bodyPr anchorCtr="0" anchor="t" bIns="91425" lIns="91425" rIns="91425" tIns="91425">
            <a:noAutofit/>
          </a:bodyPr>
          <a:lstStyle/>
          <a:p>
            <a:pPr lvl="0" algn="ctr">
              <a:spcBef>
                <a:spcPts val="0"/>
              </a:spcBef>
              <a:buNone/>
            </a:pPr>
            <a:r>
              <a:rPr b="1" lang="en" sz="3600">
                <a:solidFill>
                  <a:srgbClr val="FF0000"/>
                </a:solidFill>
              </a:rPr>
              <a:t>versionar código</a:t>
            </a: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3"/>
                                        </p:tgtEl>
                                        <p:attrNameLst>
                                          <p:attrName>style.visibility</p:attrName>
                                        </p:attrNameLst>
                                      </p:cBhvr>
                                      <p:to>
                                        <p:strVal val="visible"/>
                                      </p:to>
                                    </p:set>
                                    <p:animEffect filter="fade" transition="in">
                                      <p:cBhvr>
                                        <p:cTn dur="400"/>
                                        <p:tgtEl>
                                          <p:spTgt spid="53"/>
                                        </p:tgtEl>
                                      </p:cBhvr>
                                    </p:animEffect>
                                  </p:childTnLst>
                                </p:cTn>
                              </p:par>
                              <p:par>
                                <p:cTn fill="hold" nodeType="withEffect" presetClass="entr" presetID="10" presetSubtype="0">
                                  <p:stCondLst>
                                    <p:cond delay="0"/>
                                  </p:stCondLst>
                                  <p:childTnLst>
                                    <p:set>
                                      <p:cBhvr>
                                        <p:cTn dur="1" fill="hold">
                                          <p:stCondLst>
                                            <p:cond delay="0"/>
                                          </p:stCondLst>
                                        </p:cTn>
                                        <p:tgtEl>
                                          <p:spTgt spid="52"/>
                                        </p:tgtEl>
                                        <p:attrNameLst>
                                          <p:attrName>style.visibility</p:attrName>
                                        </p:attrNameLst>
                                      </p:cBhvr>
                                      <p:to>
                                        <p:strVal val="visible"/>
                                      </p:to>
                                    </p:set>
                                    <p:animEffect filter="fade" transition="in">
                                      <p:cBhvr>
                                        <p:cTn dur="400"/>
                                        <p:tgtEl>
                                          <p:spTgt spid="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7" name="Shape 57"/>
        <p:cNvGrpSpPr/>
        <p:nvPr/>
      </p:nvGrpSpPr>
      <p:grpSpPr>
        <a:xfrm>
          <a:off x="0" y="0"/>
          <a:ext cx="0" cy="0"/>
          <a:chOff x="0" y="0"/>
          <a:chExt cx="0" cy="0"/>
        </a:xfrm>
      </p:grpSpPr>
      <p:sp>
        <p:nvSpPr>
          <p:cNvPr id="58" name="Shape 58"/>
          <p:cNvSpPr txBox="1"/>
          <p:nvPr>
            <p:ph idx="1" type="body"/>
          </p:nvPr>
        </p:nvSpPr>
        <p:spPr>
          <a:xfrm>
            <a:off x="1017600" y="1341437"/>
            <a:ext cx="7669200" cy="5242799"/>
          </a:xfrm>
          <a:prstGeom prst="rect">
            <a:avLst/>
          </a:prstGeom>
        </p:spPr>
        <p:txBody>
          <a:bodyPr anchorCtr="0" anchor="t" bIns="91425" lIns="91425" rIns="91425" tIns="91425">
            <a:noAutofit/>
          </a:bodyPr>
          <a:lstStyle/>
          <a:p>
            <a:pPr indent="-228600" lvl="0" marL="457200" rtl="0">
              <a:lnSpc>
                <a:spcPct val="150000"/>
              </a:lnSpc>
              <a:spcBef>
                <a:spcPts val="0"/>
              </a:spcBef>
              <a:buFont typeface="Arial"/>
              <a:buChar char="●"/>
            </a:pPr>
            <a:r>
              <a:rPr lang="en"/>
              <a:t>Tenemos un repositorio en GitHub</a:t>
            </a:r>
          </a:p>
          <a:p>
            <a:pPr indent="-228600" lvl="0" marL="457200" rtl="0">
              <a:lnSpc>
                <a:spcPct val="150000"/>
              </a:lnSpc>
              <a:spcBef>
                <a:spcPts val="0"/>
              </a:spcBef>
              <a:buFont typeface="Arial"/>
              <a:buChar char="●"/>
            </a:pPr>
            <a:r>
              <a:rPr lang="en"/>
              <a:t>Clonamos el repositorio localmente</a:t>
            </a:r>
          </a:p>
          <a:p>
            <a:pPr indent="-228600" lvl="0" marL="457200" rtl="0">
              <a:lnSpc>
                <a:spcPct val="150000"/>
              </a:lnSpc>
              <a:spcBef>
                <a:spcPts val="0"/>
              </a:spcBef>
              <a:buFont typeface="Arial"/>
              <a:buChar char="●"/>
            </a:pPr>
            <a:r>
              <a:rPr lang="en"/>
              <a:t>Modificamos el directorio de trabajo</a:t>
            </a:r>
          </a:p>
          <a:p>
            <a:pPr indent="-228600" lvl="0" marL="457200" rtl="0">
              <a:lnSpc>
                <a:spcPct val="150000"/>
              </a:lnSpc>
              <a:spcBef>
                <a:spcPts val="0"/>
              </a:spcBef>
              <a:buFont typeface="Arial"/>
              <a:buChar char="●"/>
            </a:pPr>
            <a:r>
              <a:rPr lang="en"/>
              <a:t>Stageamos/Indexamos cambios</a:t>
            </a:r>
          </a:p>
          <a:p>
            <a:pPr indent="-228600" lvl="0" marL="457200" rtl="0">
              <a:lnSpc>
                <a:spcPct val="150000"/>
              </a:lnSpc>
              <a:spcBef>
                <a:spcPts val="0"/>
              </a:spcBef>
              <a:buFont typeface="Arial"/>
              <a:buChar char="●"/>
            </a:pPr>
            <a:r>
              <a:rPr b="1" lang="en">
                <a:latin typeface="Courier New"/>
                <a:ea typeface="Courier New"/>
                <a:cs typeface="Courier New"/>
                <a:sym typeface="Courier New"/>
              </a:rPr>
              <a:t>commit</a:t>
            </a:r>
            <a:r>
              <a:rPr lang="en"/>
              <a:t>eamos</a:t>
            </a:r>
          </a:p>
          <a:p>
            <a:pPr indent="-228600" lvl="0" marL="457200" rtl="0">
              <a:lnSpc>
                <a:spcPct val="150000"/>
              </a:lnSpc>
              <a:spcBef>
                <a:spcPts val="0"/>
              </a:spcBef>
              <a:buFont typeface="Arial"/>
              <a:buChar char="●"/>
            </a:pPr>
            <a:r>
              <a:rPr b="1" lang="en">
                <a:latin typeface="Courier New"/>
                <a:ea typeface="Courier New"/>
                <a:cs typeface="Courier New"/>
                <a:sym typeface="Courier New"/>
              </a:rPr>
              <a:t>pull</a:t>
            </a:r>
            <a:r>
              <a:rPr lang="en"/>
              <a:t>eamos nuevos commits</a:t>
            </a:r>
          </a:p>
          <a:p>
            <a:pPr indent="-228600" lvl="1" marL="914400" rtl="0">
              <a:lnSpc>
                <a:spcPct val="150000"/>
              </a:lnSpc>
              <a:spcBef>
                <a:spcPts val="0"/>
              </a:spcBef>
              <a:buFont typeface="Courier New"/>
              <a:buChar char="o"/>
            </a:pPr>
            <a:r>
              <a:rPr lang="en"/>
              <a:t>Resolvemos conflictos</a:t>
            </a:r>
          </a:p>
          <a:p>
            <a:pPr indent="-228600" lvl="0" marL="457200" rtl="0">
              <a:lnSpc>
                <a:spcPct val="150000"/>
              </a:lnSpc>
              <a:spcBef>
                <a:spcPts val="0"/>
              </a:spcBef>
              <a:buFont typeface="Arial"/>
              <a:buChar char="●"/>
            </a:pPr>
            <a:r>
              <a:rPr b="1" lang="en">
                <a:latin typeface="Courier New"/>
                <a:ea typeface="Courier New"/>
                <a:cs typeface="Courier New"/>
                <a:sym typeface="Courier New"/>
              </a:rPr>
              <a:t>push</a:t>
            </a:r>
            <a:r>
              <a:rPr lang="en"/>
              <a:t>eamos nuestros commits</a:t>
            </a:r>
          </a:p>
        </p:txBody>
      </p:sp>
      <p:sp>
        <p:nvSpPr>
          <p:cNvPr id="59" name="Shape 59"/>
          <p:cNvSpPr txBox="1"/>
          <p:nvPr>
            <p:ph type="title"/>
          </p:nvPr>
        </p:nvSpPr>
        <p:spPr>
          <a:xfrm>
            <a:off x="457200" y="274637"/>
            <a:ext cx="8229600" cy="1143000"/>
          </a:xfrm>
          <a:prstGeom prst="rect">
            <a:avLst/>
          </a:prstGeom>
        </p:spPr>
        <p:txBody>
          <a:bodyPr anchorCtr="0" anchor="b" bIns="91425" lIns="91425" rIns="91425" tIns="91425">
            <a:noAutofit/>
          </a:bodyPr>
          <a:lstStyle/>
          <a:p>
            <a:pPr lvl="0">
              <a:spcBef>
                <a:spcPts val="0"/>
              </a:spcBef>
              <a:buNone/>
            </a:pPr>
            <a:r>
              <a:rPr lang="en"/>
              <a:t>Usando </a:t>
            </a:r>
            <a:r>
              <a:rPr lang="en">
                <a:latin typeface="Courier New"/>
                <a:ea typeface="Courier New"/>
                <a:cs typeface="Courier New"/>
                <a:sym typeface="Courier New"/>
              </a:rPr>
              <a:t>git</a:t>
            </a:r>
            <a:r>
              <a:rPr lang="en"/>
              <a:t> en el TP</a:t>
            </a: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spcBef>
                <a:spcPts val="0"/>
              </a:spcBef>
              <a:buFont typeface="Arial"/>
              <a:buChar char="●"/>
            </a:pPr>
            <a:r>
              <a:rPr lang="en"/>
              <a:t>Repositorio: directorio en el que </a:t>
            </a:r>
            <a:r>
              <a:rPr b="1" lang="en">
                <a:latin typeface="Courier New"/>
                <a:ea typeface="Courier New"/>
                <a:cs typeface="Courier New"/>
                <a:sym typeface="Courier New"/>
              </a:rPr>
              <a:t>git</a:t>
            </a:r>
            <a:r>
              <a:rPr lang="en"/>
              <a:t> guarda toda la información que necesita</a:t>
            </a:r>
          </a:p>
          <a:p>
            <a:pPr lvl="0" rtl="0">
              <a:spcBef>
                <a:spcPts val="0"/>
              </a:spcBef>
              <a:buNone/>
            </a:pPr>
            <a:r>
              <a:t/>
            </a:r>
            <a:endParaRPr/>
          </a:p>
          <a:p>
            <a:pPr indent="-228600" lvl="0" marL="457200" rtl="0">
              <a:spcBef>
                <a:spcPts val="0"/>
              </a:spcBef>
              <a:buFont typeface="Arial"/>
              <a:buChar char="●"/>
            </a:pPr>
            <a:r>
              <a:rPr lang="en"/>
              <a:t>GitHub: proveedor de repositorios </a:t>
            </a:r>
            <a:r>
              <a:rPr b="1" lang="en">
                <a:latin typeface="Courier New"/>
                <a:ea typeface="Courier New"/>
                <a:cs typeface="Courier New"/>
                <a:sym typeface="Courier New"/>
              </a:rPr>
              <a:t>git</a:t>
            </a:r>
          </a:p>
        </p:txBody>
      </p:sp>
      <p:cxnSp>
        <p:nvCxnSpPr>
          <p:cNvPr id="65" name="Shape 65"/>
          <p:cNvCxnSpPr/>
          <p:nvPr/>
        </p:nvCxnSpPr>
        <p:spPr>
          <a:xfrm flipH="1" rot="10800000">
            <a:off x="4325975" y="5031474"/>
            <a:ext cx="977100" cy="9300"/>
          </a:xfrm>
          <a:prstGeom prst="straightConnector1">
            <a:avLst/>
          </a:prstGeom>
          <a:noFill/>
          <a:ln cap="flat" cmpd="sng" w="76200">
            <a:solidFill>
              <a:srgbClr val="FFFFFF"/>
            </a:solidFill>
            <a:prstDash val="solid"/>
            <a:round/>
            <a:headEnd len="lg" w="lg" type="none"/>
            <a:tailEnd len="lg" w="lg" type="none"/>
          </a:ln>
        </p:spPr>
      </p:cxnSp>
      <p:sp>
        <p:nvSpPr>
          <p:cNvPr id="66" name="Shape 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Tenemos un repositorio en GitHub</a:t>
            </a:r>
          </a:p>
        </p:txBody>
      </p:sp>
      <p:pic>
        <p:nvPicPr>
          <p:cNvPr id="67" name="Shape 67"/>
          <p:cNvPicPr preferRelativeResize="0"/>
          <p:nvPr/>
        </p:nvPicPr>
        <p:blipFill>
          <a:blip r:embed="rId3">
            <a:alphaModFix/>
          </a:blip>
          <a:stretch>
            <a:fillRect/>
          </a:stretch>
        </p:blipFill>
        <p:spPr>
          <a:xfrm>
            <a:off x="3197425" y="4523725"/>
            <a:ext cx="1143000" cy="1143000"/>
          </a:xfrm>
          <a:prstGeom prst="rect">
            <a:avLst/>
          </a:prstGeom>
          <a:noFill/>
          <a:ln>
            <a:noFill/>
          </a:ln>
        </p:spPr>
      </p:pic>
      <p:pic>
        <p:nvPicPr>
          <p:cNvPr id="68" name="Shape 68"/>
          <p:cNvPicPr preferRelativeResize="0"/>
          <p:nvPr/>
        </p:nvPicPr>
        <p:blipFill>
          <a:blip r:embed="rId4">
            <a:alphaModFix/>
          </a:blip>
          <a:stretch>
            <a:fillRect/>
          </a:stretch>
        </p:blipFill>
        <p:spPr>
          <a:xfrm>
            <a:off x="2344975" y="4079050"/>
            <a:ext cx="1219200" cy="1009650"/>
          </a:xfrm>
          <a:prstGeom prst="rect">
            <a:avLst/>
          </a:prstGeom>
          <a:noFill/>
          <a:ln>
            <a:noFill/>
          </a:ln>
        </p:spPr>
      </p:pic>
      <p:pic>
        <p:nvPicPr>
          <p:cNvPr id="69" name="Shape 69"/>
          <p:cNvPicPr preferRelativeResize="0"/>
          <p:nvPr/>
        </p:nvPicPr>
        <p:blipFill>
          <a:blip r:embed="rId5">
            <a:alphaModFix/>
          </a:blip>
          <a:stretch>
            <a:fillRect/>
          </a:stretch>
        </p:blipFill>
        <p:spPr>
          <a:xfrm>
            <a:off x="4547025" y="4581300"/>
            <a:ext cx="1390151" cy="1385889"/>
          </a:xfrm>
          <a:prstGeom prst="rect">
            <a:avLst/>
          </a:prstGeom>
          <a:noFill/>
          <a:ln>
            <a:noFill/>
          </a:ln>
        </p:spPr>
      </p:pic>
      <p:sp>
        <p:nvSpPr>
          <p:cNvPr id="70" name="Shape 70"/>
          <p:cNvSpPr txBox="1"/>
          <p:nvPr/>
        </p:nvSpPr>
        <p:spPr>
          <a:xfrm>
            <a:off x="2880325" y="5784400"/>
            <a:ext cx="1777200" cy="577199"/>
          </a:xfrm>
          <a:prstGeom prst="rect">
            <a:avLst/>
          </a:prstGeom>
          <a:noFill/>
          <a:ln>
            <a:noFill/>
          </a:ln>
        </p:spPr>
        <p:txBody>
          <a:bodyPr anchorCtr="0" anchor="t" bIns="91425" lIns="91425" rIns="91425" tIns="91425">
            <a:noAutofit/>
          </a:bodyPr>
          <a:lstStyle/>
          <a:p>
            <a:pPr lvl="0" algn="ctr">
              <a:spcBef>
                <a:spcPts val="0"/>
              </a:spcBef>
              <a:buNone/>
            </a:pPr>
            <a:r>
              <a:rPr lang="en" sz="2400">
                <a:solidFill>
                  <a:srgbClr val="FFFFFF"/>
                </a:solidFill>
              </a:rPr>
              <a:t>Repositorio</a:t>
            </a:r>
          </a:p>
        </p:txBody>
      </p:sp>
      <p:sp>
        <p:nvSpPr>
          <p:cNvPr id="71" name="Shape 71"/>
          <p:cNvSpPr/>
          <p:nvPr/>
        </p:nvSpPr>
        <p:spPr>
          <a:xfrm>
            <a:off x="3676604" y="5351435"/>
            <a:ext cx="143699" cy="143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2" name="Shape 72"/>
          <p:cNvSpPr/>
          <p:nvPr/>
        </p:nvSpPr>
        <p:spPr>
          <a:xfrm>
            <a:off x="3676604" y="5062207"/>
            <a:ext cx="143699" cy="143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73" name="Shape 73"/>
          <p:cNvSpPr/>
          <p:nvPr/>
        </p:nvSpPr>
        <p:spPr>
          <a:xfrm>
            <a:off x="3676604" y="4772960"/>
            <a:ext cx="143699" cy="143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74" name="Shape 74"/>
          <p:cNvCxnSpPr>
            <a:stCxn id="71" idx="0"/>
            <a:endCxn id="72" idx="4"/>
          </p:cNvCxnSpPr>
          <p:nvPr/>
        </p:nvCxnSpPr>
        <p:spPr>
          <a:xfrm rot="10800000">
            <a:off x="3748454" y="5205935"/>
            <a:ext cx="0" cy="145500"/>
          </a:xfrm>
          <a:prstGeom prst="straightConnector1">
            <a:avLst/>
          </a:prstGeom>
          <a:noFill/>
          <a:ln cap="flat" cmpd="sng" w="19050">
            <a:solidFill>
              <a:schemeClr val="dk2"/>
            </a:solidFill>
            <a:prstDash val="solid"/>
            <a:round/>
            <a:headEnd len="lg" w="lg" type="none"/>
            <a:tailEnd len="lg" w="lg" type="none"/>
          </a:ln>
        </p:spPr>
      </p:cxnSp>
      <p:cxnSp>
        <p:nvCxnSpPr>
          <p:cNvPr id="75" name="Shape 75"/>
          <p:cNvCxnSpPr>
            <a:stCxn id="73" idx="4"/>
            <a:endCxn id="72" idx="0"/>
          </p:cNvCxnSpPr>
          <p:nvPr/>
        </p:nvCxnSpPr>
        <p:spPr>
          <a:xfrm>
            <a:off x="3748454" y="4916660"/>
            <a:ext cx="0" cy="145500"/>
          </a:xfrm>
          <a:prstGeom prst="straightConnector1">
            <a:avLst/>
          </a:prstGeom>
          <a:noFill/>
          <a:ln cap="flat" cmpd="sng" w="19050">
            <a:solidFill>
              <a:schemeClr val="dk2"/>
            </a:solidFill>
            <a:prstDash val="solid"/>
            <a:round/>
            <a:headEnd len="lg" w="lg" type="none"/>
            <a:tailEnd len="lg" w="lg"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
                                        </p:tgtEl>
                                        <p:attrNameLst>
                                          <p:attrName>style.visibility</p:attrName>
                                        </p:attrNameLst>
                                      </p:cBhvr>
                                      <p:to>
                                        <p:strVal val="visible"/>
                                      </p:to>
                                    </p:set>
                                    <p:animEffect filter="fade" transition="in">
                                      <p:cBhvr>
                                        <p:cTn dur="1000"/>
                                        <p:tgtEl>
                                          <p:spTgt spid="65"/>
                                        </p:tgtEl>
                                      </p:cBhvr>
                                    </p:animEffect>
                                  </p:childTnLst>
                                </p:cTn>
                              </p:par>
                              <p:par>
                                <p:cTn fill="hold" nodeType="withEffect" presetClass="entr" presetID="10" presetSubtype="0">
                                  <p:stCondLst>
                                    <p:cond delay="0"/>
                                  </p:stCondLst>
                                  <p:childTnLst>
                                    <p:set>
                                      <p:cBhvr>
                                        <p:cTn dur="1" fill="hold">
                                          <p:stCondLst>
                                            <p:cond delay="0"/>
                                          </p:stCondLst>
                                        </p:cTn>
                                        <p:tgtEl>
                                          <p:spTgt spid="67"/>
                                        </p:tgtEl>
                                        <p:attrNameLst>
                                          <p:attrName>style.visibility</p:attrName>
                                        </p:attrNameLst>
                                      </p:cBhvr>
                                      <p:to>
                                        <p:strVal val="visible"/>
                                      </p:to>
                                    </p:set>
                                    <p:animEffect filter="fade" transition="in">
                                      <p:cBhvr>
                                        <p:cTn dur="1000"/>
                                        <p:tgtEl>
                                          <p:spTgt spid="67"/>
                                        </p:tgtEl>
                                      </p:cBhvr>
                                    </p:animEffect>
                                  </p:childTnLst>
                                </p:cTn>
                              </p:par>
                              <p:par>
                                <p:cTn fill="hold" nodeType="withEffect" presetClass="entr" presetID="10" presetSubtype="0">
                                  <p:stCondLst>
                                    <p:cond delay="0"/>
                                  </p:stCondLst>
                                  <p:childTnLst>
                                    <p:set>
                                      <p:cBhvr>
                                        <p:cTn dur="1" fill="hold">
                                          <p:stCondLst>
                                            <p:cond delay="0"/>
                                          </p:stCondLst>
                                        </p:cTn>
                                        <p:tgtEl>
                                          <p:spTgt spid="68"/>
                                        </p:tgtEl>
                                        <p:attrNameLst>
                                          <p:attrName>style.visibility</p:attrName>
                                        </p:attrNameLst>
                                      </p:cBhvr>
                                      <p:to>
                                        <p:strVal val="visible"/>
                                      </p:to>
                                    </p:set>
                                    <p:animEffect filter="fade" transition="in">
                                      <p:cBhvr>
                                        <p:cTn dur="1000"/>
                                        <p:tgtEl>
                                          <p:spTgt spid="68"/>
                                        </p:tgtEl>
                                      </p:cBhvr>
                                    </p:animEffect>
                                  </p:childTnLst>
                                </p:cTn>
                              </p:par>
                              <p:par>
                                <p:cTn fill="hold" nodeType="withEffect" presetClass="entr" presetID="10" presetSubtype="0">
                                  <p:stCondLst>
                                    <p:cond delay="0"/>
                                  </p:stCondLst>
                                  <p:childTnLst>
                                    <p:set>
                                      <p:cBhvr>
                                        <p:cTn dur="1" fill="hold">
                                          <p:stCondLst>
                                            <p:cond delay="0"/>
                                          </p:stCondLst>
                                        </p:cTn>
                                        <p:tgtEl>
                                          <p:spTgt spid="69"/>
                                        </p:tgtEl>
                                        <p:attrNameLst>
                                          <p:attrName>style.visibility</p:attrName>
                                        </p:attrNameLst>
                                      </p:cBhvr>
                                      <p:to>
                                        <p:strVal val="visible"/>
                                      </p:to>
                                    </p:set>
                                    <p:animEffect filter="fade" transition="in">
                                      <p:cBhvr>
                                        <p:cTn dur="1000"/>
                                        <p:tgtEl>
                                          <p:spTgt spid="69"/>
                                        </p:tgtEl>
                                      </p:cBhvr>
                                    </p:animEffect>
                                  </p:childTnLst>
                                </p:cTn>
                              </p:par>
                              <p:par>
                                <p:cTn fill="hold" nodeType="withEffect" presetClass="entr" presetID="10" presetSubtype="0">
                                  <p:stCondLst>
                                    <p:cond delay="0"/>
                                  </p:stCondLst>
                                  <p:childTnLst>
                                    <p:set>
                                      <p:cBhvr>
                                        <p:cTn dur="1" fill="hold">
                                          <p:stCondLst>
                                            <p:cond delay="0"/>
                                          </p:stCondLst>
                                        </p:cTn>
                                        <p:tgtEl>
                                          <p:spTgt spid="70"/>
                                        </p:tgtEl>
                                        <p:attrNameLst>
                                          <p:attrName>style.visibility</p:attrName>
                                        </p:attrNameLst>
                                      </p:cBhvr>
                                      <p:to>
                                        <p:strVal val="visible"/>
                                      </p:to>
                                    </p:set>
                                    <p:animEffect filter="fade" transition="in">
                                      <p:cBhvr>
                                        <p:cTn dur="1000"/>
                                        <p:tgtEl>
                                          <p:spTgt spid="70"/>
                                        </p:tgtEl>
                                      </p:cBhvr>
                                    </p:animEffect>
                                  </p:childTnLst>
                                </p:cTn>
                              </p:par>
                              <p:par>
                                <p:cTn fill="hold" nodeType="withEffect" presetClass="entr" presetID="10" presetSubtype="0">
                                  <p:stCondLst>
                                    <p:cond delay="0"/>
                                  </p:stCondLst>
                                  <p:childTnLst>
                                    <p:set>
                                      <p:cBhvr>
                                        <p:cTn dur="1" fill="hold">
                                          <p:stCondLst>
                                            <p:cond delay="0"/>
                                          </p:stCondLst>
                                        </p:cTn>
                                        <p:tgtEl>
                                          <p:spTgt spid="71"/>
                                        </p:tgtEl>
                                        <p:attrNameLst>
                                          <p:attrName>style.visibility</p:attrName>
                                        </p:attrNameLst>
                                      </p:cBhvr>
                                      <p:to>
                                        <p:strVal val="visible"/>
                                      </p:to>
                                    </p:set>
                                    <p:animEffect filter="fade" transition="in">
                                      <p:cBhvr>
                                        <p:cTn dur="1000"/>
                                        <p:tgtEl>
                                          <p:spTgt spid="71"/>
                                        </p:tgtEl>
                                      </p:cBhvr>
                                    </p:animEffect>
                                  </p:childTnLst>
                                </p:cTn>
                              </p:par>
                              <p:par>
                                <p:cTn fill="hold" nodeType="withEffect" presetClass="entr" presetID="10" presetSubtype="0">
                                  <p:stCondLst>
                                    <p:cond delay="0"/>
                                  </p:stCondLst>
                                  <p:childTnLst>
                                    <p:set>
                                      <p:cBhvr>
                                        <p:cTn dur="1" fill="hold">
                                          <p:stCondLst>
                                            <p:cond delay="0"/>
                                          </p:stCondLst>
                                        </p:cTn>
                                        <p:tgtEl>
                                          <p:spTgt spid="72"/>
                                        </p:tgtEl>
                                        <p:attrNameLst>
                                          <p:attrName>style.visibility</p:attrName>
                                        </p:attrNameLst>
                                      </p:cBhvr>
                                      <p:to>
                                        <p:strVal val="visible"/>
                                      </p:to>
                                    </p:set>
                                    <p:animEffect filter="fade" transition="in">
                                      <p:cBhvr>
                                        <p:cTn dur="1000"/>
                                        <p:tgtEl>
                                          <p:spTgt spid="72"/>
                                        </p:tgtEl>
                                      </p:cBhvr>
                                    </p:animEffect>
                                  </p:childTnLst>
                                </p:cTn>
                              </p:par>
                              <p:par>
                                <p:cTn fill="hold" nodeType="withEffect" presetClass="entr" presetID="10" presetSubtype="0">
                                  <p:stCondLst>
                                    <p:cond delay="0"/>
                                  </p:stCondLst>
                                  <p:childTnLst>
                                    <p:set>
                                      <p:cBhvr>
                                        <p:cTn dur="1" fill="hold">
                                          <p:stCondLst>
                                            <p:cond delay="0"/>
                                          </p:stCondLst>
                                        </p:cTn>
                                        <p:tgtEl>
                                          <p:spTgt spid="73"/>
                                        </p:tgtEl>
                                        <p:attrNameLst>
                                          <p:attrName>style.visibility</p:attrName>
                                        </p:attrNameLst>
                                      </p:cBhvr>
                                      <p:to>
                                        <p:strVal val="visible"/>
                                      </p:to>
                                    </p:set>
                                    <p:animEffect filter="fade" transition="in">
                                      <p:cBhvr>
                                        <p:cTn dur="1000"/>
                                        <p:tgtEl>
                                          <p:spTgt spid="73"/>
                                        </p:tgtEl>
                                      </p:cBhvr>
                                    </p:animEffect>
                                  </p:childTnLst>
                                </p:cTn>
                              </p:par>
                              <p:par>
                                <p:cTn fill="hold" nodeType="withEffect" presetClass="entr" presetID="10" presetSubtype="0">
                                  <p:stCondLst>
                                    <p:cond delay="0"/>
                                  </p:stCondLst>
                                  <p:childTnLst>
                                    <p:set>
                                      <p:cBhvr>
                                        <p:cTn dur="1" fill="hold">
                                          <p:stCondLst>
                                            <p:cond delay="0"/>
                                          </p:stCondLst>
                                        </p:cTn>
                                        <p:tgtEl>
                                          <p:spTgt spid="74"/>
                                        </p:tgtEl>
                                        <p:attrNameLst>
                                          <p:attrName>style.visibility</p:attrName>
                                        </p:attrNameLst>
                                      </p:cBhvr>
                                      <p:to>
                                        <p:strVal val="visible"/>
                                      </p:to>
                                    </p:set>
                                    <p:animEffect filter="fade" transition="in">
                                      <p:cBhvr>
                                        <p:cTn dur="1000"/>
                                        <p:tgtEl>
                                          <p:spTgt spid="74"/>
                                        </p:tgtEl>
                                      </p:cBhvr>
                                    </p:animEffect>
                                  </p:childTnLst>
                                </p:cTn>
                              </p:par>
                              <p:par>
                                <p:cTn fill="hold" nodeType="withEffect" presetClass="entr" presetID="10" presetSubtype="0">
                                  <p:stCondLst>
                                    <p:cond delay="0"/>
                                  </p:stCondLst>
                                  <p:childTnLst>
                                    <p:set>
                                      <p:cBhvr>
                                        <p:cTn dur="1" fill="hold">
                                          <p:stCondLst>
                                            <p:cond delay="0"/>
                                          </p:stCondLst>
                                        </p:cTn>
                                        <p:tgtEl>
                                          <p:spTgt spid="75"/>
                                        </p:tgtEl>
                                        <p:attrNameLst>
                                          <p:attrName>style.visibility</p:attrName>
                                        </p:attrNameLst>
                                      </p:cBhvr>
                                      <p:to>
                                        <p:strVal val="visible"/>
                                      </p:to>
                                    </p:set>
                                    <p:animEffect filter="fade" transition="in">
                                      <p:cBhvr>
                                        <p:cTn dur="1000"/>
                                        <p:tgtEl>
                                          <p:spTgt spid="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idx="1" type="body"/>
          </p:nvPr>
        </p:nvSpPr>
        <p:spPr>
          <a:xfrm>
            <a:off x="457200" y="1600200"/>
            <a:ext cx="8229600" cy="4967700"/>
          </a:xfrm>
          <a:prstGeom prst="rect">
            <a:avLst/>
          </a:prstGeom>
        </p:spPr>
        <p:txBody>
          <a:bodyPr anchorCtr="0" anchor="t" bIns="91425" lIns="91425" rIns="91425" tIns="91425">
            <a:noAutofit/>
          </a:bodyPr>
          <a:lstStyle/>
          <a:p>
            <a:pPr lvl="0" rtl="0">
              <a:lnSpc>
                <a:spcPct val="115000"/>
              </a:lnSpc>
              <a:spcBef>
                <a:spcPts val="0"/>
              </a:spcBef>
              <a:buNone/>
            </a:pPr>
            <a:r>
              <a:t/>
            </a:r>
            <a:endParaRPr b="1">
              <a:latin typeface="Courier New"/>
              <a:ea typeface="Courier New"/>
              <a:cs typeface="Courier New"/>
              <a:sym typeface="Courier New"/>
            </a:endParaRPr>
          </a:p>
          <a:p>
            <a:pPr indent="-228600" lvl="0" marL="457200" rtl="0">
              <a:lnSpc>
                <a:spcPct val="115000"/>
              </a:lnSpc>
              <a:spcBef>
                <a:spcPts val="0"/>
              </a:spcBef>
              <a:buFont typeface="Arial"/>
              <a:buChar char="●"/>
            </a:pPr>
            <a:r>
              <a:rPr b="1" lang="en">
                <a:latin typeface="Courier New"/>
                <a:ea typeface="Courier New"/>
                <a:cs typeface="Courier New"/>
                <a:sym typeface="Courier New"/>
              </a:rPr>
              <a:t>clone</a:t>
            </a:r>
            <a:r>
              <a:rPr lang="en"/>
              <a:t>: crea un repositorio con </a:t>
            </a:r>
            <a:r>
              <a:rPr lang="en" u="sng"/>
              <a:t>el mismo contenido</a:t>
            </a:r>
            <a:r>
              <a:rPr lang="en"/>
              <a:t> que el original de GitHub</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Además, nos crea una Copia de Trabajo (Working Copy), un snapshot de la última versión del código</a:t>
            </a:r>
          </a:p>
        </p:txBody>
      </p:sp>
      <p:sp>
        <p:nvSpPr>
          <p:cNvPr id="81" name="Shape 81"/>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Clonamos el repositorio localmente</a:t>
            </a: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5" name="Shape 85"/>
        <p:cNvGrpSpPr/>
        <p:nvPr/>
      </p:nvGrpSpPr>
      <p:grpSpPr>
        <a:xfrm>
          <a:off x="0" y="0"/>
          <a:ext cx="0" cy="0"/>
          <a:chOff x="0" y="0"/>
          <a:chExt cx="0" cy="0"/>
        </a:xfrm>
      </p:grpSpPr>
      <p:cxnSp>
        <p:nvCxnSpPr>
          <p:cNvPr id="86" name="Shape 86"/>
          <p:cNvCxnSpPr/>
          <p:nvPr/>
        </p:nvCxnSpPr>
        <p:spPr>
          <a:xfrm flipH="1" rot="10800000">
            <a:off x="2438200" y="2565874"/>
            <a:ext cx="977100" cy="9300"/>
          </a:xfrm>
          <a:prstGeom prst="straightConnector1">
            <a:avLst/>
          </a:prstGeom>
          <a:noFill/>
          <a:ln cap="flat" cmpd="sng" w="76200">
            <a:solidFill>
              <a:srgbClr val="FFFFFF"/>
            </a:solidFill>
            <a:prstDash val="solid"/>
            <a:round/>
            <a:headEnd len="lg" w="lg" type="none"/>
            <a:tailEnd len="lg" w="lg" type="none"/>
          </a:ln>
        </p:spPr>
      </p:cxnSp>
      <p:sp>
        <p:nvSpPr>
          <p:cNvPr id="87" name="Shape 87"/>
          <p:cNvSpPr/>
          <p:nvPr/>
        </p:nvSpPr>
        <p:spPr>
          <a:xfrm>
            <a:off x="4605000" y="3552900"/>
            <a:ext cx="4081799" cy="2684700"/>
          </a:xfrm>
          <a:prstGeom prst="wedgeRectCallout">
            <a:avLst>
              <a:gd fmla="val -21874" name="adj1"/>
              <a:gd fmla="val -59207" name="adj2"/>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88" name="Shape 88"/>
          <p:cNvCxnSpPr/>
          <p:nvPr/>
        </p:nvCxnSpPr>
        <p:spPr>
          <a:xfrm>
            <a:off x="3753175" y="2602575"/>
            <a:ext cx="1059300" cy="0"/>
          </a:xfrm>
          <a:prstGeom prst="straightConnector1">
            <a:avLst/>
          </a:prstGeom>
          <a:noFill/>
          <a:ln cap="flat" cmpd="sng" w="76200">
            <a:solidFill>
              <a:srgbClr val="FFFFFF"/>
            </a:solidFill>
            <a:prstDash val="solid"/>
            <a:round/>
            <a:headEnd len="lg" w="lg" type="none"/>
            <a:tailEnd len="lg" w="lg" type="stealth"/>
          </a:ln>
        </p:spPr>
      </p:cxnSp>
      <p:sp>
        <p:nvSpPr>
          <p:cNvPr id="89" name="Shape 89"/>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Clonamos el repositorio localmente</a:t>
            </a:r>
          </a:p>
        </p:txBody>
      </p:sp>
      <p:pic>
        <p:nvPicPr>
          <p:cNvPr id="90" name="Shape 90"/>
          <p:cNvPicPr preferRelativeResize="0"/>
          <p:nvPr/>
        </p:nvPicPr>
        <p:blipFill>
          <a:blip r:embed="rId3">
            <a:alphaModFix/>
          </a:blip>
          <a:stretch>
            <a:fillRect/>
          </a:stretch>
        </p:blipFill>
        <p:spPr>
          <a:xfrm>
            <a:off x="903279" y="2058125"/>
            <a:ext cx="1549370" cy="1549370"/>
          </a:xfrm>
          <a:prstGeom prst="rect">
            <a:avLst/>
          </a:prstGeom>
          <a:noFill/>
          <a:ln>
            <a:noFill/>
          </a:ln>
        </p:spPr>
      </p:pic>
      <p:pic>
        <p:nvPicPr>
          <p:cNvPr id="91" name="Shape 91"/>
          <p:cNvPicPr preferRelativeResize="0"/>
          <p:nvPr/>
        </p:nvPicPr>
        <p:blipFill>
          <a:blip r:embed="rId4">
            <a:alphaModFix/>
          </a:blip>
          <a:stretch>
            <a:fillRect/>
          </a:stretch>
        </p:blipFill>
        <p:spPr>
          <a:xfrm>
            <a:off x="304800" y="1537250"/>
            <a:ext cx="1219200" cy="1009650"/>
          </a:xfrm>
          <a:prstGeom prst="rect">
            <a:avLst/>
          </a:prstGeom>
          <a:noFill/>
          <a:ln>
            <a:noFill/>
          </a:ln>
        </p:spPr>
      </p:pic>
      <p:pic>
        <p:nvPicPr>
          <p:cNvPr id="92" name="Shape 92"/>
          <p:cNvPicPr preferRelativeResize="0"/>
          <p:nvPr/>
        </p:nvPicPr>
        <p:blipFill>
          <a:blip r:embed="rId5">
            <a:alphaModFix/>
          </a:blip>
          <a:stretch>
            <a:fillRect/>
          </a:stretch>
        </p:blipFill>
        <p:spPr>
          <a:xfrm>
            <a:off x="2659250" y="2115700"/>
            <a:ext cx="1390151" cy="1385889"/>
          </a:xfrm>
          <a:prstGeom prst="rect">
            <a:avLst/>
          </a:prstGeom>
          <a:noFill/>
          <a:ln>
            <a:noFill/>
          </a:ln>
        </p:spPr>
      </p:pic>
      <p:pic>
        <p:nvPicPr>
          <p:cNvPr id="93" name="Shape 93"/>
          <p:cNvPicPr preferRelativeResize="0"/>
          <p:nvPr/>
        </p:nvPicPr>
        <p:blipFill>
          <a:blip r:embed="rId6">
            <a:alphaModFix/>
          </a:blip>
          <a:stretch>
            <a:fillRect/>
          </a:stretch>
        </p:blipFill>
        <p:spPr>
          <a:xfrm>
            <a:off x="4812475" y="2002061"/>
            <a:ext cx="1201027" cy="1201027"/>
          </a:xfrm>
          <a:prstGeom prst="rect">
            <a:avLst/>
          </a:prstGeom>
          <a:noFill/>
          <a:ln>
            <a:noFill/>
          </a:ln>
        </p:spPr>
      </p:pic>
      <p:sp>
        <p:nvSpPr>
          <p:cNvPr id="94" name="Shape 94"/>
          <p:cNvSpPr/>
          <p:nvPr/>
        </p:nvSpPr>
        <p:spPr>
          <a:xfrm>
            <a:off x="1497625" y="32831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5" name="Shape 95"/>
          <p:cNvSpPr/>
          <p:nvPr/>
        </p:nvSpPr>
        <p:spPr>
          <a:xfrm>
            <a:off x="1497625" y="291502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96" name="Shape 96"/>
          <p:cNvSpPr/>
          <p:nvPr/>
        </p:nvSpPr>
        <p:spPr>
          <a:xfrm>
            <a:off x="1497625" y="25469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97" name="Shape 97"/>
          <p:cNvCxnSpPr>
            <a:stCxn id="94" idx="0"/>
            <a:endCxn id="95" idx="4"/>
          </p:cNvCxnSpPr>
          <p:nvPr/>
        </p:nvCxnSpPr>
        <p:spPr>
          <a:xfrm rot="10800000">
            <a:off x="1588974" y="3097725"/>
            <a:ext cx="0" cy="185400"/>
          </a:xfrm>
          <a:prstGeom prst="straightConnector1">
            <a:avLst/>
          </a:prstGeom>
          <a:noFill/>
          <a:ln cap="flat" cmpd="sng" w="19050">
            <a:solidFill>
              <a:schemeClr val="dk2"/>
            </a:solidFill>
            <a:prstDash val="solid"/>
            <a:round/>
            <a:headEnd len="lg" w="lg" type="none"/>
            <a:tailEnd len="lg" w="lg" type="none"/>
          </a:ln>
        </p:spPr>
      </p:cxnSp>
      <p:cxnSp>
        <p:nvCxnSpPr>
          <p:cNvPr id="98" name="Shape 98"/>
          <p:cNvCxnSpPr>
            <a:stCxn id="96" idx="4"/>
            <a:endCxn id="95" idx="0"/>
          </p:cNvCxnSpPr>
          <p:nvPr/>
        </p:nvCxnSpPr>
        <p:spPr>
          <a:xfrm>
            <a:off x="1588974" y="2729599"/>
            <a:ext cx="0" cy="185400"/>
          </a:xfrm>
          <a:prstGeom prst="straightConnector1">
            <a:avLst/>
          </a:prstGeom>
          <a:noFill/>
          <a:ln cap="flat" cmpd="sng" w="19050">
            <a:solidFill>
              <a:schemeClr val="dk2"/>
            </a:solidFill>
            <a:prstDash val="solid"/>
            <a:round/>
            <a:headEnd len="lg" w="lg" type="none"/>
            <a:tailEnd len="lg" w="lg" type="none"/>
          </a:ln>
        </p:spPr>
      </p:cxnSp>
      <p:pic>
        <p:nvPicPr>
          <p:cNvPr id="99" name="Shape 99"/>
          <p:cNvPicPr preferRelativeResize="0"/>
          <p:nvPr/>
        </p:nvPicPr>
        <p:blipFill>
          <a:blip r:embed="rId3">
            <a:alphaModFix/>
          </a:blip>
          <a:stretch>
            <a:fillRect/>
          </a:stretch>
        </p:blipFill>
        <p:spPr>
          <a:xfrm>
            <a:off x="6671832" y="3668500"/>
            <a:ext cx="1549370" cy="1549370"/>
          </a:xfrm>
          <a:prstGeom prst="rect">
            <a:avLst/>
          </a:prstGeom>
          <a:noFill/>
          <a:ln>
            <a:noFill/>
          </a:ln>
        </p:spPr>
      </p:pic>
      <p:sp>
        <p:nvSpPr>
          <p:cNvPr id="100" name="Shape 100"/>
          <p:cNvSpPr/>
          <p:nvPr/>
        </p:nvSpPr>
        <p:spPr>
          <a:xfrm>
            <a:off x="7266177" y="48935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1" name="Shape 101"/>
          <p:cNvSpPr/>
          <p:nvPr/>
        </p:nvSpPr>
        <p:spPr>
          <a:xfrm>
            <a:off x="7266177" y="4525400"/>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sp>
        <p:nvSpPr>
          <p:cNvPr id="102" name="Shape 102"/>
          <p:cNvSpPr/>
          <p:nvPr/>
        </p:nvSpPr>
        <p:spPr>
          <a:xfrm>
            <a:off x="7266177" y="4157275"/>
            <a:ext cx="182699" cy="182699"/>
          </a:xfrm>
          <a:prstGeom prst="ellipse">
            <a:avLst/>
          </a:prstGeom>
          <a:solidFill>
            <a:srgbClr val="CC0000"/>
          </a:solidFill>
          <a:ln cap="flat" cmpd="sng" w="19050">
            <a:solidFill>
              <a:srgbClr val="000000"/>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103" name="Shape 103"/>
          <p:cNvCxnSpPr>
            <a:stCxn id="100" idx="0"/>
            <a:endCxn id="101" idx="4"/>
          </p:cNvCxnSpPr>
          <p:nvPr/>
        </p:nvCxnSpPr>
        <p:spPr>
          <a:xfrm rot="10800000">
            <a:off x="7357527" y="4708100"/>
            <a:ext cx="0" cy="185400"/>
          </a:xfrm>
          <a:prstGeom prst="straightConnector1">
            <a:avLst/>
          </a:prstGeom>
          <a:noFill/>
          <a:ln cap="flat" cmpd="sng" w="19050">
            <a:solidFill>
              <a:schemeClr val="dk2"/>
            </a:solidFill>
            <a:prstDash val="solid"/>
            <a:round/>
            <a:headEnd len="lg" w="lg" type="none"/>
            <a:tailEnd len="lg" w="lg" type="none"/>
          </a:ln>
        </p:spPr>
      </p:cxnSp>
      <p:cxnSp>
        <p:nvCxnSpPr>
          <p:cNvPr id="104" name="Shape 104"/>
          <p:cNvCxnSpPr>
            <a:stCxn id="102" idx="4"/>
            <a:endCxn id="101" idx="0"/>
          </p:cNvCxnSpPr>
          <p:nvPr/>
        </p:nvCxnSpPr>
        <p:spPr>
          <a:xfrm>
            <a:off x="7357527" y="4339974"/>
            <a:ext cx="0" cy="185400"/>
          </a:xfrm>
          <a:prstGeom prst="straightConnector1">
            <a:avLst/>
          </a:prstGeom>
          <a:noFill/>
          <a:ln cap="flat" cmpd="sng" w="19050">
            <a:solidFill>
              <a:schemeClr val="dk2"/>
            </a:solidFill>
            <a:prstDash val="solid"/>
            <a:round/>
            <a:headEnd len="lg" w="lg" type="none"/>
            <a:tailEnd len="lg" w="lg" type="none"/>
          </a:ln>
        </p:spPr>
      </p:cxnSp>
      <p:sp>
        <p:nvSpPr>
          <p:cNvPr id="105" name="Shape 105"/>
          <p:cNvSpPr txBox="1"/>
          <p:nvPr/>
        </p:nvSpPr>
        <p:spPr>
          <a:xfrm>
            <a:off x="6579575" y="5347400"/>
            <a:ext cx="1913100" cy="890100"/>
          </a:xfrm>
          <a:prstGeom prst="rect">
            <a:avLst/>
          </a:prstGeom>
          <a:noFill/>
          <a:ln>
            <a:noFill/>
          </a:ln>
        </p:spPr>
        <p:txBody>
          <a:bodyPr anchorCtr="0" anchor="b" bIns="91425" lIns="91425" rIns="91425" tIns="91425">
            <a:noAutofit/>
          </a:bodyPr>
          <a:lstStyle/>
          <a:p>
            <a:pPr lvl="0" algn="ctr">
              <a:spcBef>
                <a:spcPts val="0"/>
              </a:spcBef>
              <a:buNone/>
            </a:pPr>
            <a:r>
              <a:rPr lang="en" sz="2400"/>
              <a:t>Repositorio local</a:t>
            </a:r>
          </a:p>
        </p:txBody>
      </p:sp>
      <p:pic>
        <p:nvPicPr>
          <p:cNvPr id="106" name="Shape 106"/>
          <p:cNvPicPr preferRelativeResize="0"/>
          <p:nvPr/>
        </p:nvPicPr>
        <p:blipFill>
          <a:blip r:embed="rId7">
            <a:alphaModFix/>
          </a:blip>
          <a:stretch>
            <a:fillRect/>
          </a:stretch>
        </p:blipFill>
        <p:spPr>
          <a:xfrm>
            <a:off x="4751004" y="3625924"/>
            <a:ext cx="1621091" cy="1621091"/>
          </a:xfrm>
          <a:prstGeom prst="rect">
            <a:avLst/>
          </a:prstGeom>
          <a:noFill/>
          <a:ln>
            <a:noFill/>
          </a:ln>
        </p:spPr>
      </p:pic>
      <p:sp>
        <p:nvSpPr>
          <p:cNvPr id="107" name="Shape 107"/>
          <p:cNvSpPr txBox="1"/>
          <p:nvPr/>
        </p:nvSpPr>
        <p:spPr>
          <a:xfrm>
            <a:off x="4605000" y="5228575"/>
            <a:ext cx="1913100" cy="1009499"/>
          </a:xfrm>
          <a:prstGeom prst="rect">
            <a:avLst/>
          </a:prstGeom>
          <a:noFill/>
          <a:ln>
            <a:noFill/>
          </a:ln>
        </p:spPr>
        <p:txBody>
          <a:bodyPr anchorCtr="0" anchor="b" bIns="91425" lIns="91425" rIns="91425" tIns="91425">
            <a:noAutofit/>
          </a:bodyPr>
          <a:lstStyle/>
          <a:p>
            <a:pPr lvl="0" rtl="0" algn="ctr">
              <a:spcBef>
                <a:spcPts val="0"/>
              </a:spcBef>
              <a:buNone/>
            </a:pPr>
            <a:r>
              <a:rPr lang="en" sz="2400"/>
              <a:t>Copia de Trabajo</a:t>
            </a:r>
          </a:p>
        </p:txBody>
      </p:sp>
      <p:pic>
        <p:nvPicPr>
          <p:cNvPr id="108" name="Shape 108"/>
          <p:cNvPicPr preferRelativeResize="0"/>
          <p:nvPr/>
        </p:nvPicPr>
        <p:blipFill>
          <a:blip r:embed="rId8">
            <a:alphaModFix/>
          </a:blip>
          <a:stretch>
            <a:fillRect/>
          </a:stretch>
        </p:blipFill>
        <p:spPr>
          <a:xfrm>
            <a:off x="5013050" y="4204075"/>
            <a:ext cx="457200" cy="457200"/>
          </a:xfrm>
          <a:prstGeom prst="rect">
            <a:avLst/>
          </a:prstGeom>
          <a:noFill/>
          <a:ln>
            <a:noFill/>
          </a:ln>
        </p:spPr>
      </p:pic>
      <p:pic>
        <p:nvPicPr>
          <p:cNvPr id="109" name="Shape 109"/>
          <p:cNvPicPr preferRelativeResize="0"/>
          <p:nvPr/>
        </p:nvPicPr>
        <p:blipFill>
          <a:blip r:embed="rId8">
            <a:alphaModFix/>
          </a:blip>
          <a:stretch>
            <a:fillRect/>
          </a:stretch>
        </p:blipFill>
        <p:spPr>
          <a:xfrm>
            <a:off x="5556302" y="4214585"/>
            <a:ext cx="457200" cy="457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
                                        </p:tgtEl>
                                        <p:attrNameLst>
                                          <p:attrName>style.visibility</p:attrName>
                                        </p:attrNameLst>
                                      </p:cBhvr>
                                      <p:to>
                                        <p:strVal val="visible"/>
                                      </p:to>
                                    </p:set>
                                    <p:animEffect filter="fade" transition="in">
                                      <p:cBhvr>
                                        <p:cTn dur="1000"/>
                                        <p:tgtEl>
                                          <p:spTgt spid="88"/>
                                        </p:tgtEl>
                                      </p:cBhvr>
                                    </p:animEffect>
                                  </p:childTnLst>
                                </p:cTn>
                              </p:par>
                              <p:par>
                                <p:cTn fill="hold" nodeType="with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000"/>
                                        <p:tgtEl>
                                          <p:spTgt spid="93"/>
                                        </p:tgtEl>
                                      </p:cBhvr>
                                    </p:animEffect>
                                  </p:childTnLst>
                                </p:cTn>
                              </p:par>
                              <p:par>
                                <p:cTn fill="hold" nodeType="with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10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99"/>
                                        </p:tgtEl>
                                        <p:attrNameLst>
                                          <p:attrName>style.visibility</p:attrName>
                                        </p:attrNameLst>
                                      </p:cBhvr>
                                      <p:to>
                                        <p:strVal val="visible"/>
                                      </p:to>
                                    </p:set>
                                    <p:animEffect filter="fade" transition="in">
                                      <p:cBhvr>
                                        <p:cTn dur="1000"/>
                                        <p:tgtEl>
                                          <p:spTgt spid="99"/>
                                        </p:tgtEl>
                                      </p:cBhvr>
                                    </p:animEffect>
                                  </p:childTnLst>
                                </p:cTn>
                              </p:par>
                              <p:par>
                                <p:cTn fill="hold" nodeType="with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par>
                                <p:cTn fill="hold" nodeType="with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1000"/>
                                        <p:tgtEl>
                                          <p:spTgt spid="102"/>
                                        </p:tgtEl>
                                      </p:cBhvr>
                                    </p:animEffect>
                                  </p:childTnLst>
                                </p:cTn>
                              </p:par>
                              <p:par>
                                <p:cTn fill="hold" nodeType="with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par>
                                <p:cTn fill="hold" nodeType="with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1000"/>
                                        <p:tgtEl>
                                          <p:spTgt spid="105"/>
                                        </p:tgtEl>
                                      </p:cBhvr>
                                    </p:animEffect>
                                  </p:childTnLst>
                                </p:cTn>
                              </p:par>
                              <p:par>
                                <p:cTn fill="hold" nodeType="with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10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1000"/>
                                        <p:tgtEl>
                                          <p:spTgt spid="107"/>
                                        </p:tgtEl>
                                      </p:cBhvr>
                                    </p:animEffect>
                                  </p:childTnLst>
                                </p:cTn>
                              </p:par>
                              <p:par>
                                <p:cTn fill="hold" nodeType="withEffect" presetClass="entr" presetID="10" presetSubtype="0">
                                  <p:stCondLst>
                                    <p:cond delay="0"/>
                                  </p:stCondLst>
                                  <p:childTnLst>
                                    <p:set>
                                      <p:cBhvr>
                                        <p:cTn dur="1" fill="hold">
                                          <p:stCondLst>
                                            <p:cond delay="0"/>
                                          </p:stCondLst>
                                        </p:cTn>
                                        <p:tgtEl>
                                          <p:spTgt spid="108"/>
                                        </p:tgtEl>
                                        <p:attrNameLst>
                                          <p:attrName>style.visibility</p:attrName>
                                        </p:attrNameLst>
                                      </p:cBhvr>
                                      <p:to>
                                        <p:strVal val="visible"/>
                                      </p:to>
                                    </p:set>
                                    <p:animEffect filter="fade" transition="in">
                                      <p:cBhvr>
                                        <p:cTn dur="1000"/>
                                        <p:tgtEl>
                                          <p:spTgt spid="108"/>
                                        </p:tgtEl>
                                      </p:cBhvr>
                                    </p:animEffect>
                                  </p:childTnLst>
                                </p:cTn>
                              </p:par>
                              <p:par>
                                <p:cTn fill="hold" nodeType="withEffect" presetClass="entr" presetID="10" presetSubtype="0">
                                  <p:stCondLst>
                                    <p:cond delay="0"/>
                                  </p:stCondLst>
                                  <p:childTnLst>
                                    <p:set>
                                      <p:cBhvr>
                                        <p:cTn dur="1" fill="hold">
                                          <p:stCondLst>
                                            <p:cond delay="0"/>
                                          </p:stCondLst>
                                        </p:cTn>
                                        <p:tgtEl>
                                          <p:spTgt spid="109"/>
                                        </p:tgtEl>
                                        <p:attrNameLst>
                                          <p:attrName>style.visibility</p:attrName>
                                        </p:attrNameLst>
                                      </p:cBhvr>
                                      <p:to>
                                        <p:strVal val="visible"/>
                                      </p:to>
                                    </p:set>
                                    <p:animEffect filter="fade" transition="in">
                                      <p:cBhvr>
                                        <p:cTn dur="1000"/>
                                        <p:tgtEl>
                                          <p:spTgt spid="1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3" name="Shape 113"/>
        <p:cNvGrpSpPr/>
        <p:nvPr/>
      </p:nvGrpSpPr>
      <p:grpSpPr>
        <a:xfrm>
          <a:off x="0" y="0"/>
          <a:ext cx="0" cy="0"/>
          <a:chOff x="0" y="0"/>
          <a:chExt cx="0" cy="0"/>
        </a:xfrm>
      </p:grpSpPr>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rtl="0">
              <a:lnSpc>
                <a:spcPct val="115000"/>
              </a:lnSpc>
              <a:spcBef>
                <a:spcPts val="0"/>
              </a:spcBef>
              <a:buFont typeface="Arial"/>
              <a:buChar char="●"/>
            </a:pPr>
            <a:r>
              <a:rPr lang="en"/>
              <a:t>Creamos, eliminamos o editamos archivos (desarrollamos </a:t>
            </a:r>
            <a:r>
              <a:rPr b="1" lang="en"/>
              <a:t>:) </a:t>
            </a:r>
            <a:r>
              <a:rPr lang="en"/>
              <a:t>)</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La Copia de Trabajo queda alterada</a:t>
            </a:r>
          </a:p>
          <a:p>
            <a:pPr lvl="0" rtl="0">
              <a:lnSpc>
                <a:spcPct val="115000"/>
              </a:lnSpc>
              <a:spcBef>
                <a:spcPts val="0"/>
              </a:spcBef>
              <a:buNone/>
            </a:pPr>
            <a:r>
              <a:t/>
            </a:r>
            <a:endParaRPr/>
          </a:p>
          <a:p>
            <a:pPr indent="-228600" lvl="0" marL="457200" rtl="0">
              <a:lnSpc>
                <a:spcPct val="115000"/>
              </a:lnSpc>
              <a:spcBef>
                <a:spcPts val="0"/>
              </a:spcBef>
              <a:buFont typeface="Arial"/>
              <a:buChar char="●"/>
            </a:pPr>
            <a:r>
              <a:rPr lang="en"/>
              <a:t>El Repositorio sigue intacto</a:t>
            </a:r>
          </a:p>
        </p:txBody>
      </p:sp>
      <p:sp>
        <p:nvSpPr>
          <p:cNvPr id="115" name="Shape 115"/>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Modificamos el directorio de trabajo</a:t>
            </a:r>
          </a:p>
        </p:txBody>
      </p:sp>
    </p:spTree>
  </p:cSld>
  <p:clrMapOvr>
    <a:masterClrMapping/>
  </p:clrMapOvr>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rk-gradient">
  <a:themeElements>
    <a:clrScheme name="Custom 346">
      <a:dk1>
        <a:srgbClr val="000000"/>
      </a:dk1>
      <a:lt1>
        <a:srgbClr val="FFFFFF"/>
      </a:lt1>
      <a:dk2>
        <a:srgbClr val="4C4C4C"/>
      </a:dk2>
      <a:lt2>
        <a:srgbClr val="CCCCCC"/>
      </a:lt2>
      <a:accent1>
        <a:srgbClr val="89B4B8"/>
      </a:accent1>
      <a:accent2>
        <a:srgbClr val="AFA6CA"/>
      </a:accent2>
      <a:accent3>
        <a:srgbClr val="A5B492"/>
      </a:accent3>
      <a:accent4>
        <a:srgbClr val="E8CD6D"/>
      </a:accent4>
      <a:accent5>
        <a:srgbClr val="F4A447"/>
      </a:accent5>
      <a:accent6>
        <a:srgbClr val="D09D94"/>
      </a:accent6>
      <a:hlink>
        <a:srgbClr val="5EA7AA"/>
      </a:hlink>
      <a:folHlink>
        <a:srgbClr val="A295B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